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tmp" ContentType="image/p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3.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4.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5.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theme/theme6.xml" ContentType="application/vnd.openxmlformats-officedocument.them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theme/theme7.xml" ContentType="application/vnd.openxmlformats-officedocument.theme+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theme/theme8.xml" ContentType="application/vnd.openxmlformats-officedocument.theme+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theme/theme9.xml" ContentType="application/vnd.openxmlformats-officedocument.theme+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theme/theme10.xml" ContentType="application/vnd.openxmlformats-officedocument.theme+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theme/theme11.xml" ContentType="application/vnd.openxmlformats-officedocument.them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theme/theme12.xml" ContentType="application/vnd.openxmlformats-officedocument.theme+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theme/theme13.xml" ContentType="application/vnd.openxmlformats-officedocument.theme+xml"/>
  <Override PartName="/ppt/tags/tag70.xml" ContentType="application/vnd.openxmlformats-officedocument.presentationml.tags+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theme/theme14.xml" ContentType="application/vnd.openxmlformats-officedocument.theme+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4.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5.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6.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7.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8.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9.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20.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21.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22.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23.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7.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32.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media/image187.jpg" ContentType="image/jpg"/>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6106" r:id="rId2"/>
    <p:sldMasterId id="2147486113" r:id="rId3"/>
    <p:sldMasterId id="2147483947" r:id="rId4"/>
    <p:sldMasterId id="2147484622" r:id="rId5"/>
    <p:sldMasterId id="2147484628" r:id="rId6"/>
    <p:sldMasterId id="2147485292" r:id="rId7"/>
    <p:sldMasterId id="2147485579" r:id="rId8"/>
    <p:sldMasterId id="2147485593" r:id="rId9"/>
    <p:sldMasterId id="2147485605" r:id="rId10"/>
    <p:sldMasterId id="2147485617" r:id="rId11"/>
    <p:sldMasterId id="2147483660" r:id="rId12"/>
    <p:sldMasterId id="2147485428" r:id="rId13"/>
    <p:sldMasterId id="2147486132" r:id="rId14"/>
    <p:sldMasterId id="2147486141" r:id="rId15"/>
  </p:sldMasterIdLst>
  <p:notesMasterIdLst>
    <p:notesMasterId r:id="rId93"/>
  </p:notesMasterIdLst>
  <p:sldIdLst>
    <p:sldId id="265" r:id="rId16"/>
    <p:sldId id="1051" r:id="rId17"/>
    <p:sldId id="1574" r:id="rId18"/>
    <p:sldId id="1575" r:id="rId19"/>
    <p:sldId id="308" r:id="rId20"/>
    <p:sldId id="260" r:id="rId21"/>
    <p:sldId id="8916" r:id="rId22"/>
    <p:sldId id="1580" r:id="rId23"/>
    <p:sldId id="1579" r:id="rId24"/>
    <p:sldId id="8918" r:id="rId25"/>
    <p:sldId id="8915" r:id="rId26"/>
    <p:sldId id="8914" r:id="rId27"/>
    <p:sldId id="8917" r:id="rId28"/>
    <p:sldId id="1540" r:id="rId29"/>
    <p:sldId id="1545" r:id="rId30"/>
    <p:sldId id="8897" r:id="rId31"/>
    <p:sldId id="8901" r:id="rId32"/>
    <p:sldId id="8902" r:id="rId33"/>
    <p:sldId id="8907" r:id="rId34"/>
    <p:sldId id="1548" r:id="rId35"/>
    <p:sldId id="8910" r:id="rId36"/>
    <p:sldId id="1542" r:id="rId37"/>
    <p:sldId id="8920" r:id="rId38"/>
    <p:sldId id="1541" r:id="rId39"/>
    <p:sldId id="8922" r:id="rId40"/>
    <p:sldId id="905" r:id="rId41"/>
    <p:sldId id="1559" r:id="rId42"/>
    <p:sldId id="1561" r:id="rId43"/>
    <p:sldId id="1560" r:id="rId44"/>
    <p:sldId id="1565" r:id="rId45"/>
    <p:sldId id="1592" r:id="rId46"/>
    <p:sldId id="315" r:id="rId47"/>
    <p:sldId id="745" r:id="rId48"/>
    <p:sldId id="753" r:id="rId49"/>
    <p:sldId id="2509" r:id="rId50"/>
    <p:sldId id="754" r:id="rId51"/>
    <p:sldId id="379" r:id="rId52"/>
    <p:sldId id="750" r:id="rId53"/>
    <p:sldId id="393" r:id="rId54"/>
    <p:sldId id="394" r:id="rId55"/>
    <p:sldId id="392" r:id="rId56"/>
    <p:sldId id="2517" r:id="rId57"/>
    <p:sldId id="378" r:id="rId58"/>
    <p:sldId id="2510" r:id="rId59"/>
    <p:sldId id="8924" r:id="rId60"/>
    <p:sldId id="370" r:id="rId61"/>
    <p:sldId id="391" r:id="rId62"/>
    <p:sldId id="635" r:id="rId63"/>
    <p:sldId id="8923" r:id="rId64"/>
    <p:sldId id="632" r:id="rId65"/>
    <p:sldId id="630" r:id="rId66"/>
    <p:sldId id="636" r:id="rId67"/>
    <p:sldId id="366" r:id="rId68"/>
    <p:sldId id="398" r:id="rId69"/>
    <p:sldId id="368" r:id="rId70"/>
    <p:sldId id="1555" r:id="rId71"/>
    <p:sldId id="8926" r:id="rId72"/>
    <p:sldId id="8927" r:id="rId73"/>
    <p:sldId id="8928" r:id="rId74"/>
    <p:sldId id="8929" r:id="rId75"/>
    <p:sldId id="8930" r:id="rId76"/>
    <p:sldId id="8931" r:id="rId77"/>
    <p:sldId id="8919" r:id="rId78"/>
    <p:sldId id="447" r:id="rId79"/>
    <p:sldId id="481" r:id="rId80"/>
    <p:sldId id="484" r:id="rId81"/>
    <p:sldId id="485" r:id="rId82"/>
    <p:sldId id="486" r:id="rId83"/>
    <p:sldId id="483" r:id="rId84"/>
    <p:sldId id="1589" r:id="rId85"/>
    <p:sldId id="1558" r:id="rId86"/>
    <p:sldId id="1569" r:id="rId87"/>
    <p:sldId id="256" r:id="rId88"/>
    <p:sldId id="8925" r:id="rId89"/>
    <p:sldId id="944" r:id="rId90"/>
    <p:sldId id="1573" r:id="rId91"/>
    <p:sldId id="333" r:id="rId9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C2A8560-FF66-0098-8005-CFDFBDB362E8}" name="Maria Villagomez" initials="MV" userId="S::ogi4543@ads.northwestern.edu::e92d45fd-7dc8-4227-8501-db99678a1568" providerId="AD"/>
  <p188:author id="{D1376E98-5B67-08B4-290C-69B0B32B21F0}" name="Rebecca Hannah Ainis" initials="RA" userId="S::ran323@ads.northwestern.edu::116137a0-2af5-436b-85e1-74d9d3b30f2f"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58466"/>
    <a:srgbClr val="1C498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EEEAD57-B2E3-4360-8866-4A9698DD22BD}" v="3" dt="2025-10-31T16:01:18.772"/>
  </p1510:revLst>
</p1510:revInfo>
</file>

<file path=ppt/tableStyles.xml><?xml version="1.0" encoding="utf-8"?>
<a:tblStyleLst xmlns:a="http://schemas.openxmlformats.org/drawingml/2006/main" def="{5C22544A-7EE6-4342-B048-85BDC9FD1C3A}">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353" autoAdjust="0"/>
    <p:restoredTop sz="95706" autoAdjust="0"/>
  </p:normalViewPr>
  <p:slideViewPr>
    <p:cSldViewPr snapToGrid="0">
      <p:cViewPr varScale="1">
        <p:scale>
          <a:sx n="91" d="100"/>
          <a:sy n="91" d="100"/>
        </p:scale>
        <p:origin x="307" y="72"/>
      </p:cViewPr>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1.xml"/><Relationship Id="rId21" Type="http://schemas.openxmlformats.org/officeDocument/2006/relationships/slide" Target="slides/slide6.xml"/><Relationship Id="rId42" Type="http://schemas.openxmlformats.org/officeDocument/2006/relationships/slide" Target="slides/slide27.xml"/><Relationship Id="rId47" Type="http://schemas.openxmlformats.org/officeDocument/2006/relationships/slide" Target="slides/slide32.xml"/><Relationship Id="rId63" Type="http://schemas.openxmlformats.org/officeDocument/2006/relationships/slide" Target="slides/slide48.xml"/><Relationship Id="rId68" Type="http://schemas.openxmlformats.org/officeDocument/2006/relationships/slide" Target="slides/slide53.xml"/><Relationship Id="rId84" Type="http://schemas.openxmlformats.org/officeDocument/2006/relationships/slide" Target="slides/slide69.xml"/><Relationship Id="rId89" Type="http://schemas.openxmlformats.org/officeDocument/2006/relationships/slide" Target="slides/slide74.xml"/><Relationship Id="rId16" Type="http://schemas.openxmlformats.org/officeDocument/2006/relationships/slide" Target="slides/slide1.xml"/><Relationship Id="rId11" Type="http://schemas.openxmlformats.org/officeDocument/2006/relationships/slideMaster" Target="slideMasters/slideMaster11.xml"/><Relationship Id="rId32" Type="http://schemas.openxmlformats.org/officeDocument/2006/relationships/slide" Target="slides/slide17.xml"/><Relationship Id="rId37" Type="http://schemas.openxmlformats.org/officeDocument/2006/relationships/slide" Target="slides/slide22.xml"/><Relationship Id="rId53" Type="http://schemas.openxmlformats.org/officeDocument/2006/relationships/slide" Target="slides/slide38.xml"/><Relationship Id="rId58" Type="http://schemas.openxmlformats.org/officeDocument/2006/relationships/slide" Target="slides/slide43.xml"/><Relationship Id="rId74" Type="http://schemas.openxmlformats.org/officeDocument/2006/relationships/slide" Target="slides/slide59.xml"/><Relationship Id="rId79" Type="http://schemas.openxmlformats.org/officeDocument/2006/relationships/slide" Target="slides/slide64.xml"/><Relationship Id="rId5" Type="http://schemas.openxmlformats.org/officeDocument/2006/relationships/slideMaster" Target="slideMasters/slideMaster5.xml"/><Relationship Id="rId90" Type="http://schemas.openxmlformats.org/officeDocument/2006/relationships/slide" Target="slides/slide75.xml"/><Relationship Id="rId95" Type="http://schemas.openxmlformats.org/officeDocument/2006/relationships/viewProps" Target="viewProps.xml"/><Relationship Id="rId22" Type="http://schemas.openxmlformats.org/officeDocument/2006/relationships/slide" Target="slides/slide7.xml"/><Relationship Id="rId27" Type="http://schemas.openxmlformats.org/officeDocument/2006/relationships/slide" Target="slides/slide12.xml"/><Relationship Id="rId43" Type="http://schemas.openxmlformats.org/officeDocument/2006/relationships/slide" Target="slides/slide28.xml"/><Relationship Id="rId48" Type="http://schemas.openxmlformats.org/officeDocument/2006/relationships/slide" Target="slides/slide33.xml"/><Relationship Id="rId64" Type="http://schemas.openxmlformats.org/officeDocument/2006/relationships/slide" Target="slides/slide49.xml"/><Relationship Id="rId69" Type="http://schemas.openxmlformats.org/officeDocument/2006/relationships/slide" Target="slides/slide54.xml"/><Relationship Id="rId80" Type="http://schemas.openxmlformats.org/officeDocument/2006/relationships/slide" Target="slides/slide65.xml"/><Relationship Id="rId85" Type="http://schemas.openxmlformats.org/officeDocument/2006/relationships/slide" Target="slides/slide70.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openxmlformats.org/officeDocument/2006/relationships/slide" Target="slides/slide31.xml"/><Relationship Id="rId59" Type="http://schemas.openxmlformats.org/officeDocument/2006/relationships/slide" Target="slides/slide44.xml"/><Relationship Id="rId67" Type="http://schemas.openxmlformats.org/officeDocument/2006/relationships/slide" Target="slides/slide52.xml"/><Relationship Id="rId20" Type="http://schemas.openxmlformats.org/officeDocument/2006/relationships/slide" Target="slides/slide5.xml"/><Relationship Id="rId41" Type="http://schemas.openxmlformats.org/officeDocument/2006/relationships/slide" Target="slides/slide26.xml"/><Relationship Id="rId54" Type="http://schemas.openxmlformats.org/officeDocument/2006/relationships/slide" Target="slides/slide39.xml"/><Relationship Id="rId62" Type="http://schemas.openxmlformats.org/officeDocument/2006/relationships/slide" Target="slides/slide47.xml"/><Relationship Id="rId70" Type="http://schemas.openxmlformats.org/officeDocument/2006/relationships/slide" Target="slides/slide55.xml"/><Relationship Id="rId75" Type="http://schemas.openxmlformats.org/officeDocument/2006/relationships/slide" Target="slides/slide60.xml"/><Relationship Id="rId83" Type="http://schemas.openxmlformats.org/officeDocument/2006/relationships/slide" Target="slides/slide68.xml"/><Relationship Id="rId88" Type="http://schemas.openxmlformats.org/officeDocument/2006/relationships/slide" Target="slides/slide73.xml"/><Relationship Id="rId91" Type="http://schemas.openxmlformats.org/officeDocument/2006/relationships/slide" Target="slides/slide76.xml"/><Relationship Id="rId9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49" Type="http://schemas.openxmlformats.org/officeDocument/2006/relationships/slide" Target="slides/slide34.xml"/><Relationship Id="rId57" Type="http://schemas.openxmlformats.org/officeDocument/2006/relationships/slide" Target="slides/slide42.xml"/><Relationship Id="rId10" Type="http://schemas.openxmlformats.org/officeDocument/2006/relationships/slideMaster" Target="slideMasters/slideMaster10.xml"/><Relationship Id="rId31" Type="http://schemas.openxmlformats.org/officeDocument/2006/relationships/slide" Target="slides/slide16.xml"/><Relationship Id="rId44" Type="http://schemas.openxmlformats.org/officeDocument/2006/relationships/slide" Target="slides/slide29.xml"/><Relationship Id="rId52" Type="http://schemas.openxmlformats.org/officeDocument/2006/relationships/slide" Target="slides/slide37.xml"/><Relationship Id="rId60" Type="http://schemas.openxmlformats.org/officeDocument/2006/relationships/slide" Target="slides/slide45.xml"/><Relationship Id="rId65" Type="http://schemas.openxmlformats.org/officeDocument/2006/relationships/slide" Target="slides/slide50.xml"/><Relationship Id="rId73" Type="http://schemas.openxmlformats.org/officeDocument/2006/relationships/slide" Target="slides/slide58.xml"/><Relationship Id="rId78" Type="http://schemas.openxmlformats.org/officeDocument/2006/relationships/slide" Target="slides/slide63.xml"/><Relationship Id="rId81" Type="http://schemas.openxmlformats.org/officeDocument/2006/relationships/slide" Target="slides/slide66.xml"/><Relationship Id="rId86" Type="http://schemas.openxmlformats.org/officeDocument/2006/relationships/slide" Target="slides/slide71.xml"/><Relationship Id="rId94" Type="http://schemas.openxmlformats.org/officeDocument/2006/relationships/presProps" Target="presProps.xml"/><Relationship Id="rId99" Type="http://schemas.microsoft.com/office/2015/10/relationships/revisionInfo" Target="revisionInfo.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3.xml"/><Relationship Id="rId39" Type="http://schemas.openxmlformats.org/officeDocument/2006/relationships/slide" Target="slides/slide24.xml"/><Relationship Id="rId34" Type="http://schemas.openxmlformats.org/officeDocument/2006/relationships/slide" Target="slides/slide19.xml"/><Relationship Id="rId50" Type="http://schemas.openxmlformats.org/officeDocument/2006/relationships/slide" Target="slides/slide35.xml"/><Relationship Id="rId55" Type="http://schemas.openxmlformats.org/officeDocument/2006/relationships/slide" Target="slides/slide40.xml"/><Relationship Id="rId76" Type="http://schemas.openxmlformats.org/officeDocument/2006/relationships/slide" Target="slides/slide61.xml"/><Relationship Id="rId97" Type="http://schemas.openxmlformats.org/officeDocument/2006/relationships/tableStyles" Target="tableStyles.xml"/><Relationship Id="rId7" Type="http://schemas.openxmlformats.org/officeDocument/2006/relationships/slideMaster" Target="slideMasters/slideMaster7.xml"/><Relationship Id="rId71" Type="http://schemas.openxmlformats.org/officeDocument/2006/relationships/slide" Target="slides/slide56.xml"/><Relationship Id="rId92" Type="http://schemas.openxmlformats.org/officeDocument/2006/relationships/slide" Target="slides/slide77.xml"/><Relationship Id="rId2" Type="http://schemas.openxmlformats.org/officeDocument/2006/relationships/slideMaster" Target="slideMasters/slideMaster2.xml"/><Relationship Id="rId29" Type="http://schemas.openxmlformats.org/officeDocument/2006/relationships/slide" Target="slides/slide14.xml"/><Relationship Id="rId24" Type="http://schemas.openxmlformats.org/officeDocument/2006/relationships/slide" Target="slides/slide9.xml"/><Relationship Id="rId40" Type="http://schemas.openxmlformats.org/officeDocument/2006/relationships/slide" Target="slides/slide25.xml"/><Relationship Id="rId45" Type="http://schemas.openxmlformats.org/officeDocument/2006/relationships/slide" Target="slides/slide30.xml"/><Relationship Id="rId66" Type="http://schemas.openxmlformats.org/officeDocument/2006/relationships/slide" Target="slides/slide51.xml"/><Relationship Id="rId87" Type="http://schemas.openxmlformats.org/officeDocument/2006/relationships/slide" Target="slides/slide72.xml"/><Relationship Id="rId61" Type="http://schemas.openxmlformats.org/officeDocument/2006/relationships/slide" Target="slides/slide46.xml"/><Relationship Id="rId82" Type="http://schemas.openxmlformats.org/officeDocument/2006/relationships/slide" Target="slides/slide67.xml"/><Relationship Id="rId19" Type="http://schemas.openxmlformats.org/officeDocument/2006/relationships/slide" Target="slides/slide4.xml"/><Relationship Id="rId14" Type="http://schemas.openxmlformats.org/officeDocument/2006/relationships/slideMaster" Target="slideMasters/slideMaster14.xml"/><Relationship Id="rId30" Type="http://schemas.openxmlformats.org/officeDocument/2006/relationships/slide" Target="slides/slide15.xml"/><Relationship Id="rId35" Type="http://schemas.openxmlformats.org/officeDocument/2006/relationships/slide" Target="slides/slide20.xml"/><Relationship Id="rId56" Type="http://schemas.openxmlformats.org/officeDocument/2006/relationships/slide" Target="slides/slide41.xml"/><Relationship Id="rId77" Type="http://schemas.openxmlformats.org/officeDocument/2006/relationships/slide" Target="slides/slide62.xml"/><Relationship Id="rId100" Type="http://schemas.microsoft.com/office/2018/10/relationships/authors" Target="authors.xml"/><Relationship Id="rId8" Type="http://schemas.openxmlformats.org/officeDocument/2006/relationships/slideMaster" Target="slideMasters/slideMaster8.xml"/><Relationship Id="rId51" Type="http://schemas.openxmlformats.org/officeDocument/2006/relationships/slide" Target="slides/slide36.xml"/><Relationship Id="rId72" Type="http://schemas.openxmlformats.org/officeDocument/2006/relationships/slide" Target="slides/slide57.xml"/><Relationship Id="rId93" Type="http://schemas.openxmlformats.org/officeDocument/2006/relationships/notesMaster" Target="notesMasters/notesMaster1.xml"/><Relationship Id="rId98"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ebecca Hannah Ainis" userId="116137a0-2af5-436b-85e1-74d9d3b30f2f" providerId="ADAL" clId="{EEEEAD57-B2E3-4360-8866-4A9698DD22BD}"/>
    <pc:docChg chg="undo custSel addSld delSld modSld">
      <pc:chgData name="Rebecca Hannah Ainis" userId="116137a0-2af5-436b-85e1-74d9d3b30f2f" providerId="ADAL" clId="{EEEEAD57-B2E3-4360-8866-4A9698DD22BD}" dt="2025-10-31T16:01:26.666" v="9" actId="47"/>
      <pc:docMkLst>
        <pc:docMk/>
      </pc:docMkLst>
      <pc:sldChg chg="del">
        <pc:chgData name="Rebecca Hannah Ainis" userId="116137a0-2af5-436b-85e1-74d9d3b30f2f" providerId="ADAL" clId="{EEEEAD57-B2E3-4360-8866-4A9698DD22BD}" dt="2025-10-31T16:01:26.666" v="9" actId="47"/>
        <pc:sldMkLst>
          <pc:docMk/>
          <pc:sldMk cId="2654261534" sldId="257"/>
        </pc:sldMkLst>
      </pc:sldChg>
      <pc:sldChg chg="del">
        <pc:chgData name="Rebecca Hannah Ainis" userId="116137a0-2af5-436b-85e1-74d9d3b30f2f" providerId="ADAL" clId="{EEEEAD57-B2E3-4360-8866-4A9698DD22BD}" dt="2025-10-31T16:01:26.666" v="9" actId="47"/>
        <pc:sldMkLst>
          <pc:docMk/>
          <pc:sldMk cId="3851953643" sldId="258"/>
        </pc:sldMkLst>
      </pc:sldChg>
      <pc:sldChg chg="del">
        <pc:chgData name="Rebecca Hannah Ainis" userId="116137a0-2af5-436b-85e1-74d9d3b30f2f" providerId="ADAL" clId="{EEEEAD57-B2E3-4360-8866-4A9698DD22BD}" dt="2025-10-31T16:01:26.666" v="9" actId="47"/>
        <pc:sldMkLst>
          <pc:docMk/>
          <pc:sldMk cId="3230173852" sldId="259"/>
        </pc:sldMkLst>
      </pc:sldChg>
      <pc:sldChg chg="del">
        <pc:chgData name="Rebecca Hannah Ainis" userId="116137a0-2af5-436b-85e1-74d9d3b30f2f" providerId="ADAL" clId="{EEEEAD57-B2E3-4360-8866-4A9698DD22BD}" dt="2025-10-31T16:01:26.666" v="9" actId="47"/>
        <pc:sldMkLst>
          <pc:docMk/>
          <pc:sldMk cId="4087426991" sldId="261"/>
        </pc:sldMkLst>
      </pc:sldChg>
      <pc:sldChg chg="del">
        <pc:chgData name="Rebecca Hannah Ainis" userId="116137a0-2af5-436b-85e1-74d9d3b30f2f" providerId="ADAL" clId="{EEEEAD57-B2E3-4360-8866-4A9698DD22BD}" dt="2025-10-31T16:01:26.666" v="9" actId="47"/>
        <pc:sldMkLst>
          <pc:docMk/>
          <pc:sldMk cId="1047041186" sldId="1590"/>
        </pc:sldMkLst>
      </pc:sldChg>
      <pc:sldChg chg="del">
        <pc:chgData name="Rebecca Hannah Ainis" userId="116137a0-2af5-436b-85e1-74d9d3b30f2f" providerId="ADAL" clId="{EEEEAD57-B2E3-4360-8866-4A9698DD22BD}" dt="2025-10-31T16:01:26.666" v="9" actId="47"/>
        <pc:sldMkLst>
          <pc:docMk/>
          <pc:sldMk cId="2999501120" sldId="1591"/>
        </pc:sldMkLst>
      </pc:sldChg>
      <pc:sldChg chg="add del">
        <pc:chgData name="Rebecca Hannah Ainis" userId="116137a0-2af5-436b-85e1-74d9d3b30f2f" providerId="ADAL" clId="{EEEEAD57-B2E3-4360-8866-4A9698DD22BD}" dt="2025-10-31T16:01:18.762" v="8"/>
        <pc:sldMkLst>
          <pc:docMk/>
          <pc:sldMk cId="354000449" sldId="8926"/>
        </pc:sldMkLst>
      </pc:sldChg>
      <pc:sldChg chg="add">
        <pc:chgData name="Rebecca Hannah Ainis" userId="116137a0-2af5-436b-85e1-74d9d3b30f2f" providerId="ADAL" clId="{EEEEAD57-B2E3-4360-8866-4A9698DD22BD}" dt="2025-10-31T16:01:18.762" v="8"/>
        <pc:sldMkLst>
          <pc:docMk/>
          <pc:sldMk cId="557980366" sldId="8927"/>
        </pc:sldMkLst>
      </pc:sldChg>
      <pc:sldChg chg="modSp add del mod">
        <pc:chgData name="Rebecca Hannah Ainis" userId="116137a0-2af5-436b-85e1-74d9d3b30f2f" providerId="ADAL" clId="{EEEEAD57-B2E3-4360-8866-4A9698DD22BD}" dt="2025-10-31T16:01:18.714" v="7"/>
        <pc:sldMkLst>
          <pc:docMk/>
          <pc:sldMk cId="3392253043" sldId="8927"/>
        </pc:sldMkLst>
        <pc:spChg chg="mod">
          <ac:chgData name="Rebecca Hannah Ainis" userId="116137a0-2af5-436b-85e1-74d9d3b30f2f" providerId="ADAL" clId="{EEEEAD57-B2E3-4360-8866-4A9698DD22BD}" dt="2025-10-31T16:01:18.714" v="7"/>
          <ac:spMkLst>
            <pc:docMk/>
            <pc:sldMk cId="3392253043" sldId="8927"/>
            <ac:spMk id="3" creationId="{8B5B1FE6-3C10-47B7-9D22-AF77549E8BBD}"/>
          </ac:spMkLst>
        </pc:spChg>
      </pc:sldChg>
      <pc:sldChg chg="modSp add del mod">
        <pc:chgData name="Rebecca Hannah Ainis" userId="116137a0-2af5-436b-85e1-74d9d3b30f2f" providerId="ADAL" clId="{EEEEAD57-B2E3-4360-8866-4A9698DD22BD}" dt="2025-10-31T16:01:18.714" v="7"/>
        <pc:sldMkLst>
          <pc:docMk/>
          <pc:sldMk cId="193958720" sldId="8928"/>
        </pc:sldMkLst>
        <pc:spChg chg="mod">
          <ac:chgData name="Rebecca Hannah Ainis" userId="116137a0-2af5-436b-85e1-74d9d3b30f2f" providerId="ADAL" clId="{EEEEAD57-B2E3-4360-8866-4A9698DD22BD}" dt="2025-10-31T16:01:18.714" v="7"/>
          <ac:spMkLst>
            <pc:docMk/>
            <pc:sldMk cId="193958720" sldId="8928"/>
            <ac:spMk id="3" creationId="{BD3EFD7D-2A88-4BC4-B2D5-44E4D5FD4749}"/>
          </ac:spMkLst>
        </pc:spChg>
      </pc:sldChg>
      <pc:sldChg chg="add">
        <pc:chgData name="Rebecca Hannah Ainis" userId="116137a0-2af5-436b-85e1-74d9d3b30f2f" providerId="ADAL" clId="{EEEEAD57-B2E3-4360-8866-4A9698DD22BD}" dt="2025-10-31T16:01:18.762" v="8"/>
        <pc:sldMkLst>
          <pc:docMk/>
          <pc:sldMk cId="1319626003" sldId="8928"/>
        </pc:sldMkLst>
      </pc:sldChg>
      <pc:sldChg chg="modSp add del mod">
        <pc:chgData name="Rebecca Hannah Ainis" userId="116137a0-2af5-436b-85e1-74d9d3b30f2f" providerId="ADAL" clId="{EEEEAD57-B2E3-4360-8866-4A9698DD22BD}" dt="2025-10-31T16:01:18.714" v="7"/>
        <pc:sldMkLst>
          <pc:docMk/>
          <pc:sldMk cId="1070107230" sldId="8929"/>
        </pc:sldMkLst>
        <pc:spChg chg="mod">
          <ac:chgData name="Rebecca Hannah Ainis" userId="116137a0-2af5-436b-85e1-74d9d3b30f2f" providerId="ADAL" clId="{EEEEAD57-B2E3-4360-8866-4A9698DD22BD}" dt="2025-10-31T16:01:18.714" v="7"/>
          <ac:spMkLst>
            <pc:docMk/>
            <pc:sldMk cId="1070107230" sldId="8929"/>
            <ac:spMk id="3" creationId="{19E4EB6D-1281-42F1-8281-68F958C594B3}"/>
          </ac:spMkLst>
        </pc:spChg>
      </pc:sldChg>
      <pc:sldChg chg="add">
        <pc:chgData name="Rebecca Hannah Ainis" userId="116137a0-2af5-436b-85e1-74d9d3b30f2f" providerId="ADAL" clId="{EEEEAD57-B2E3-4360-8866-4A9698DD22BD}" dt="2025-10-31T16:01:18.762" v="8"/>
        <pc:sldMkLst>
          <pc:docMk/>
          <pc:sldMk cId="3645045217" sldId="8929"/>
        </pc:sldMkLst>
      </pc:sldChg>
      <pc:sldChg chg="modSp add del mod">
        <pc:chgData name="Rebecca Hannah Ainis" userId="116137a0-2af5-436b-85e1-74d9d3b30f2f" providerId="ADAL" clId="{EEEEAD57-B2E3-4360-8866-4A9698DD22BD}" dt="2025-10-31T16:01:18.714" v="7"/>
        <pc:sldMkLst>
          <pc:docMk/>
          <pc:sldMk cId="83641483" sldId="8930"/>
        </pc:sldMkLst>
        <pc:spChg chg="mod">
          <ac:chgData name="Rebecca Hannah Ainis" userId="116137a0-2af5-436b-85e1-74d9d3b30f2f" providerId="ADAL" clId="{EEEEAD57-B2E3-4360-8866-4A9698DD22BD}" dt="2025-10-31T16:01:18.714" v="7"/>
          <ac:spMkLst>
            <pc:docMk/>
            <pc:sldMk cId="83641483" sldId="8930"/>
            <ac:spMk id="2" creationId="{DF490147-E87A-4C81-81CE-469EDCE37DA5}"/>
          </ac:spMkLst>
        </pc:spChg>
        <pc:spChg chg="mod">
          <ac:chgData name="Rebecca Hannah Ainis" userId="116137a0-2af5-436b-85e1-74d9d3b30f2f" providerId="ADAL" clId="{EEEEAD57-B2E3-4360-8866-4A9698DD22BD}" dt="2025-10-31T16:01:18.714" v="7"/>
          <ac:spMkLst>
            <pc:docMk/>
            <pc:sldMk cId="83641483" sldId="8930"/>
            <ac:spMk id="3" creationId="{E7FB0A82-4E56-4152-B55E-4499993C1286}"/>
          </ac:spMkLst>
        </pc:spChg>
      </pc:sldChg>
      <pc:sldChg chg="add">
        <pc:chgData name="Rebecca Hannah Ainis" userId="116137a0-2af5-436b-85e1-74d9d3b30f2f" providerId="ADAL" clId="{EEEEAD57-B2E3-4360-8866-4A9698DD22BD}" dt="2025-10-31T16:01:18.762" v="8"/>
        <pc:sldMkLst>
          <pc:docMk/>
          <pc:sldMk cId="3800556677" sldId="8930"/>
        </pc:sldMkLst>
      </pc:sldChg>
      <pc:sldChg chg="add">
        <pc:chgData name="Rebecca Hannah Ainis" userId="116137a0-2af5-436b-85e1-74d9d3b30f2f" providerId="ADAL" clId="{EEEEAD57-B2E3-4360-8866-4A9698DD22BD}" dt="2025-10-31T16:01:18.762" v="8"/>
        <pc:sldMkLst>
          <pc:docMk/>
          <pc:sldMk cId="640078862" sldId="8931"/>
        </pc:sldMkLst>
      </pc:sldChg>
      <pc:sldChg chg="add del">
        <pc:chgData name="Rebecca Hannah Ainis" userId="116137a0-2af5-436b-85e1-74d9d3b30f2f" providerId="ADAL" clId="{EEEEAD57-B2E3-4360-8866-4A9698DD22BD}" dt="2025-10-31T16:01:18.714" v="7"/>
        <pc:sldMkLst>
          <pc:docMk/>
          <pc:sldMk cId="3279364904" sldId="8931"/>
        </pc:sldMkLst>
      </pc:sldChg>
    </pc:docChg>
  </pc:docChgLst>
  <pc:docChgLst>
    <pc:chgData name="Rebecca Hannah Ainis" userId="116137a0-2af5-436b-85e1-74d9d3b30f2f" providerId="ADAL" clId="{FC50EC3A-5D07-4773-82ED-47F06F51DB8B}"/>
    <pc:docChg chg="undo custSel addSld modSld">
      <pc:chgData name="Rebecca Hannah Ainis" userId="116137a0-2af5-436b-85e1-74d9d3b30f2f" providerId="ADAL" clId="{FC50EC3A-5D07-4773-82ED-47F06F51DB8B}" dt="2025-10-27T14:50:33.223" v="323" actId="166"/>
      <pc:docMkLst>
        <pc:docMk/>
      </pc:docMkLst>
      <pc:sldChg chg="mod modClrScheme chgLayout">
        <pc:chgData name="Rebecca Hannah Ainis" userId="116137a0-2af5-436b-85e1-74d9d3b30f2f" providerId="ADAL" clId="{FC50EC3A-5D07-4773-82ED-47F06F51DB8B}" dt="2025-10-27T14:33:30.607" v="36"/>
        <pc:sldMkLst>
          <pc:docMk/>
          <pc:sldMk cId="2469900051" sldId="635"/>
        </pc:sldMkLst>
      </pc:sldChg>
      <pc:sldChg chg="modSp mod">
        <pc:chgData name="Rebecca Hannah Ainis" userId="116137a0-2af5-436b-85e1-74d9d3b30f2f" providerId="ADAL" clId="{FC50EC3A-5D07-4773-82ED-47F06F51DB8B}" dt="2025-10-27T14:50:33.223" v="323" actId="166"/>
        <pc:sldMkLst>
          <pc:docMk/>
          <pc:sldMk cId="253963150" sldId="1541"/>
        </pc:sldMkLst>
        <pc:spChg chg="mod">
          <ac:chgData name="Rebecca Hannah Ainis" userId="116137a0-2af5-436b-85e1-74d9d3b30f2f" providerId="ADAL" clId="{FC50EC3A-5D07-4773-82ED-47F06F51DB8B}" dt="2025-10-27T14:50:22.974" v="301" actId="20577"/>
          <ac:spMkLst>
            <pc:docMk/>
            <pc:sldMk cId="253963150" sldId="1541"/>
            <ac:spMk id="13" creationId="{2DC26D62-AA4E-6A88-DEBE-2EC8AA39A0D6}"/>
          </ac:spMkLst>
        </pc:spChg>
        <pc:graphicFrameChg chg="ord">
          <ac:chgData name="Rebecca Hannah Ainis" userId="116137a0-2af5-436b-85e1-74d9d3b30f2f" providerId="ADAL" clId="{FC50EC3A-5D07-4773-82ED-47F06F51DB8B}" dt="2025-10-27T14:50:33.223" v="323" actId="166"/>
          <ac:graphicFrameMkLst>
            <pc:docMk/>
            <pc:sldMk cId="253963150" sldId="1541"/>
            <ac:graphicFrameMk id="11" creationId="{35E62741-08AC-0734-7E9D-C0E5883FBD82}"/>
          </ac:graphicFrameMkLst>
        </pc:graphicFrameChg>
        <pc:cxnChg chg="mod">
          <ac:chgData name="Rebecca Hannah Ainis" userId="116137a0-2af5-436b-85e1-74d9d3b30f2f" providerId="ADAL" clId="{FC50EC3A-5D07-4773-82ED-47F06F51DB8B}" dt="2025-10-27T14:50:27.485" v="322" actId="1035"/>
          <ac:cxnSpMkLst>
            <pc:docMk/>
            <pc:sldMk cId="253963150" sldId="1541"/>
            <ac:cxnSpMk id="12" creationId="{8FF13877-66AC-7722-7542-95265341ED42}"/>
          </ac:cxnSpMkLst>
        </pc:cxnChg>
      </pc:sldChg>
      <pc:sldChg chg="addSp delSp modSp new mod setBg">
        <pc:chgData name="Rebecca Hannah Ainis" userId="116137a0-2af5-436b-85e1-74d9d3b30f2f" providerId="ADAL" clId="{FC50EC3A-5D07-4773-82ED-47F06F51DB8B}" dt="2025-10-27T14:48:20.910" v="297" actId="20577"/>
        <pc:sldMkLst>
          <pc:docMk/>
          <pc:sldMk cId="3215798931" sldId="8925"/>
        </pc:sldMkLst>
        <pc:spChg chg="add mod">
          <ac:chgData name="Rebecca Hannah Ainis" userId="116137a0-2af5-436b-85e1-74d9d3b30f2f" providerId="ADAL" clId="{FC50EC3A-5D07-4773-82ED-47F06F51DB8B}" dt="2025-10-27T14:48:20.910" v="297" actId="20577"/>
          <ac:spMkLst>
            <pc:docMk/>
            <pc:sldMk cId="3215798931" sldId="8925"/>
            <ac:spMk id="4" creationId="{5DDB73C2-250A-E307-FD65-2362037091BC}"/>
          </ac:spMkLst>
        </pc:spChg>
        <pc:spChg chg="add mod">
          <ac:chgData name="Rebecca Hannah Ainis" userId="116137a0-2af5-436b-85e1-74d9d3b30f2f" providerId="ADAL" clId="{FC50EC3A-5D07-4773-82ED-47F06F51DB8B}" dt="2025-10-27T14:46:13.203" v="265" actId="1076"/>
          <ac:spMkLst>
            <pc:docMk/>
            <pc:sldMk cId="3215798931" sldId="8925"/>
            <ac:spMk id="5" creationId="{B7856018-E05C-975A-07AA-15EC4EC443B5}"/>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ILPQC%20Perinatal%20Mental%20Health%20NEW2/PMH%20Data/PMH%20Monthly%20Data.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Measures'!$B$7</c:f>
              <c:strCache>
                <c:ptCount val="1"/>
                <c:pt idx="0">
                  <c:v>In Place</c:v>
                </c:pt>
              </c:strCache>
            </c:strRef>
          </c:tx>
          <c:spPr>
            <a:solidFill>
              <a:srgbClr val="92D050"/>
            </a:solidFill>
            <a:ln>
              <a:noFill/>
            </a:ln>
            <a:effectLst/>
          </c:spPr>
          <c:invertIfNegative val="0"/>
          <c:dLbls>
            <c:dLbl>
              <c:idx val="0"/>
              <c:tx>
                <c:rich>
                  <a:bodyPr/>
                  <a:lstStyle/>
                  <a:p>
                    <a:r>
                      <a:rPr lang="en-US"/>
                      <a:t>17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80F4-4C53-B2BF-12E2B56F3838}"/>
                </c:ext>
              </c:extLst>
            </c:dLbl>
            <c:dLbl>
              <c:idx val="1"/>
              <c:tx>
                <c:rich>
                  <a:bodyPr/>
                  <a:lstStyle/>
                  <a:p>
                    <a:r>
                      <a:rPr lang="en-US"/>
                      <a:t>24</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80F4-4C53-B2BF-12E2B56F3838}"/>
                </c:ext>
              </c:extLst>
            </c:dLbl>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Measures'!$A$8:$A$9</c:f>
              <c:strCache>
                <c:ptCount val="2"/>
                <c:pt idx="0">
                  <c:v>Baseline</c:v>
                </c:pt>
                <c:pt idx="1">
                  <c:v>September 2025</c:v>
                </c:pt>
              </c:strCache>
            </c:strRef>
          </c:cat>
          <c:val>
            <c:numRef>
              <c:f>'Structure Measures'!$B$8:$B$9</c:f>
              <c:numCache>
                <c:formatCode>General</c:formatCode>
                <c:ptCount val="2"/>
                <c:pt idx="0">
                  <c:v>16.666666666666664</c:v>
                </c:pt>
                <c:pt idx="1">
                  <c:v>24.489795918367346</c:v>
                </c:pt>
              </c:numCache>
            </c:numRef>
          </c:val>
          <c:extLst>
            <c:ext xmlns:c16="http://schemas.microsoft.com/office/drawing/2014/chart" uri="{C3380CC4-5D6E-409C-BE32-E72D297353CC}">
              <c16:uniqueId val="{00000000-80F4-4C53-B2BF-12E2B56F3838}"/>
            </c:ext>
          </c:extLst>
        </c:ser>
        <c:ser>
          <c:idx val="1"/>
          <c:order val="1"/>
          <c:tx>
            <c:strRef>
              <c:f>'Structure Measures'!$C$7</c:f>
              <c:strCache>
                <c:ptCount val="1"/>
                <c:pt idx="0">
                  <c:v>Working on it</c:v>
                </c:pt>
              </c:strCache>
            </c:strRef>
          </c:tx>
          <c:spPr>
            <a:solidFill>
              <a:srgbClr val="FFFF00"/>
            </a:solidFill>
            <a:ln>
              <a:noFill/>
            </a:ln>
            <a:effectLst/>
          </c:spPr>
          <c:invertIfNegative val="0"/>
          <c:dLbls>
            <c:dLbl>
              <c:idx val="0"/>
              <c:tx>
                <c:rich>
                  <a:bodyPr/>
                  <a:lstStyle/>
                  <a:p>
                    <a:r>
                      <a:rPr lang="en-US"/>
                      <a:t>33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80F4-4C53-B2BF-12E2B56F3838}"/>
                </c:ext>
              </c:extLst>
            </c:dLbl>
            <c:dLbl>
              <c:idx val="1"/>
              <c:tx>
                <c:rich>
                  <a:bodyPr/>
                  <a:lstStyle/>
                  <a:p>
                    <a:r>
                      <a:rPr lang="en-US"/>
                      <a:t>67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80F4-4C53-B2BF-12E2B56F3838}"/>
                </c:ext>
              </c:extLst>
            </c:dLbl>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Measures'!$A$8:$A$9</c:f>
              <c:strCache>
                <c:ptCount val="2"/>
                <c:pt idx="0">
                  <c:v>Baseline</c:v>
                </c:pt>
                <c:pt idx="1">
                  <c:v>September 2025</c:v>
                </c:pt>
              </c:strCache>
            </c:strRef>
          </c:cat>
          <c:val>
            <c:numRef>
              <c:f>'Structure Measures'!$C$8:$C$9</c:f>
              <c:numCache>
                <c:formatCode>General</c:formatCode>
                <c:ptCount val="2"/>
                <c:pt idx="0">
                  <c:v>33.333333333333329</c:v>
                </c:pt>
                <c:pt idx="1">
                  <c:v>67.346938775510196</c:v>
                </c:pt>
              </c:numCache>
            </c:numRef>
          </c:val>
          <c:extLst>
            <c:ext xmlns:c16="http://schemas.microsoft.com/office/drawing/2014/chart" uri="{C3380CC4-5D6E-409C-BE32-E72D297353CC}">
              <c16:uniqueId val="{00000001-80F4-4C53-B2BF-12E2B56F3838}"/>
            </c:ext>
          </c:extLst>
        </c:ser>
        <c:ser>
          <c:idx val="2"/>
          <c:order val="2"/>
          <c:tx>
            <c:strRef>
              <c:f>'Structure Measures'!$D$7</c:f>
              <c:strCache>
                <c:ptCount val="1"/>
                <c:pt idx="0">
                  <c:v>Haven't Started</c:v>
                </c:pt>
              </c:strCache>
            </c:strRef>
          </c:tx>
          <c:spPr>
            <a:solidFill>
              <a:srgbClr val="FF0000"/>
            </a:solidFill>
            <a:ln>
              <a:noFill/>
            </a:ln>
            <a:effectLst/>
          </c:spPr>
          <c:invertIfNegative val="0"/>
          <c:dLbls>
            <c:dLbl>
              <c:idx val="1"/>
              <c:tx>
                <c:rich>
                  <a:bodyPr/>
                  <a:lstStyle/>
                  <a:p>
                    <a:r>
                      <a:rPr lang="en-US"/>
                      <a:t>8</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80F4-4C53-B2BF-12E2B56F3838}"/>
                </c:ext>
              </c:extLst>
            </c:dLbl>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Measures'!$A$8:$A$9</c:f>
              <c:strCache>
                <c:ptCount val="2"/>
                <c:pt idx="0">
                  <c:v>Baseline</c:v>
                </c:pt>
                <c:pt idx="1">
                  <c:v>September 2025</c:v>
                </c:pt>
              </c:strCache>
            </c:strRef>
          </c:cat>
          <c:val>
            <c:numRef>
              <c:f>'Structure Measures'!$D$8:$D$9</c:f>
              <c:numCache>
                <c:formatCode>General</c:formatCode>
                <c:ptCount val="2"/>
                <c:pt idx="0">
                  <c:v>50</c:v>
                </c:pt>
                <c:pt idx="1">
                  <c:v>8.1632653061224492</c:v>
                </c:pt>
              </c:numCache>
            </c:numRef>
          </c:val>
          <c:extLst>
            <c:ext xmlns:c16="http://schemas.microsoft.com/office/drawing/2014/chart" uri="{C3380CC4-5D6E-409C-BE32-E72D297353CC}">
              <c16:uniqueId val="{00000002-80F4-4C53-B2BF-12E2B56F3838}"/>
            </c:ext>
          </c:extLst>
        </c:ser>
        <c:dLbls>
          <c:dLblPos val="ctr"/>
          <c:showLegendKey val="0"/>
          <c:showVal val="1"/>
          <c:showCatName val="0"/>
          <c:showSerName val="0"/>
          <c:showPercent val="0"/>
          <c:showBubbleSize val="0"/>
        </c:dLbls>
        <c:gapWidth val="150"/>
        <c:overlap val="100"/>
        <c:axId val="1591780912"/>
        <c:axId val="1591779472"/>
      </c:barChart>
      <c:catAx>
        <c:axId val="15917809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591779472"/>
        <c:crosses val="autoZero"/>
        <c:auto val="1"/>
        <c:lblAlgn val="ctr"/>
        <c:lblOffset val="100"/>
        <c:noMultiLvlLbl val="0"/>
      </c:catAx>
      <c:valAx>
        <c:axId val="159177947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5917809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Measures'!$C$47</c:f>
              <c:strCache>
                <c:ptCount val="1"/>
                <c:pt idx="0">
                  <c:v>In Place</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Measures'!$B$48:$B$49</c:f>
              <c:strCache>
                <c:ptCount val="2"/>
                <c:pt idx="0">
                  <c:v>Baseline</c:v>
                </c:pt>
                <c:pt idx="1">
                  <c:v>September 2025</c:v>
                </c:pt>
              </c:strCache>
            </c:strRef>
          </c:cat>
          <c:val>
            <c:numRef>
              <c:f>'Structure Measures'!$C$48:$C$49</c:f>
              <c:numCache>
                <c:formatCode>0</c:formatCode>
                <c:ptCount val="2"/>
                <c:pt idx="0">
                  <c:v>11.111111111111111</c:v>
                </c:pt>
                <c:pt idx="1">
                  <c:v>12.244897959183673</c:v>
                </c:pt>
              </c:numCache>
            </c:numRef>
          </c:val>
          <c:extLst>
            <c:ext xmlns:c16="http://schemas.microsoft.com/office/drawing/2014/chart" uri="{C3380CC4-5D6E-409C-BE32-E72D297353CC}">
              <c16:uniqueId val="{00000000-C543-46E3-B4E3-2D631D8D7FBF}"/>
            </c:ext>
          </c:extLst>
        </c:ser>
        <c:ser>
          <c:idx val="1"/>
          <c:order val="1"/>
          <c:tx>
            <c:strRef>
              <c:f>'Structure Measures'!$D$47</c:f>
              <c:strCache>
                <c:ptCount val="1"/>
                <c:pt idx="0">
                  <c:v>Working on it</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Measures'!$B$48:$B$49</c:f>
              <c:strCache>
                <c:ptCount val="2"/>
                <c:pt idx="0">
                  <c:v>Baseline</c:v>
                </c:pt>
                <c:pt idx="1">
                  <c:v>September 2025</c:v>
                </c:pt>
              </c:strCache>
            </c:strRef>
          </c:cat>
          <c:val>
            <c:numRef>
              <c:f>'Structure Measures'!$D$48:$D$49</c:f>
              <c:numCache>
                <c:formatCode>0</c:formatCode>
                <c:ptCount val="2"/>
                <c:pt idx="0">
                  <c:v>34.722222222222221</c:v>
                </c:pt>
                <c:pt idx="1">
                  <c:v>59.183673469387756</c:v>
                </c:pt>
              </c:numCache>
            </c:numRef>
          </c:val>
          <c:extLst>
            <c:ext xmlns:c16="http://schemas.microsoft.com/office/drawing/2014/chart" uri="{C3380CC4-5D6E-409C-BE32-E72D297353CC}">
              <c16:uniqueId val="{00000001-C543-46E3-B4E3-2D631D8D7FBF}"/>
            </c:ext>
          </c:extLst>
        </c:ser>
        <c:ser>
          <c:idx val="2"/>
          <c:order val="2"/>
          <c:tx>
            <c:strRef>
              <c:f>'Structure Measures'!$E$47</c:f>
              <c:strCache>
                <c:ptCount val="1"/>
                <c:pt idx="0">
                  <c:v>Haven't Started</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Measures'!$B$48:$B$49</c:f>
              <c:strCache>
                <c:ptCount val="2"/>
                <c:pt idx="0">
                  <c:v>Baseline</c:v>
                </c:pt>
                <c:pt idx="1">
                  <c:v>September 2025</c:v>
                </c:pt>
              </c:strCache>
            </c:strRef>
          </c:cat>
          <c:val>
            <c:numRef>
              <c:f>'Structure Measures'!$E$48:$E$49</c:f>
              <c:numCache>
                <c:formatCode>0</c:formatCode>
                <c:ptCount val="2"/>
                <c:pt idx="0">
                  <c:v>54.166666666666664</c:v>
                </c:pt>
                <c:pt idx="1">
                  <c:v>28.571428571428569</c:v>
                </c:pt>
              </c:numCache>
            </c:numRef>
          </c:val>
          <c:extLst>
            <c:ext xmlns:c16="http://schemas.microsoft.com/office/drawing/2014/chart" uri="{C3380CC4-5D6E-409C-BE32-E72D297353CC}">
              <c16:uniqueId val="{00000002-C543-46E3-B4E3-2D631D8D7FBF}"/>
            </c:ext>
          </c:extLst>
        </c:ser>
        <c:dLbls>
          <c:dLblPos val="ctr"/>
          <c:showLegendKey val="0"/>
          <c:showVal val="1"/>
          <c:showCatName val="0"/>
          <c:showSerName val="0"/>
          <c:showPercent val="0"/>
          <c:showBubbleSize val="0"/>
        </c:dLbls>
        <c:gapWidth val="150"/>
        <c:overlap val="100"/>
        <c:axId val="1168207392"/>
        <c:axId val="1168203552"/>
      </c:barChart>
      <c:catAx>
        <c:axId val="11682073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168203552"/>
        <c:crosses val="autoZero"/>
        <c:auto val="1"/>
        <c:lblAlgn val="ctr"/>
        <c:lblOffset val="100"/>
        <c:noMultiLvlLbl val="0"/>
      </c:catAx>
      <c:valAx>
        <c:axId val="116820355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1682073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solidFill>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Measures'!$C$15</c:f>
              <c:strCache>
                <c:ptCount val="1"/>
                <c:pt idx="0">
                  <c:v>In Place</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Measures'!$B$16:$B$17</c:f>
              <c:strCache>
                <c:ptCount val="2"/>
                <c:pt idx="0">
                  <c:v>Baseline</c:v>
                </c:pt>
                <c:pt idx="1">
                  <c:v>September 2025</c:v>
                </c:pt>
              </c:strCache>
            </c:strRef>
          </c:cat>
          <c:val>
            <c:numRef>
              <c:f>'Structure Measures'!$C$16:$C$17</c:f>
              <c:numCache>
                <c:formatCode>0</c:formatCode>
                <c:ptCount val="2"/>
                <c:pt idx="0">
                  <c:v>11.111111111111111</c:v>
                </c:pt>
                <c:pt idx="1">
                  <c:v>42.857142857142854</c:v>
                </c:pt>
              </c:numCache>
            </c:numRef>
          </c:val>
          <c:extLst>
            <c:ext xmlns:c16="http://schemas.microsoft.com/office/drawing/2014/chart" uri="{C3380CC4-5D6E-409C-BE32-E72D297353CC}">
              <c16:uniqueId val="{00000000-41A0-4810-B253-86830EF2A3BB}"/>
            </c:ext>
          </c:extLst>
        </c:ser>
        <c:ser>
          <c:idx val="1"/>
          <c:order val="1"/>
          <c:tx>
            <c:strRef>
              <c:f>'Structure Measures'!$D$15</c:f>
              <c:strCache>
                <c:ptCount val="1"/>
                <c:pt idx="0">
                  <c:v>Working on it</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Measures'!$B$16:$B$17</c:f>
              <c:strCache>
                <c:ptCount val="2"/>
                <c:pt idx="0">
                  <c:v>Baseline</c:v>
                </c:pt>
                <c:pt idx="1">
                  <c:v>September 2025</c:v>
                </c:pt>
              </c:strCache>
            </c:strRef>
          </c:cat>
          <c:val>
            <c:numRef>
              <c:f>'Structure Measures'!$D$16:$D$17</c:f>
              <c:numCache>
                <c:formatCode>0</c:formatCode>
                <c:ptCount val="2"/>
                <c:pt idx="0">
                  <c:v>25</c:v>
                </c:pt>
                <c:pt idx="1">
                  <c:v>42.857142857142854</c:v>
                </c:pt>
              </c:numCache>
            </c:numRef>
          </c:val>
          <c:extLst>
            <c:ext xmlns:c16="http://schemas.microsoft.com/office/drawing/2014/chart" uri="{C3380CC4-5D6E-409C-BE32-E72D297353CC}">
              <c16:uniqueId val="{00000001-41A0-4810-B253-86830EF2A3BB}"/>
            </c:ext>
          </c:extLst>
        </c:ser>
        <c:ser>
          <c:idx val="2"/>
          <c:order val="2"/>
          <c:tx>
            <c:strRef>
              <c:f>'Structure Measures'!$E$15</c:f>
              <c:strCache>
                <c:ptCount val="1"/>
                <c:pt idx="0">
                  <c:v>Haven't Started</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Measures'!$B$16:$B$17</c:f>
              <c:strCache>
                <c:ptCount val="2"/>
                <c:pt idx="0">
                  <c:v>Baseline</c:v>
                </c:pt>
                <c:pt idx="1">
                  <c:v>September 2025</c:v>
                </c:pt>
              </c:strCache>
            </c:strRef>
          </c:cat>
          <c:val>
            <c:numRef>
              <c:f>'Structure Measures'!$E$16:$E$17</c:f>
              <c:numCache>
                <c:formatCode>0</c:formatCode>
                <c:ptCount val="2"/>
                <c:pt idx="0">
                  <c:v>63.888888888888886</c:v>
                </c:pt>
                <c:pt idx="1">
                  <c:v>14.285714285714285</c:v>
                </c:pt>
              </c:numCache>
            </c:numRef>
          </c:val>
          <c:extLst>
            <c:ext xmlns:c16="http://schemas.microsoft.com/office/drawing/2014/chart" uri="{C3380CC4-5D6E-409C-BE32-E72D297353CC}">
              <c16:uniqueId val="{00000002-41A0-4810-B253-86830EF2A3BB}"/>
            </c:ext>
          </c:extLst>
        </c:ser>
        <c:dLbls>
          <c:dLblPos val="ctr"/>
          <c:showLegendKey val="0"/>
          <c:showVal val="1"/>
          <c:showCatName val="0"/>
          <c:showSerName val="0"/>
          <c:showPercent val="0"/>
          <c:showBubbleSize val="0"/>
        </c:dLbls>
        <c:gapWidth val="150"/>
        <c:overlap val="100"/>
        <c:axId val="322944608"/>
        <c:axId val="322947488"/>
      </c:barChart>
      <c:catAx>
        <c:axId val="3229446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322947488"/>
        <c:crosses val="autoZero"/>
        <c:auto val="1"/>
        <c:lblAlgn val="ctr"/>
        <c:lblOffset val="100"/>
        <c:noMultiLvlLbl val="0"/>
      </c:catAx>
      <c:valAx>
        <c:axId val="322947488"/>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3229446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Measures'!$C$51</c:f>
              <c:strCache>
                <c:ptCount val="1"/>
                <c:pt idx="0">
                  <c:v>In Place</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Measures'!$B$52:$B$53</c:f>
              <c:strCache>
                <c:ptCount val="2"/>
                <c:pt idx="0">
                  <c:v>Baseline</c:v>
                </c:pt>
                <c:pt idx="1">
                  <c:v>September 2025</c:v>
                </c:pt>
              </c:strCache>
            </c:strRef>
          </c:cat>
          <c:val>
            <c:numRef>
              <c:f>'Structure Measures'!$C$52:$C$53</c:f>
              <c:numCache>
                <c:formatCode>0</c:formatCode>
                <c:ptCount val="2"/>
                <c:pt idx="0">
                  <c:v>23.611111111111111</c:v>
                </c:pt>
                <c:pt idx="1">
                  <c:v>32.653061224489797</c:v>
                </c:pt>
              </c:numCache>
            </c:numRef>
          </c:val>
          <c:extLst>
            <c:ext xmlns:c16="http://schemas.microsoft.com/office/drawing/2014/chart" uri="{C3380CC4-5D6E-409C-BE32-E72D297353CC}">
              <c16:uniqueId val="{00000000-DE8C-44AE-9CA6-93B075E815C5}"/>
            </c:ext>
          </c:extLst>
        </c:ser>
        <c:ser>
          <c:idx val="1"/>
          <c:order val="1"/>
          <c:tx>
            <c:strRef>
              <c:f>'Structure Measures'!$D$51</c:f>
              <c:strCache>
                <c:ptCount val="1"/>
                <c:pt idx="0">
                  <c:v>Working on it</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Measures'!$B$52:$B$53</c:f>
              <c:strCache>
                <c:ptCount val="2"/>
                <c:pt idx="0">
                  <c:v>Baseline</c:v>
                </c:pt>
                <c:pt idx="1">
                  <c:v>September 2025</c:v>
                </c:pt>
              </c:strCache>
            </c:strRef>
          </c:cat>
          <c:val>
            <c:numRef>
              <c:f>'Structure Measures'!$D$52:$D$53</c:f>
              <c:numCache>
                <c:formatCode>0</c:formatCode>
                <c:ptCount val="2"/>
                <c:pt idx="0">
                  <c:v>37.5</c:v>
                </c:pt>
                <c:pt idx="1">
                  <c:v>51.020408163265309</c:v>
                </c:pt>
              </c:numCache>
            </c:numRef>
          </c:val>
          <c:extLst>
            <c:ext xmlns:c16="http://schemas.microsoft.com/office/drawing/2014/chart" uri="{C3380CC4-5D6E-409C-BE32-E72D297353CC}">
              <c16:uniqueId val="{00000001-DE8C-44AE-9CA6-93B075E815C5}"/>
            </c:ext>
          </c:extLst>
        </c:ser>
        <c:ser>
          <c:idx val="2"/>
          <c:order val="2"/>
          <c:tx>
            <c:strRef>
              <c:f>'Structure Measures'!$E$51</c:f>
              <c:strCache>
                <c:ptCount val="1"/>
                <c:pt idx="0">
                  <c:v>Haven't Started</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Measures'!$B$52:$B$53</c:f>
              <c:strCache>
                <c:ptCount val="2"/>
                <c:pt idx="0">
                  <c:v>Baseline</c:v>
                </c:pt>
                <c:pt idx="1">
                  <c:v>September 2025</c:v>
                </c:pt>
              </c:strCache>
            </c:strRef>
          </c:cat>
          <c:val>
            <c:numRef>
              <c:f>'Structure Measures'!$E$52:$E$53</c:f>
              <c:numCache>
                <c:formatCode>0</c:formatCode>
                <c:ptCount val="2"/>
                <c:pt idx="0">
                  <c:v>38.888888888888893</c:v>
                </c:pt>
                <c:pt idx="1">
                  <c:v>16.326530612244898</c:v>
                </c:pt>
              </c:numCache>
            </c:numRef>
          </c:val>
          <c:extLst>
            <c:ext xmlns:c16="http://schemas.microsoft.com/office/drawing/2014/chart" uri="{C3380CC4-5D6E-409C-BE32-E72D297353CC}">
              <c16:uniqueId val="{00000002-DE8C-44AE-9CA6-93B075E815C5}"/>
            </c:ext>
          </c:extLst>
        </c:ser>
        <c:dLbls>
          <c:dLblPos val="ctr"/>
          <c:showLegendKey val="0"/>
          <c:showVal val="1"/>
          <c:showCatName val="0"/>
          <c:showSerName val="0"/>
          <c:showPercent val="0"/>
          <c:showBubbleSize val="0"/>
        </c:dLbls>
        <c:gapWidth val="150"/>
        <c:overlap val="100"/>
        <c:axId val="533915232"/>
        <c:axId val="533918592"/>
      </c:barChart>
      <c:catAx>
        <c:axId val="5339152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33918592"/>
        <c:crosses val="autoZero"/>
        <c:auto val="1"/>
        <c:lblAlgn val="ctr"/>
        <c:lblOffset val="100"/>
        <c:noMultiLvlLbl val="0"/>
      </c:catAx>
      <c:valAx>
        <c:axId val="53391859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3391523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solidFill>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Measures'!$C$55</c:f>
              <c:strCache>
                <c:ptCount val="1"/>
                <c:pt idx="0">
                  <c:v>In Place</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Measures'!$B$56:$B$57</c:f>
              <c:strCache>
                <c:ptCount val="2"/>
                <c:pt idx="0">
                  <c:v>Baseline</c:v>
                </c:pt>
                <c:pt idx="1">
                  <c:v>September 2025</c:v>
                </c:pt>
              </c:strCache>
            </c:strRef>
          </c:cat>
          <c:val>
            <c:numRef>
              <c:f>'Structure Measures'!$C$56:$C$57</c:f>
              <c:numCache>
                <c:formatCode>0</c:formatCode>
                <c:ptCount val="2"/>
                <c:pt idx="0">
                  <c:v>18.055555555555554</c:v>
                </c:pt>
                <c:pt idx="1">
                  <c:v>28.571428571428569</c:v>
                </c:pt>
              </c:numCache>
            </c:numRef>
          </c:val>
          <c:extLst>
            <c:ext xmlns:c16="http://schemas.microsoft.com/office/drawing/2014/chart" uri="{C3380CC4-5D6E-409C-BE32-E72D297353CC}">
              <c16:uniqueId val="{00000000-3751-4C9B-8CA6-718CF3864F4B}"/>
            </c:ext>
          </c:extLst>
        </c:ser>
        <c:ser>
          <c:idx val="1"/>
          <c:order val="1"/>
          <c:tx>
            <c:strRef>
              <c:f>'Structure Measures'!$D$55</c:f>
              <c:strCache>
                <c:ptCount val="1"/>
                <c:pt idx="0">
                  <c:v>Working on it</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Measures'!$B$56:$B$57</c:f>
              <c:strCache>
                <c:ptCount val="2"/>
                <c:pt idx="0">
                  <c:v>Baseline</c:v>
                </c:pt>
                <c:pt idx="1">
                  <c:v>September 2025</c:v>
                </c:pt>
              </c:strCache>
            </c:strRef>
          </c:cat>
          <c:val>
            <c:numRef>
              <c:f>'Structure Measures'!$D$56:$D$57</c:f>
              <c:numCache>
                <c:formatCode>0</c:formatCode>
                <c:ptCount val="2"/>
                <c:pt idx="0">
                  <c:v>19.444444444444446</c:v>
                </c:pt>
                <c:pt idx="1">
                  <c:v>34.693877551020407</c:v>
                </c:pt>
              </c:numCache>
            </c:numRef>
          </c:val>
          <c:extLst>
            <c:ext xmlns:c16="http://schemas.microsoft.com/office/drawing/2014/chart" uri="{C3380CC4-5D6E-409C-BE32-E72D297353CC}">
              <c16:uniqueId val="{00000001-3751-4C9B-8CA6-718CF3864F4B}"/>
            </c:ext>
          </c:extLst>
        </c:ser>
        <c:ser>
          <c:idx val="2"/>
          <c:order val="2"/>
          <c:tx>
            <c:strRef>
              <c:f>'Structure Measures'!$E$55</c:f>
              <c:strCache>
                <c:ptCount val="1"/>
                <c:pt idx="0">
                  <c:v>Haven't Started</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Measures'!$B$56:$B$57</c:f>
              <c:strCache>
                <c:ptCount val="2"/>
                <c:pt idx="0">
                  <c:v>Baseline</c:v>
                </c:pt>
                <c:pt idx="1">
                  <c:v>September 2025</c:v>
                </c:pt>
              </c:strCache>
            </c:strRef>
          </c:cat>
          <c:val>
            <c:numRef>
              <c:f>'Structure Measures'!$E$56:$E$57</c:f>
              <c:numCache>
                <c:formatCode>0</c:formatCode>
                <c:ptCount val="2"/>
                <c:pt idx="0">
                  <c:v>62.5</c:v>
                </c:pt>
                <c:pt idx="1">
                  <c:v>36.734693877551024</c:v>
                </c:pt>
              </c:numCache>
            </c:numRef>
          </c:val>
          <c:extLst>
            <c:ext xmlns:c16="http://schemas.microsoft.com/office/drawing/2014/chart" uri="{C3380CC4-5D6E-409C-BE32-E72D297353CC}">
              <c16:uniqueId val="{00000002-3751-4C9B-8CA6-718CF3864F4B}"/>
            </c:ext>
          </c:extLst>
        </c:ser>
        <c:dLbls>
          <c:dLblPos val="ctr"/>
          <c:showLegendKey val="0"/>
          <c:showVal val="1"/>
          <c:showCatName val="0"/>
          <c:showSerName val="0"/>
          <c:showPercent val="0"/>
          <c:showBubbleSize val="0"/>
        </c:dLbls>
        <c:gapWidth val="150"/>
        <c:overlap val="100"/>
        <c:axId val="532304240"/>
        <c:axId val="532304720"/>
      </c:barChart>
      <c:catAx>
        <c:axId val="5323042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532304720"/>
        <c:crosses val="autoZero"/>
        <c:auto val="1"/>
        <c:lblAlgn val="ctr"/>
        <c:lblOffset val="100"/>
        <c:noMultiLvlLbl val="0"/>
      </c:catAx>
      <c:valAx>
        <c:axId val="532304720"/>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53230424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Measures'!$C$59</c:f>
              <c:strCache>
                <c:ptCount val="1"/>
                <c:pt idx="0">
                  <c:v>In Place</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Measures'!$B$60:$B$61</c:f>
              <c:strCache>
                <c:ptCount val="2"/>
                <c:pt idx="0">
                  <c:v>Baseline</c:v>
                </c:pt>
                <c:pt idx="1">
                  <c:v>September 2025</c:v>
                </c:pt>
              </c:strCache>
            </c:strRef>
          </c:cat>
          <c:val>
            <c:numRef>
              <c:f>'Structure Measures'!$C$60:$C$61</c:f>
              <c:numCache>
                <c:formatCode>0</c:formatCode>
                <c:ptCount val="2"/>
                <c:pt idx="0">
                  <c:v>34.722222222222221</c:v>
                </c:pt>
                <c:pt idx="1">
                  <c:v>44.897959183673471</c:v>
                </c:pt>
              </c:numCache>
            </c:numRef>
          </c:val>
          <c:extLst>
            <c:ext xmlns:c16="http://schemas.microsoft.com/office/drawing/2014/chart" uri="{C3380CC4-5D6E-409C-BE32-E72D297353CC}">
              <c16:uniqueId val="{00000000-3D44-4846-B65E-9945AB616D95}"/>
            </c:ext>
          </c:extLst>
        </c:ser>
        <c:ser>
          <c:idx val="1"/>
          <c:order val="1"/>
          <c:tx>
            <c:strRef>
              <c:f>'Structure Measures'!$D$59</c:f>
              <c:strCache>
                <c:ptCount val="1"/>
                <c:pt idx="0">
                  <c:v>Working on it</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Measures'!$B$60:$B$61</c:f>
              <c:strCache>
                <c:ptCount val="2"/>
                <c:pt idx="0">
                  <c:v>Baseline</c:v>
                </c:pt>
                <c:pt idx="1">
                  <c:v>September 2025</c:v>
                </c:pt>
              </c:strCache>
            </c:strRef>
          </c:cat>
          <c:val>
            <c:numRef>
              <c:f>'Structure Measures'!$D$60:$D$61</c:f>
              <c:numCache>
                <c:formatCode>0</c:formatCode>
                <c:ptCount val="2"/>
                <c:pt idx="0">
                  <c:v>27.777777777777779</c:v>
                </c:pt>
                <c:pt idx="1">
                  <c:v>40.816326530612244</c:v>
                </c:pt>
              </c:numCache>
            </c:numRef>
          </c:val>
          <c:extLst>
            <c:ext xmlns:c16="http://schemas.microsoft.com/office/drawing/2014/chart" uri="{C3380CC4-5D6E-409C-BE32-E72D297353CC}">
              <c16:uniqueId val="{00000001-3D44-4846-B65E-9945AB616D95}"/>
            </c:ext>
          </c:extLst>
        </c:ser>
        <c:ser>
          <c:idx val="2"/>
          <c:order val="2"/>
          <c:tx>
            <c:strRef>
              <c:f>'Structure Measures'!$E$59</c:f>
              <c:strCache>
                <c:ptCount val="1"/>
                <c:pt idx="0">
                  <c:v>Haven't Started</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Measures'!$B$60:$B$61</c:f>
              <c:strCache>
                <c:ptCount val="2"/>
                <c:pt idx="0">
                  <c:v>Baseline</c:v>
                </c:pt>
                <c:pt idx="1">
                  <c:v>September 2025</c:v>
                </c:pt>
              </c:strCache>
            </c:strRef>
          </c:cat>
          <c:val>
            <c:numRef>
              <c:f>'Structure Measures'!$E$60:$E$61</c:f>
              <c:numCache>
                <c:formatCode>0</c:formatCode>
                <c:ptCount val="2"/>
                <c:pt idx="0">
                  <c:v>37.5</c:v>
                </c:pt>
                <c:pt idx="1">
                  <c:v>14.285714285714285</c:v>
                </c:pt>
              </c:numCache>
            </c:numRef>
          </c:val>
          <c:extLst>
            <c:ext xmlns:c16="http://schemas.microsoft.com/office/drawing/2014/chart" uri="{C3380CC4-5D6E-409C-BE32-E72D297353CC}">
              <c16:uniqueId val="{00000002-3D44-4846-B65E-9945AB616D95}"/>
            </c:ext>
          </c:extLst>
        </c:ser>
        <c:dLbls>
          <c:dLblPos val="ctr"/>
          <c:showLegendKey val="0"/>
          <c:showVal val="1"/>
          <c:showCatName val="0"/>
          <c:showSerName val="0"/>
          <c:showPercent val="0"/>
          <c:showBubbleSize val="0"/>
        </c:dLbls>
        <c:gapWidth val="150"/>
        <c:overlap val="100"/>
        <c:axId val="352738208"/>
        <c:axId val="352748288"/>
      </c:barChart>
      <c:catAx>
        <c:axId val="352738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352748288"/>
        <c:crosses val="autoZero"/>
        <c:auto val="1"/>
        <c:lblAlgn val="ctr"/>
        <c:lblOffset val="100"/>
        <c:noMultiLvlLbl val="0"/>
      </c:catAx>
      <c:valAx>
        <c:axId val="352748288"/>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3527382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solidFill>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'Process Measures'!$A$2</c:f>
              <c:strCache>
                <c:ptCount val="1"/>
                <c:pt idx="0">
                  <c:v>Baseline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'Process Measures'!$B$1:$E$1</c:f>
              <c:strCache>
                <c:ptCount val="4"/>
                <c:pt idx="0">
                  <c:v>% of OB providers with PMH training completed   </c:v>
                </c:pt>
                <c:pt idx="1">
                  <c:v>% of OB nursing staff with PMH training completed </c:v>
                </c:pt>
                <c:pt idx="2">
                  <c:v>% of ER providers with PMH training completed </c:v>
                </c:pt>
                <c:pt idx="3">
                  <c:v>% of ER nurses with PMH training completed. </c:v>
                </c:pt>
              </c:strCache>
            </c:strRef>
          </c:cat>
          <c:val>
            <c:numRef>
              <c:f>'Process Measures'!$B$2:$E$2</c:f>
              <c:numCache>
                <c:formatCode>0.0</c:formatCode>
                <c:ptCount val="4"/>
                <c:pt idx="0">
                  <c:v>18</c:v>
                </c:pt>
                <c:pt idx="1">
                  <c:v>24</c:v>
                </c:pt>
                <c:pt idx="2">
                  <c:v>9</c:v>
                </c:pt>
                <c:pt idx="3">
                  <c:v>9</c:v>
                </c:pt>
              </c:numCache>
            </c:numRef>
          </c:val>
          <c:extLst>
            <c:ext xmlns:c16="http://schemas.microsoft.com/office/drawing/2014/chart" uri="{C3380CC4-5D6E-409C-BE32-E72D297353CC}">
              <c16:uniqueId val="{00000000-3CE2-442E-B255-F342959D94CA}"/>
            </c:ext>
          </c:extLst>
        </c:ser>
        <c:ser>
          <c:idx val="1"/>
          <c:order val="1"/>
          <c:tx>
            <c:strRef>
              <c:f>'Process Measures'!$A$3</c:f>
              <c:strCache>
                <c:ptCount val="1"/>
                <c:pt idx="0">
                  <c:v>Sep-25</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'Process Measures'!$B$1:$E$1</c:f>
              <c:strCache>
                <c:ptCount val="4"/>
                <c:pt idx="0">
                  <c:v>% of OB providers with PMH training completed   </c:v>
                </c:pt>
                <c:pt idx="1">
                  <c:v>% of OB nursing staff with PMH training completed </c:v>
                </c:pt>
                <c:pt idx="2">
                  <c:v>% of ER providers with PMH training completed </c:v>
                </c:pt>
                <c:pt idx="3">
                  <c:v>% of ER nurses with PMH training completed. </c:v>
                </c:pt>
              </c:strCache>
            </c:strRef>
          </c:cat>
          <c:val>
            <c:numRef>
              <c:f>'Process Measures'!$B$3:$E$3</c:f>
              <c:numCache>
                <c:formatCode>0.0</c:formatCode>
                <c:ptCount val="4"/>
                <c:pt idx="0">
                  <c:v>26</c:v>
                </c:pt>
                <c:pt idx="1">
                  <c:v>31</c:v>
                </c:pt>
                <c:pt idx="2">
                  <c:v>10</c:v>
                </c:pt>
                <c:pt idx="3">
                  <c:v>11</c:v>
                </c:pt>
              </c:numCache>
            </c:numRef>
          </c:val>
          <c:extLst>
            <c:ext xmlns:c16="http://schemas.microsoft.com/office/drawing/2014/chart" uri="{C3380CC4-5D6E-409C-BE32-E72D297353CC}">
              <c16:uniqueId val="{00000001-3CE2-442E-B255-F342959D94CA}"/>
            </c:ext>
          </c:extLst>
        </c:ser>
        <c:dLbls>
          <c:dLblPos val="outEnd"/>
          <c:showLegendKey val="0"/>
          <c:showVal val="1"/>
          <c:showCatName val="0"/>
          <c:showSerName val="0"/>
          <c:showPercent val="0"/>
          <c:showBubbleSize val="0"/>
        </c:dLbls>
        <c:gapWidth val="219"/>
        <c:overlap val="-27"/>
        <c:axId val="15850015"/>
        <c:axId val="15854815"/>
      </c:barChart>
      <c:catAx>
        <c:axId val="1585001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5854815"/>
        <c:crosses val="autoZero"/>
        <c:auto val="1"/>
        <c:lblAlgn val="ctr"/>
        <c:lblOffset val="100"/>
        <c:noMultiLvlLbl val="0"/>
      </c:catAx>
      <c:valAx>
        <c:axId val="15854815"/>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585001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'Process Measures'!$A$8</c:f>
              <c:strCache>
                <c:ptCount val="1"/>
                <c:pt idx="0">
                  <c:v>Baseline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'Process Measures'!$B$7:$F$7</c:f>
              <c:strCache>
                <c:ptCount val="5"/>
                <c:pt idx="0">
                  <c:v>% of patients screened for depression prenatally</c:v>
                </c:pt>
                <c:pt idx="1">
                  <c:v>% of patients screened for anxiety prenatally</c:v>
                </c:pt>
                <c:pt idx="2">
                  <c:v>% of patients screened for depression during delivery hospitalization</c:v>
                </c:pt>
                <c:pt idx="3">
                  <c:v>% of patients screened for anxiety during delivery hospitalization</c:v>
                </c:pt>
                <c:pt idx="4">
                  <c:v>% of patients receiving education before delivery discharge on PMH conditions, IL MOMS Line, and MAR Now. </c:v>
                </c:pt>
              </c:strCache>
            </c:strRef>
          </c:cat>
          <c:val>
            <c:numRef>
              <c:f>'Process Measures'!$B$8:$F$8</c:f>
              <c:numCache>
                <c:formatCode>0.0</c:formatCode>
                <c:ptCount val="5"/>
                <c:pt idx="0">
                  <c:v>50.88500893309287</c:v>
                </c:pt>
                <c:pt idx="1">
                  <c:v>27.581830106649452</c:v>
                </c:pt>
                <c:pt idx="2">
                  <c:v>80.86888873153886</c:v>
                </c:pt>
                <c:pt idx="3">
                  <c:v>43.127197535561294</c:v>
                </c:pt>
                <c:pt idx="4">
                  <c:v>50.144162943663019</c:v>
                </c:pt>
              </c:numCache>
            </c:numRef>
          </c:val>
          <c:extLst>
            <c:ext xmlns:c16="http://schemas.microsoft.com/office/drawing/2014/chart" uri="{C3380CC4-5D6E-409C-BE32-E72D297353CC}">
              <c16:uniqueId val="{00000000-5CC8-425B-99AC-BA80343EB54E}"/>
            </c:ext>
          </c:extLst>
        </c:ser>
        <c:ser>
          <c:idx val="1"/>
          <c:order val="1"/>
          <c:tx>
            <c:strRef>
              <c:f>'Process Measures'!$A$9</c:f>
              <c:strCache>
                <c:ptCount val="1"/>
                <c:pt idx="0">
                  <c:v>Sep-25</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'Process Measures'!$B$7:$F$7</c:f>
              <c:strCache>
                <c:ptCount val="5"/>
                <c:pt idx="0">
                  <c:v>% of patients screened for depression prenatally</c:v>
                </c:pt>
                <c:pt idx="1">
                  <c:v>% of patients screened for anxiety prenatally</c:v>
                </c:pt>
                <c:pt idx="2">
                  <c:v>% of patients screened for depression during delivery hospitalization</c:v>
                </c:pt>
                <c:pt idx="3">
                  <c:v>% of patients screened for anxiety during delivery hospitalization</c:v>
                </c:pt>
                <c:pt idx="4">
                  <c:v>% of patients receiving education before delivery discharge on PMH conditions, IL MOMS Line, and MAR Now. </c:v>
                </c:pt>
              </c:strCache>
            </c:strRef>
          </c:cat>
          <c:val>
            <c:numRef>
              <c:f>'Process Measures'!$B$9:$F$9</c:f>
              <c:numCache>
                <c:formatCode>0.0</c:formatCode>
                <c:ptCount val="5"/>
                <c:pt idx="0">
                  <c:v>54.266958424507663</c:v>
                </c:pt>
                <c:pt idx="1">
                  <c:v>35.448577680525162</c:v>
                </c:pt>
                <c:pt idx="2">
                  <c:v>86.433260393873084</c:v>
                </c:pt>
                <c:pt idx="3">
                  <c:v>51.641137855579863</c:v>
                </c:pt>
                <c:pt idx="4">
                  <c:v>52.516411378555794</c:v>
                </c:pt>
              </c:numCache>
            </c:numRef>
          </c:val>
          <c:extLst>
            <c:ext xmlns:c16="http://schemas.microsoft.com/office/drawing/2014/chart" uri="{C3380CC4-5D6E-409C-BE32-E72D297353CC}">
              <c16:uniqueId val="{00000001-5CC8-425B-99AC-BA80343EB54E}"/>
            </c:ext>
          </c:extLst>
        </c:ser>
        <c:dLbls>
          <c:dLblPos val="outEnd"/>
          <c:showLegendKey val="0"/>
          <c:showVal val="1"/>
          <c:showCatName val="0"/>
          <c:showSerName val="0"/>
          <c:showPercent val="0"/>
          <c:showBubbleSize val="0"/>
        </c:dLbls>
        <c:gapWidth val="219"/>
        <c:overlap val="-27"/>
        <c:axId val="15675295"/>
        <c:axId val="15677695"/>
      </c:barChart>
      <c:catAx>
        <c:axId val="156752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5677695"/>
        <c:crosses val="autoZero"/>
        <c:auto val="1"/>
        <c:lblAlgn val="ctr"/>
        <c:lblOffset val="100"/>
        <c:noMultiLvlLbl val="0"/>
      </c:catAx>
      <c:valAx>
        <c:axId val="15677695"/>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56752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Sheet1!$A$3</c:f>
              <c:strCache>
                <c:ptCount val="1"/>
                <c:pt idx="0">
                  <c:v>Baseline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Sheet1!$B$2:$C$2</c:f>
              <c:strCache>
                <c:ptCount val="2"/>
                <c:pt idx="0">
                  <c:v>Percent of patients provided treatment (medication and/or therapy) for PMH condition prenatally or by delivery discharge? (Counseled, received, and/or referred)</c:v>
                </c:pt>
                <c:pt idx="1">
                  <c:v>Percent of patients scheduled for an early OB postpartum follow-up visit with a clinical provider (by 2 weeks postpartum)?</c:v>
                </c:pt>
              </c:strCache>
            </c:strRef>
          </c:cat>
          <c:val>
            <c:numRef>
              <c:f>Sheet1!$B$3:$C$3</c:f>
              <c:numCache>
                <c:formatCode>0.0</c:formatCode>
                <c:ptCount val="2"/>
                <c:pt idx="0">
                  <c:v>74.013605442176868</c:v>
                </c:pt>
                <c:pt idx="1">
                  <c:v>67.61904761904762</c:v>
                </c:pt>
              </c:numCache>
            </c:numRef>
          </c:val>
          <c:extLst>
            <c:ext xmlns:c16="http://schemas.microsoft.com/office/drawing/2014/chart" uri="{C3380CC4-5D6E-409C-BE32-E72D297353CC}">
              <c16:uniqueId val="{00000000-455C-40D4-983C-EE3354A912DA}"/>
            </c:ext>
          </c:extLst>
        </c:ser>
        <c:ser>
          <c:idx val="1"/>
          <c:order val="1"/>
          <c:tx>
            <c:strRef>
              <c:f>Sheet1!$A$4</c:f>
              <c:strCache>
                <c:ptCount val="1"/>
                <c:pt idx="0">
                  <c:v>Sep-25</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Sheet1!$B$2:$C$2</c:f>
              <c:strCache>
                <c:ptCount val="2"/>
                <c:pt idx="0">
                  <c:v>Percent of patients provided treatment (medication and/or therapy) for PMH condition prenatally or by delivery discharge? (Counseled, received, and/or referred)</c:v>
                </c:pt>
                <c:pt idx="1">
                  <c:v>Percent of patients scheduled for an early OB postpartum follow-up visit with a clinical provider (by 2 weeks postpartum)?</c:v>
                </c:pt>
              </c:strCache>
            </c:strRef>
          </c:cat>
          <c:val>
            <c:numRef>
              <c:f>Sheet1!$B$4:$C$4</c:f>
              <c:numCache>
                <c:formatCode>0.0</c:formatCode>
                <c:ptCount val="2"/>
                <c:pt idx="0">
                  <c:v>73.30677290836654</c:v>
                </c:pt>
                <c:pt idx="1">
                  <c:v>63.745019920318725</c:v>
                </c:pt>
              </c:numCache>
            </c:numRef>
          </c:val>
          <c:extLst>
            <c:ext xmlns:c16="http://schemas.microsoft.com/office/drawing/2014/chart" uri="{C3380CC4-5D6E-409C-BE32-E72D297353CC}">
              <c16:uniqueId val="{00000001-455C-40D4-983C-EE3354A912DA}"/>
            </c:ext>
          </c:extLst>
        </c:ser>
        <c:dLbls>
          <c:dLblPos val="outEnd"/>
          <c:showLegendKey val="0"/>
          <c:showVal val="1"/>
          <c:showCatName val="0"/>
          <c:showSerName val="0"/>
          <c:showPercent val="0"/>
          <c:showBubbleSize val="0"/>
        </c:dLbls>
        <c:gapWidth val="219"/>
        <c:overlap val="-27"/>
        <c:axId val="1091657792"/>
        <c:axId val="1091658272"/>
      </c:barChart>
      <c:catAx>
        <c:axId val="10916577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091658272"/>
        <c:crosses val="autoZero"/>
        <c:auto val="1"/>
        <c:lblAlgn val="ctr"/>
        <c:lblOffset val="100"/>
        <c:noMultiLvlLbl val="0"/>
      </c:catAx>
      <c:valAx>
        <c:axId val="1091658272"/>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0916577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Sheet1!$B$6</c:f>
              <c:strCache>
                <c:ptCount val="1"/>
                <c:pt idx="0">
                  <c:v>Medication provided</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Sheet1!$C$5:$D$5</c:f>
              <c:strCache>
                <c:ptCount val="2"/>
                <c:pt idx="0">
                  <c:v>Baseline (n=735)</c:v>
                </c:pt>
                <c:pt idx="1">
                  <c:v>September 2025 (n=251)</c:v>
                </c:pt>
              </c:strCache>
            </c:strRef>
          </c:cat>
          <c:val>
            <c:numRef>
              <c:f>Sheet1!$C$6:$D$6</c:f>
              <c:numCache>
                <c:formatCode>0.0</c:formatCode>
                <c:ptCount val="2"/>
                <c:pt idx="0">
                  <c:v>48.027210884353742</c:v>
                </c:pt>
                <c:pt idx="1">
                  <c:v>40.637450199203187</c:v>
                </c:pt>
              </c:numCache>
            </c:numRef>
          </c:val>
          <c:extLst>
            <c:ext xmlns:c16="http://schemas.microsoft.com/office/drawing/2014/chart" uri="{C3380CC4-5D6E-409C-BE32-E72D297353CC}">
              <c16:uniqueId val="{00000000-88FC-4C40-9163-6520146B1BA5}"/>
            </c:ext>
          </c:extLst>
        </c:ser>
        <c:ser>
          <c:idx val="1"/>
          <c:order val="1"/>
          <c:tx>
            <c:strRef>
              <c:f>Sheet1!$B$7</c:f>
              <c:strCache>
                <c:ptCount val="1"/>
                <c:pt idx="0">
                  <c:v>Counseling documented but declined</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Sheet1!$C$5:$D$5</c:f>
              <c:strCache>
                <c:ptCount val="2"/>
                <c:pt idx="0">
                  <c:v>Baseline (n=735)</c:v>
                </c:pt>
                <c:pt idx="1">
                  <c:v>September 2025 (n=251)</c:v>
                </c:pt>
              </c:strCache>
            </c:strRef>
          </c:cat>
          <c:val>
            <c:numRef>
              <c:f>Sheet1!$C$7:$D$7</c:f>
              <c:numCache>
                <c:formatCode>0.0</c:formatCode>
                <c:ptCount val="2"/>
                <c:pt idx="0">
                  <c:v>9.1156462585034017</c:v>
                </c:pt>
                <c:pt idx="1">
                  <c:v>11.155378486055776</c:v>
                </c:pt>
              </c:numCache>
            </c:numRef>
          </c:val>
          <c:extLst>
            <c:ext xmlns:c16="http://schemas.microsoft.com/office/drawing/2014/chart" uri="{C3380CC4-5D6E-409C-BE32-E72D297353CC}">
              <c16:uniqueId val="{00000001-88FC-4C40-9163-6520146B1BA5}"/>
            </c:ext>
          </c:extLst>
        </c:ser>
        <c:dLbls>
          <c:dLblPos val="ctr"/>
          <c:showLegendKey val="0"/>
          <c:showVal val="1"/>
          <c:showCatName val="0"/>
          <c:showSerName val="0"/>
          <c:showPercent val="0"/>
          <c:showBubbleSize val="0"/>
        </c:dLbls>
        <c:gapWidth val="150"/>
        <c:overlap val="100"/>
        <c:axId val="15723295"/>
        <c:axId val="15733375"/>
      </c:barChart>
      <c:catAx>
        <c:axId val="157232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5733375"/>
        <c:crosses val="autoZero"/>
        <c:auto val="1"/>
        <c:lblAlgn val="ctr"/>
        <c:lblOffset val="100"/>
        <c:noMultiLvlLbl val="0"/>
      </c:catAx>
      <c:valAx>
        <c:axId val="15733375"/>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57232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Sheet1!$B$9</c:f>
              <c:strCache>
                <c:ptCount val="1"/>
                <c:pt idx="0">
                  <c:v>Follow-up appointment scheduled</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Sheet1!$C$8:$D$8</c:f>
              <c:strCache>
                <c:ptCount val="2"/>
                <c:pt idx="0">
                  <c:v>Baseline (n=735)</c:v>
                </c:pt>
                <c:pt idx="1">
                  <c:v>September 2025 (n=251)</c:v>
                </c:pt>
              </c:strCache>
            </c:strRef>
          </c:cat>
          <c:val>
            <c:numRef>
              <c:f>Sheet1!$C$9:$D$9</c:f>
              <c:numCache>
                <c:formatCode>0.0</c:formatCode>
                <c:ptCount val="2"/>
                <c:pt idx="0">
                  <c:v>34.829931972789112</c:v>
                </c:pt>
                <c:pt idx="1">
                  <c:v>29.880478087649404</c:v>
                </c:pt>
              </c:numCache>
            </c:numRef>
          </c:val>
          <c:extLst>
            <c:ext xmlns:c16="http://schemas.microsoft.com/office/drawing/2014/chart" uri="{C3380CC4-5D6E-409C-BE32-E72D297353CC}">
              <c16:uniqueId val="{00000000-8BF6-423E-BA79-8F88542F753A}"/>
            </c:ext>
          </c:extLst>
        </c:ser>
        <c:ser>
          <c:idx val="1"/>
          <c:order val="1"/>
          <c:tx>
            <c:strRef>
              <c:f>Sheet1!$B$10</c:f>
              <c:strCache>
                <c:ptCount val="1"/>
                <c:pt idx="0">
                  <c:v>Referral made but not scheduled</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Sheet1!$C$8:$D$8</c:f>
              <c:strCache>
                <c:ptCount val="2"/>
                <c:pt idx="0">
                  <c:v>Baseline (n=735)</c:v>
                </c:pt>
                <c:pt idx="1">
                  <c:v>September 2025 (n=251)</c:v>
                </c:pt>
              </c:strCache>
            </c:strRef>
          </c:cat>
          <c:val>
            <c:numRef>
              <c:f>Sheet1!$C$10:$D$10</c:f>
              <c:numCache>
                <c:formatCode>0.0</c:formatCode>
                <c:ptCount val="2"/>
                <c:pt idx="0">
                  <c:v>7.7551020408163263</c:v>
                </c:pt>
                <c:pt idx="1">
                  <c:v>11.553784860557768</c:v>
                </c:pt>
              </c:numCache>
            </c:numRef>
          </c:val>
          <c:extLst>
            <c:ext xmlns:c16="http://schemas.microsoft.com/office/drawing/2014/chart" uri="{C3380CC4-5D6E-409C-BE32-E72D297353CC}">
              <c16:uniqueId val="{00000001-8BF6-423E-BA79-8F88542F753A}"/>
            </c:ext>
          </c:extLst>
        </c:ser>
        <c:ser>
          <c:idx val="2"/>
          <c:order val="2"/>
          <c:tx>
            <c:strRef>
              <c:f>Sheet1!$B$11</c:f>
              <c:strCache>
                <c:ptCount val="1"/>
                <c:pt idx="0">
                  <c:v>Counseling documented but declined</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Sheet1!$C$8:$D$8</c:f>
              <c:strCache>
                <c:ptCount val="2"/>
                <c:pt idx="0">
                  <c:v>Baseline (n=735)</c:v>
                </c:pt>
                <c:pt idx="1">
                  <c:v>September 2025 (n=251)</c:v>
                </c:pt>
              </c:strCache>
            </c:strRef>
          </c:cat>
          <c:val>
            <c:numRef>
              <c:f>Sheet1!$C$11:$D$11</c:f>
              <c:numCache>
                <c:formatCode>0.0</c:formatCode>
                <c:ptCount val="2"/>
                <c:pt idx="0">
                  <c:v>14.14965986394558</c:v>
                </c:pt>
                <c:pt idx="1">
                  <c:v>17.928286852589643</c:v>
                </c:pt>
              </c:numCache>
            </c:numRef>
          </c:val>
          <c:extLst>
            <c:ext xmlns:c16="http://schemas.microsoft.com/office/drawing/2014/chart" uri="{C3380CC4-5D6E-409C-BE32-E72D297353CC}">
              <c16:uniqueId val="{00000002-8BF6-423E-BA79-8F88542F753A}"/>
            </c:ext>
          </c:extLst>
        </c:ser>
        <c:dLbls>
          <c:dLblPos val="ctr"/>
          <c:showLegendKey val="0"/>
          <c:showVal val="1"/>
          <c:showCatName val="0"/>
          <c:showSerName val="0"/>
          <c:showPercent val="0"/>
          <c:showBubbleSize val="0"/>
        </c:dLbls>
        <c:gapWidth val="150"/>
        <c:overlap val="100"/>
        <c:axId val="1096530208"/>
        <c:axId val="1096522528"/>
      </c:barChart>
      <c:catAx>
        <c:axId val="1096530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096522528"/>
        <c:crosses val="autoZero"/>
        <c:auto val="1"/>
        <c:lblAlgn val="ctr"/>
        <c:lblOffset val="100"/>
        <c:noMultiLvlLbl val="0"/>
      </c:catAx>
      <c:valAx>
        <c:axId val="1096522528"/>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0965302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Measures'!$C$11</c:f>
              <c:strCache>
                <c:ptCount val="1"/>
                <c:pt idx="0">
                  <c:v>In Place</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Measures'!$B$12:$B$13</c:f>
              <c:strCache>
                <c:ptCount val="2"/>
                <c:pt idx="0">
                  <c:v>Baseline</c:v>
                </c:pt>
                <c:pt idx="1">
                  <c:v>September 2025</c:v>
                </c:pt>
              </c:strCache>
            </c:strRef>
          </c:cat>
          <c:val>
            <c:numRef>
              <c:f>'Structure Measures'!$C$12:$C$13</c:f>
              <c:numCache>
                <c:formatCode>0</c:formatCode>
                <c:ptCount val="2"/>
                <c:pt idx="0">
                  <c:v>6.9444444444444446</c:v>
                </c:pt>
                <c:pt idx="1">
                  <c:v>8.1632653061224492</c:v>
                </c:pt>
              </c:numCache>
            </c:numRef>
          </c:val>
          <c:extLst>
            <c:ext xmlns:c16="http://schemas.microsoft.com/office/drawing/2014/chart" uri="{C3380CC4-5D6E-409C-BE32-E72D297353CC}">
              <c16:uniqueId val="{00000000-339B-4316-A3C3-D10758598B13}"/>
            </c:ext>
          </c:extLst>
        </c:ser>
        <c:ser>
          <c:idx val="1"/>
          <c:order val="1"/>
          <c:tx>
            <c:strRef>
              <c:f>'Structure Measures'!$D$11</c:f>
              <c:strCache>
                <c:ptCount val="1"/>
                <c:pt idx="0">
                  <c:v>Working on it</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Measures'!$B$12:$B$13</c:f>
              <c:strCache>
                <c:ptCount val="2"/>
                <c:pt idx="0">
                  <c:v>Baseline</c:v>
                </c:pt>
                <c:pt idx="1">
                  <c:v>September 2025</c:v>
                </c:pt>
              </c:strCache>
            </c:strRef>
          </c:cat>
          <c:val>
            <c:numRef>
              <c:f>'Structure Measures'!$D$12:$D$13</c:f>
              <c:numCache>
                <c:formatCode>0</c:formatCode>
                <c:ptCount val="2"/>
                <c:pt idx="0">
                  <c:v>22.222222222222221</c:v>
                </c:pt>
                <c:pt idx="1">
                  <c:v>48.979591836734691</c:v>
                </c:pt>
              </c:numCache>
            </c:numRef>
          </c:val>
          <c:extLst>
            <c:ext xmlns:c16="http://schemas.microsoft.com/office/drawing/2014/chart" uri="{C3380CC4-5D6E-409C-BE32-E72D297353CC}">
              <c16:uniqueId val="{00000001-339B-4316-A3C3-D10758598B13}"/>
            </c:ext>
          </c:extLst>
        </c:ser>
        <c:ser>
          <c:idx val="2"/>
          <c:order val="2"/>
          <c:tx>
            <c:strRef>
              <c:f>'Structure Measures'!$E$11</c:f>
              <c:strCache>
                <c:ptCount val="1"/>
                <c:pt idx="0">
                  <c:v>Haven't Started</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Measures'!$B$12:$B$13</c:f>
              <c:strCache>
                <c:ptCount val="2"/>
                <c:pt idx="0">
                  <c:v>Baseline</c:v>
                </c:pt>
                <c:pt idx="1">
                  <c:v>September 2025</c:v>
                </c:pt>
              </c:strCache>
            </c:strRef>
          </c:cat>
          <c:val>
            <c:numRef>
              <c:f>'Structure Measures'!$E$12:$E$13</c:f>
              <c:numCache>
                <c:formatCode>0</c:formatCode>
                <c:ptCount val="2"/>
                <c:pt idx="0">
                  <c:v>70.833333333333343</c:v>
                </c:pt>
                <c:pt idx="1">
                  <c:v>42.857142857142854</c:v>
                </c:pt>
              </c:numCache>
            </c:numRef>
          </c:val>
          <c:extLst>
            <c:ext xmlns:c16="http://schemas.microsoft.com/office/drawing/2014/chart" uri="{C3380CC4-5D6E-409C-BE32-E72D297353CC}">
              <c16:uniqueId val="{00000002-339B-4316-A3C3-D10758598B13}"/>
            </c:ext>
          </c:extLst>
        </c:ser>
        <c:dLbls>
          <c:dLblPos val="ctr"/>
          <c:showLegendKey val="0"/>
          <c:showVal val="1"/>
          <c:showCatName val="0"/>
          <c:showSerName val="0"/>
          <c:showPercent val="0"/>
          <c:showBubbleSize val="0"/>
        </c:dLbls>
        <c:gapWidth val="150"/>
        <c:overlap val="100"/>
        <c:axId val="162065920"/>
        <c:axId val="162064480"/>
      </c:barChart>
      <c:catAx>
        <c:axId val="1620659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62064480"/>
        <c:crosses val="autoZero"/>
        <c:auto val="1"/>
        <c:lblAlgn val="ctr"/>
        <c:lblOffset val="100"/>
        <c:noMultiLvlLbl val="0"/>
      </c:catAx>
      <c:valAx>
        <c:axId val="162064480"/>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6206592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Measures'!$B$19</c:f>
              <c:strCache>
                <c:ptCount val="1"/>
                <c:pt idx="0">
                  <c:v>In Place</c:v>
                </c:pt>
              </c:strCache>
            </c:strRef>
          </c:tx>
          <c:spPr>
            <a:solidFill>
              <a:schemeClr val="accent6"/>
            </a:solidFill>
            <a:ln>
              <a:noFill/>
            </a:ln>
            <a:effectLst/>
          </c:spPr>
          <c:invertIfNegative val="0"/>
          <c:dPt>
            <c:idx val="0"/>
            <c:invertIfNegative val="0"/>
            <c:bubble3D val="0"/>
            <c:spPr>
              <a:solidFill>
                <a:srgbClr val="92D050"/>
              </a:solidFill>
              <a:ln>
                <a:noFill/>
              </a:ln>
              <a:effectLst/>
            </c:spPr>
            <c:extLst>
              <c:ext xmlns:c16="http://schemas.microsoft.com/office/drawing/2014/chart" uri="{C3380CC4-5D6E-409C-BE32-E72D297353CC}">
                <c16:uniqueId val="{00000003-892D-4AC5-AE2C-593A353749D7}"/>
              </c:ext>
            </c:extLst>
          </c:dPt>
          <c:dPt>
            <c:idx val="1"/>
            <c:invertIfNegative val="0"/>
            <c:bubble3D val="0"/>
            <c:spPr>
              <a:solidFill>
                <a:srgbClr val="92D050"/>
              </a:solidFill>
              <a:ln>
                <a:noFill/>
              </a:ln>
              <a:effectLst/>
            </c:spPr>
            <c:extLst>
              <c:ext xmlns:c16="http://schemas.microsoft.com/office/drawing/2014/chart" uri="{C3380CC4-5D6E-409C-BE32-E72D297353CC}">
                <c16:uniqueId val="{00000004-892D-4AC5-AE2C-593A353749D7}"/>
              </c:ext>
            </c:extLst>
          </c:dPt>
          <c:dLbls>
            <c:dLbl>
              <c:idx val="0"/>
              <c:tx>
                <c:rich>
                  <a:bodyPr/>
                  <a:lstStyle/>
                  <a:p>
                    <a:r>
                      <a:rPr lang="en-US"/>
                      <a:t>36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892D-4AC5-AE2C-593A353749D7}"/>
                </c:ext>
              </c:extLst>
            </c:dLbl>
            <c:dLbl>
              <c:idx val="1"/>
              <c:tx>
                <c:rich>
                  <a:bodyPr/>
                  <a:lstStyle/>
                  <a:p>
                    <a:r>
                      <a:rPr lang="en-US"/>
                      <a:t>33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892D-4AC5-AE2C-593A353749D7}"/>
                </c:ext>
              </c:extLst>
            </c:dLbl>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Measures'!$A$20:$A$21</c:f>
              <c:strCache>
                <c:ptCount val="2"/>
                <c:pt idx="0">
                  <c:v>Baseline</c:v>
                </c:pt>
                <c:pt idx="1">
                  <c:v>September 2025</c:v>
                </c:pt>
              </c:strCache>
            </c:strRef>
          </c:cat>
          <c:val>
            <c:numRef>
              <c:f>'Structure Measures'!$B$20:$B$21</c:f>
              <c:numCache>
                <c:formatCode>General</c:formatCode>
                <c:ptCount val="2"/>
                <c:pt idx="0">
                  <c:v>36.111111111111107</c:v>
                </c:pt>
                <c:pt idx="1">
                  <c:v>32.653061224489797</c:v>
                </c:pt>
              </c:numCache>
            </c:numRef>
          </c:val>
          <c:extLst>
            <c:ext xmlns:c16="http://schemas.microsoft.com/office/drawing/2014/chart" uri="{C3380CC4-5D6E-409C-BE32-E72D297353CC}">
              <c16:uniqueId val="{00000000-892D-4AC5-AE2C-593A353749D7}"/>
            </c:ext>
          </c:extLst>
        </c:ser>
        <c:ser>
          <c:idx val="1"/>
          <c:order val="1"/>
          <c:tx>
            <c:strRef>
              <c:f>'Structure Measures'!$C$19</c:f>
              <c:strCache>
                <c:ptCount val="1"/>
                <c:pt idx="0">
                  <c:v>Working on it</c:v>
                </c:pt>
              </c:strCache>
            </c:strRef>
          </c:tx>
          <c:spPr>
            <a:solidFill>
              <a:srgbClr val="FFFF00"/>
            </a:solidFill>
            <a:ln>
              <a:noFill/>
            </a:ln>
            <a:effectLst/>
          </c:spPr>
          <c:invertIfNegative val="0"/>
          <c:dLbls>
            <c:dLbl>
              <c:idx val="0"/>
              <c:tx>
                <c:rich>
                  <a:bodyPr/>
                  <a:lstStyle/>
                  <a:p>
                    <a:r>
                      <a:rPr lang="en-US"/>
                      <a:t>39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892D-4AC5-AE2C-593A353749D7}"/>
                </c:ext>
              </c:extLst>
            </c:dLbl>
            <c:dLbl>
              <c:idx val="1"/>
              <c:tx>
                <c:rich>
                  <a:bodyPr/>
                  <a:lstStyle/>
                  <a:p>
                    <a:r>
                      <a:rPr lang="en-US"/>
                      <a:t>61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892D-4AC5-AE2C-593A353749D7}"/>
                </c:ext>
              </c:extLst>
            </c:dLbl>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Measures'!$A$20:$A$21</c:f>
              <c:strCache>
                <c:ptCount val="2"/>
                <c:pt idx="0">
                  <c:v>Baseline</c:v>
                </c:pt>
                <c:pt idx="1">
                  <c:v>September 2025</c:v>
                </c:pt>
              </c:strCache>
            </c:strRef>
          </c:cat>
          <c:val>
            <c:numRef>
              <c:f>'Structure Measures'!$C$20:$C$21</c:f>
              <c:numCache>
                <c:formatCode>General</c:formatCode>
                <c:ptCount val="2"/>
                <c:pt idx="0">
                  <c:v>38.888888888888893</c:v>
                </c:pt>
                <c:pt idx="1">
                  <c:v>61.224489795918366</c:v>
                </c:pt>
              </c:numCache>
            </c:numRef>
          </c:val>
          <c:extLst>
            <c:ext xmlns:c16="http://schemas.microsoft.com/office/drawing/2014/chart" uri="{C3380CC4-5D6E-409C-BE32-E72D297353CC}">
              <c16:uniqueId val="{00000001-892D-4AC5-AE2C-593A353749D7}"/>
            </c:ext>
          </c:extLst>
        </c:ser>
        <c:ser>
          <c:idx val="2"/>
          <c:order val="2"/>
          <c:tx>
            <c:strRef>
              <c:f>'Structure Measures'!$D$19</c:f>
              <c:strCache>
                <c:ptCount val="1"/>
                <c:pt idx="0">
                  <c:v>Haven't Started</c:v>
                </c:pt>
              </c:strCache>
            </c:strRef>
          </c:tx>
          <c:spPr>
            <a:solidFill>
              <a:srgbClr val="FF0000"/>
            </a:solidFill>
            <a:ln>
              <a:noFill/>
            </a:ln>
            <a:effectLst/>
          </c:spPr>
          <c:invertIfNegative val="0"/>
          <c:dLbls>
            <c:dLbl>
              <c:idx val="1"/>
              <c:tx>
                <c:rich>
                  <a:bodyPr/>
                  <a:lstStyle/>
                  <a:p>
                    <a:r>
                      <a:rPr lang="en-US"/>
                      <a:t>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892D-4AC5-AE2C-593A353749D7}"/>
                </c:ext>
              </c:extLst>
            </c:dLbl>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Measures'!$A$20:$A$21</c:f>
              <c:strCache>
                <c:ptCount val="2"/>
                <c:pt idx="0">
                  <c:v>Baseline</c:v>
                </c:pt>
                <c:pt idx="1">
                  <c:v>September 2025</c:v>
                </c:pt>
              </c:strCache>
            </c:strRef>
          </c:cat>
          <c:val>
            <c:numRef>
              <c:f>'Structure Measures'!$D$20:$D$21</c:f>
              <c:numCache>
                <c:formatCode>General</c:formatCode>
                <c:ptCount val="2"/>
                <c:pt idx="0">
                  <c:v>25</c:v>
                </c:pt>
                <c:pt idx="1">
                  <c:v>6.1224489795918364</c:v>
                </c:pt>
              </c:numCache>
            </c:numRef>
          </c:val>
          <c:extLst>
            <c:ext xmlns:c16="http://schemas.microsoft.com/office/drawing/2014/chart" uri="{C3380CC4-5D6E-409C-BE32-E72D297353CC}">
              <c16:uniqueId val="{00000002-892D-4AC5-AE2C-593A353749D7}"/>
            </c:ext>
          </c:extLst>
        </c:ser>
        <c:dLbls>
          <c:dLblPos val="ctr"/>
          <c:showLegendKey val="0"/>
          <c:showVal val="1"/>
          <c:showCatName val="0"/>
          <c:showSerName val="0"/>
          <c:showPercent val="0"/>
          <c:showBubbleSize val="0"/>
        </c:dLbls>
        <c:gapWidth val="150"/>
        <c:overlap val="100"/>
        <c:axId val="154890016"/>
        <c:axId val="154899136"/>
      </c:barChart>
      <c:catAx>
        <c:axId val="154890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54899136"/>
        <c:crosses val="autoZero"/>
        <c:auto val="1"/>
        <c:lblAlgn val="ctr"/>
        <c:lblOffset val="100"/>
        <c:noMultiLvlLbl val="0"/>
      </c:catAx>
      <c:valAx>
        <c:axId val="154899136"/>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5489001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Measures'!$C$23</c:f>
              <c:strCache>
                <c:ptCount val="1"/>
                <c:pt idx="0">
                  <c:v>In Place</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Measures'!$B$24:$B$25</c:f>
              <c:strCache>
                <c:ptCount val="2"/>
                <c:pt idx="0">
                  <c:v>Baseline</c:v>
                </c:pt>
                <c:pt idx="1">
                  <c:v>September 2025</c:v>
                </c:pt>
              </c:strCache>
            </c:strRef>
          </c:cat>
          <c:val>
            <c:numRef>
              <c:f>'Structure Measures'!$C$24:$C$25</c:f>
              <c:numCache>
                <c:formatCode>0</c:formatCode>
                <c:ptCount val="2"/>
                <c:pt idx="0">
                  <c:v>11.111111111111111</c:v>
                </c:pt>
                <c:pt idx="1">
                  <c:v>16.326530612244898</c:v>
                </c:pt>
              </c:numCache>
            </c:numRef>
          </c:val>
          <c:extLst>
            <c:ext xmlns:c16="http://schemas.microsoft.com/office/drawing/2014/chart" uri="{C3380CC4-5D6E-409C-BE32-E72D297353CC}">
              <c16:uniqueId val="{00000000-33AA-4257-9FF8-17C918150243}"/>
            </c:ext>
          </c:extLst>
        </c:ser>
        <c:ser>
          <c:idx val="1"/>
          <c:order val="1"/>
          <c:tx>
            <c:strRef>
              <c:f>'Structure Measures'!$D$23</c:f>
              <c:strCache>
                <c:ptCount val="1"/>
                <c:pt idx="0">
                  <c:v>Working on it</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Measures'!$B$24:$B$25</c:f>
              <c:strCache>
                <c:ptCount val="2"/>
                <c:pt idx="0">
                  <c:v>Baseline</c:v>
                </c:pt>
                <c:pt idx="1">
                  <c:v>September 2025</c:v>
                </c:pt>
              </c:strCache>
            </c:strRef>
          </c:cat>
          <c:val>
            <c:numRef>
              <c:f>'Structure Measures'!$D$24:$D$25</c:f>
              <c:numCache>
                <c:formatCode>0</c:formatCode>
                <c:ptCount val="2"/>
                <c:pt idx="0">
                  <c:v>26.388888888888889</c:v>
                </c:pt>
                <c:pt idx="1">
                  <c:v>57.142857142857139</c:v>
                </c:pt>
              </c:numCache>
            </c:numRef>
          </c:val>
          <c:extLst>
            <c:ext xmlns:c16="http://schemas.microsoft.com/office/drawing/2014/chart" uri="{C3380CC4-5D6E-409C-BE32-E72D297353CC}">
              <c16:uniqueId val="{00000001-33AA-4257-9FF8-17C918150243}"/>
            </c:ext>
          </c:extLst>
        </c:ser>
        <c:ser>
          <c:idx val="2"/>
          <c:order val="2"/>
          <c:tx>
            <c:strRef>
              <c:f>'Structure Measures'!$E$23</c:f>
              <c:strCache>
                <c:ptCount val="1"/>
                <c:pt idx="0">
                  <c:v>Haven't Started</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Measures'!$B$24:$B$25</c:f>
              <c:strCache>
                <c:ptCount val="2"/>
                <c:pt idx="0">
                  <c:v>Baseline</c:v>
                </c:pt>
                <c:pt idx="1">
                  <c:v>September 2025</c:v>
                </c:pt>
              </c:strCache>
            </c:strRef>
          </c:cat>
          <c:val>
            <c:numRef>
              <c:f>'Structure Measures'!$E$24:$E$25</c:f>
              <c:numCache>
                <c:formatCode>0</c:formatCode>
                <c:ptCount val="2"/>
                <c:pt idx="0">
                  <c:v>62.5</c:v>
                </c:pt>
                <c:pt idx="1">
                  <c:v>26.530612244897959</c:v>
                </c:pt>
              </c:numCache>
            </c:numRef>
          </c:val>
          <c:extLst>
            <c:ext xmlns:c16="http://schemas.microsoft.com/office/drawing/2014/chart" uri="{C3380CC4-5D6E-409C-BE32-E72D297353CC}">
              <c16:uniqueId val="{00000002-33AA-4257-9FF8-17C918150243}"/>
            </c:ext>
          </c:extLst>
        </c:ser>
        <c:dLbls>
          <c:dLblPos val="ctr"/>
          <c:showLegendKey val="0"/>
          <c:showVal val="1"/>
          <c:showCatName val="0"/>
          <c:showSerName val="0"/>
          <c:showPercent val="0"/>
          <c:showBubbleSize val="0"/>
        </c:dLbls>
        <c:gapWidth val="150"/>
        <c:overlap val="100"/>
        <c:axId val="53334016"/>
        <c:axId val="53331136"/>
      </c:barChart>
      <c:catAx>
        <c:axId val="53334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53331136"/>
        <c:crosses val="autoZero"/>
        <c:auto val="1"/>
        <c:lblAlgn val="ctr"/>
        <c:lblOffset val="100"/>
        <c:noMultiLvlLbl val="0"/>
      </c:catAx>
      <c:valAx>
        <c:axId val="53331136"/>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5333401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Measures'!$C$31</c:f>
              <c:strCache>
                <c:ptCount val="1"/>
                <c:pt idx="0">
                  <c:v>In Place</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Measures'!$B$32:$B$33</c:f>
              <c:strCache>
                <c:ptCount val="2"/>
                <c:pt idx="0">
                  <c:v>Baseline</c:v>
                </c:pt>
                <c:pt idx="1">
                  <c:v>September 2025</c:v>
                </c:pt>
              </c:strCache>
            </c:strRef>
          </c:cat>
          <c:val>
            <c:numRef>
              <c:f>'Structure Measures'!$C$32:$C$33</c:f>
              <c:numCache>
                <c:formatCode>0</c:formatCode>
                <c:ptCount val="2"/>
                <c:pt idx="0">
                  <c:v>22.222222222222221</c:v>
                </c:pt>
                <c:pt idx="1">
                  <c:v>63.265306122448983</c:v>
                </c:pt>
              </c:numCache>
            </c:numRef>
          </c:val>
          <c:extLst>
            <c:ext xmlns:c16="http://schemas.microsoft.com/office/drawing/2014/chart" uri="{C3380CC4-5D6E-409C-BE32-E72D297353CC}">
              <c16:uniqueId val="{00000000-C401-4D93-9B91-93C6587AA7B3}"/>
            </c:ext>
          </c:extLst>
        </c:ser>
        <c:ser>
          <c:idx val="1"/>
          <c:order val="1"/>
          <c:tx>
            <c:strRef>
              <c:f>'Structure Measures'!$D$31</c:f>
              <c:strCache>
                <c:ptCount val="1"/>
                <c:pt idx="0">
                  <c:v>Working on it</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Measures'!$B$32:$B$33</c:f>
              <c:strCache>
                <c:ptCount val="2"/>
                <c:pt idx="0">
                  <c:v>Baseline</c:v>
                </c:pt>
                <c:pt idx="1">
                  <c:v>September 2025</c:v>
                </c:pt>
              </c:strCache>
            </c:strRef>
          </c:cat>
          <c:val>
            <c:numRef>
              <c:f>'Structure Measures'!$D$32:$D$33</c:f>
              <c:numCache>
                <c:formatCode>0</c:formatCode>
                <c:ptCount val="2"/>
                <c:pt idx="0">
                  <c:v>23.611111111111111</c:v>
                </c:pt>
                <c:pt idx="1">
                  <c:v>30.612244897959183</c:v>
                </c:pt>
              </c:numCache>
            </c:numRef>
          </c:val>
          <c:extLst>
            <c:ext xmlns:c16="http://schemas.microsoft.com/office/drawing/2014/chart" uri="{C3380CC4-5D6E-409C-BE32-E72D297353CC}">
              <c16:uniqueId val="{00000001-C401-4D93-9B91-93C6587AA7B3}"/>
            </c:ext>
          </c:extLst>
        </c:ser>
        <c:ser>
          <c:idx val="2"/>
          <c:order val="2"/>
          <c:tx>
            <c:strRef>
              <c:f>'Structure Measures'!$E$31</c:f>
              <c:strCache>
                <c:ptCount val="1"/>
                <c:pt idx="0">
                  <c:v>Haven't Started</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Measures'!$B$32:$B$33</c:f>
              <c:strCache>
                <c:ptCount val="2"/>
                <c:pt idx="0">
                  <c:v>Baseline</c:v>
                </c:pt>
                <c:pt idx="1">
                  <c:v>September 2025</c:v>
                </c:pt>
              </c:strCache>
            </c:strRef>
          </c:cat>
          <c:val>
            <c:numRef>
              <c:f>'Structure Measures'!$E$32:$E$33</c:f>
              <c:numCache>
                <c:formatCode>0</c:formatCode>
                <c:ptCount val="2"/>
                <c:pt idx="0">
                  <c:v>54.166666666666664</c:v>
                </c:pt>
                <c:pt idx="1">
                  <c:v>6.1224489795918364</c:v>
                </c:pt>
              </c:numCache>
            </c:numRef>
          </c:val>
          <c:extLst>
            <c:ext xmlns:c16="http://schemas.microsoft.com/office/drawing/2014/chart" uri="{C3380CC4-5D6E-409C-BE32-E72D297353CC}">
              <c16:uniqueId val="{00000002-C401-4D93-9B91-93C6587AA7B3}"/>
            </c:ext>
          </c:extLst>
        </c:ser>
        <c:dLbls>
          <c:dLblPos val="ctr"/>
          <c:showLegendKey val="0"/>
          <c:showVal val="1"/>
          <c:showCatName val="0"/>
          <c:showSerName val="0"/>
          <c:showPercent val="0"/>
          <c:showBubbleSize val="0"/>
        </c:dLbls>
        <c:gapWidth val="150"/>
        <c:overlap val="100"/>
        <c:axId val="1588323904"/>
        <c:axId val="1588334464"/>
      </c:barChart>
      <c:catAx>
        <c:axId val="15883239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588334464"/>
        <c:crosses val="autoZero"/>
        <c:auto val="1"/>
        <c:lblAlgn val="ctr"/>
        <c:lblOffset val="100"/>
        <c:noMultiLvlLbl val="0"/>
      </c:catAx>
      <c:valAx>
        <c:axId val="1588334464"/>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58832390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solidFill>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Measures'!$B$35</c:f>
              <c:strCache>
                <c:ptCount val="1"/>
                <c:pt idx="0">
                  <c:v>In Place</c:v>
                </c:pt>
              </c:strCache>
            </c:strRef>
          </c:tx>
          <c:spPr>
            <a:solidFill>
              <a:srgbClr val="92D050"/>
            </a:solidFill>
            <a:ln>
              <a:noFill/>
            </a:ln>
            <a:effectLst/>
          </c:spPr>
          <c:invertIfNegative val="0"/>
          <c:dLbls>
            <c:dLbl>
              <c:idx val="0"/>
              <c:tx>
                <c:rich>
                  <a:bodyPr/>
                  <a:lstStyle/>
                  <a:p>
                    <a:r>
                      <a:rPr lang="en-US"/>
                      <a:t>61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B552-4958-A5F8-A5EA19D95A45}"/>
                </c:ext>
              </c:extLst>
            </c:dLbl>
            <c:dLbl>
              <c:idx val="1"/>
              <c:tx>
                <c:rich>
                  <a:bodyPr/>
                  <a:lstStyle/>
                  <a:p>
                    <a:r>
                      <a:rPr lang="en-US"/>
                      <a:t>67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B552-4958-A5F8-A5EA19D95A45}"/>
                </c:ext>
              </c:extLst>
            </c:dLbl>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Measures'!$A$36:$A$37</c:f>
              <c:strCache>
                <c:ptCount val="2"/>
                <c:pt idx="0">
                  <c:v>Baseline</c:v>
                </c:pt>
                <c:pt idx="1">
                  <c:v>September 2025</c:v>
                </c:pt>
              </c:strCache>
            </c:strRef>
          </c:cat>
          <c:val>
            <c:numRef>
              <c:f>'Structure Measures'!$B$36:$B$37</c:f>
              <c:numCache>
                <c:formatCode>General</c:formatCode>
                <c:ptCount val="2"/>
                <c:pt idx="0">
                  <c:v>61.111111111111114</c:v>
                </c:pt>
                <c:pt idx="1">
                  <c:v>67.346938775510196</c:v>
                </c:pt>
              </c:numCache>
            </c:numRef>
          </c:val>
          <c:extLst>
            <c:ext xmlns:c16="http://schemas.microsoft.com/office/drawing/2014/chart" uri="{C3380CC4-5D6E-409C-BE32-E72D297353CC}">
              <c16:uniqueId val="{00000000-B552-4958-A5F8-A5EA19D95A45}"/>
            </c:ext>
          </c:extLst>
        </c:ser>
        <c:ser>
          <c:idx val="1"/>
          <c:order val="1"/>
          <c:tx>
            <c:strRef>
              <c:f>'Structure Measures'!$C$35</c:f>
              <c:strCache>
                <c:ptCount val="1"/>
                <c:pt idx="0">
                  <c:v>Working on it</c:v>
                </c:pt>
              </c:strCache>
            </c:strRef>
          </c:tx>
          <c:spPr>
            <a:solidFill>
              <a:srgbClr val="FFFF00"/>
            </a:solidFill>
            <a:ln>
              <a:noFill/>
            </a:ln>
            <a:effectLst/>
          </c:spPr>
          <c:invertIfNegative val="0"/>
          <c:dLbls>
            <c:dLbl>
              <c:idx val="0"/>
              <c:tx>
                <c:rich>
                  <a:bodyPr/>
                  <a:lstStyle/>
                  <a:p>
                    <a:r>
                      <a:rPr lang="en-US"/>
                      <a:t>19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B552-4958-A5F8-A5EA19D95A45}"/>
                </c:ext>
              </c:extLst>
            </c:dLbl>
            <c:dLbl>
              <c:idx val="1"/>
              <c:tx>
                <c:rich>
                  <a:bodyPr/>
                  <a:lstStyle/>
                  <a:p>
                    <a:r>
                      <a:rPr lang="en-US"/>
                      <a:t>31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B552-4958-A5F8-A5EA19D95A45}"/>
                </c:ext>
              </c:extLst>
            </c:dLbl>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Measures'!$A$36:$A$37</c:f>
              <c:strCache>
                <c:ptCount val="2"/>
                <c:pt idx="0">
                  <c:v>Baseline</c:v>
                </c:pt>
                <c:pt idx="1">
                  <c:v>September 2025</c:v>
                </c:pt>
              </c:strCache>
            </c:strRef>
          </c:cat>
          <c:val>
            <c:numRef>
              <c:f>'Structure Measures'!$C$36:$C$37</c:f>
              <c:numCache>
                <c:formatCode>General</c:formatCode>
                <c:ptCount val="2"/>
                <c:pt idx="0">
                  <c:v>19.444444444444446</c:v>
                </c:pt>
                <c:pt idx="1">
                  <c:v>30.612244897959183</c:v>
                </c:pt>
              </c:numCache>
            </c:numRef>
          </c:val>
          <c:extLst>
            <c:ext xmlns:c16="http://schemas.microsoft.com/office/drawing/2014/chart" uri="{C3380CC4-5D6E-409C-BE32-E72D297353CC}">
              <c16:uniqueId val="{00000001-B552-4958-A5F8-A5EA19D95A45}"/>
            </c:ext>
          </c:extLst>
        </c:ser>
        <c:ser>
          <c:idx val="2"/>
          <c:order val="2"/>
          <c:tx>
            <c:strRef>
              <c:f>'Structure Measures'!$D$35</c:f>
              <c:strCache>
                <c:ptCount val="1"/>
                <c:pt idx="0">
                  <c:v>Haven't Started</c:v>
                </c:pt>
              </c:strCache>
            </c:strRef>
          </c:tx>
          <c:spPr>
            <a:solidFill>
              <a:srgbClr val="FF0000"/>
            </a:solidFill>
            <a:ln>
              <a:noFill/>
            </a:ln>
            <a:effectLst/>
          </c:spPr>
          <c:invertIfNegative val="0"/>
          <c:dLbls>
            <c:dLbl>
              <c:idx val="0"/>
              <c:tx>
                <c:rich>
                  <a:bodyPr/>
                  <a:lstStyle/>
                  <a:p>
                    <a:r>
                      <a:rPr lang="en-US"/>
                      <a:t>19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B552-4958-A5F8-A5EA19D95A45}"/>
                </c:ext>
              </c:extLst>
            </c:dLbl>
            <c:dLbl>
              <c:idx val="1"/>
              <c:tx>
                <c:rich>
                  <a:bodyPr/>
                  <a:lstStyle/>
                  <a:p>
                    <a:r>
                      <a:rPr lang="en-US"/>
                      <a:t>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B552-4958-A5F8-A5EA19D95A45}"/>
                </c:ext>
              </c:extLst>
            </c:dLbl>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Measures'!$A$36:$A$37</c:f>
              <c:strCache>
                <c:ptCount val="2"/>
                <c:pt idx="0">
                  <c:v>Baseline</c:v>
                </c:pt>
                <c:pt idx="1">
                  <c:v>September 2025</c:v>
                </c:pt>
              </c:strCache>
            </c:strRef>
          </c:cat>
          <c:val>
            <c:numRef>
              <c:f>'Structure Measures'!$D$36:$D$37</c:f>
              <c:numCache>
                <c:formatCode>General</c:formatCode>
                <c:ptCount val="2"/>
                <c:pt idx="0">
                  <c:v>19.444444444444446</c:v>
                </c:pt>
                <c:pt idx="1">
                  <c:v>2.0408163265306123</c:v>
                </c:pt>
              </c:numCache>
            </c:numRef>
          </c:val>
          <c:extLst>
            <c:ext xmlns:c16="http://schemas.microsoft.com/office/drawing/2014/chart" uri="{C3380CC4-5D6E-409C-BE32-E72D297353CC}">
              <c16:uniqueId val="{00000002-B552-4958-A5F8-A5EA19D95A45}"/>
            </c:ext>
          </c:extLst>
        </c:ser>
        <c:dLbls>
          <c:dLblPos val="ctr"/>
          <c:showLegendKey val="0"/>
          <c:showVal val="1"/>
          <c:showCatName val="0"/>
          <c:showSerName val="0"/>
          <c:showPercent val="0"/>
          <c:showBubbleSize val="0"/>
        </c:dLbls>
        <c:gapWidth val="150"/>
        <c:overlap val="100"/>
        <c:axId val="53321056"/>
        <c:axId val="53323936"/>
      </c:barChart>
      <c:catAx>
        <c:axId val="53321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53323936"/>
        <c:crosses val="autoZero"/>
        <c:auto val="1"/>
        <c:lblAlgn val="ctr"/>
        <c:lblOffset val="100"/>
        <c:noMultiLvlLbl val="0"/>
      </c:catAx>
      <c:valAx>
        <c:axId val="53323936"/>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5332105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Measures'!$C$27</c:f>
              <c:strCache>
                <c:ptCount val="1"/>
                <c:pt idx="0">
                  <c:v>In Place</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Measures'!$B$28:$B$29</c:f>
              <c:strCache>
                <c:ptCount val="2"/>
                <c:pt idx="0">
                  <c:v>Baseline</c:v>
                </c:pt>
                <c:pt idx="1">
                  <c:v>September 2025</c:v>
                </c:pt>
              </c:strCache>
            </c:strRef>
          </c:cat>
          <c:val>
            <c:numRef>
              <c:f>'Structure Measures'!$C$28:$C$29</c:f>
              <c:numCache>
                <c:formatCode>0</c:formatCode>
                <c:ptCount val="2"/>
                <c:pt idx="0">
                  <c:v>8.3333333333333321</c:v>
                </c:pt>
                <c:pt idx="1">
                  <c:v>16.326530612244898</c:v>
                </c:pt>
              </c:numCache>
            </c:numRef>
          </c:val>
          <c:extLst>
            <c:ext xmlns:c16="http://schemas.microsoft.com/office/drawing/2014/chart" uri="{C3380CC4-5D6E-409C-BE32-E72D297353CC}">
              <c16:uniqueId val="{00000000-2CBE-4161-906C-378BFC9EC736}"/>
            </c:ext>
          </c:extLst>
        </c:ser>
        <c:ser>
          <c:idx val="1"/>
          <c:order val="1"/>
          <c:tx>
            <c:strRef>
              <c:f>'Structure Measures'!$D$27</c:f>
              <c:strCache>
                <c:ptCount val="1"/>
                <c:pt idx="0">
                  <c:v>Working on it</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Measures'!$B$28:$B$29</c:f>
              <c:strCache>
                <c:ptCount val="2"/>
                <c:pt idx="0">
                  <c:v>Baseline</c:v>
                </c:pt>
                <c:pt idx="1">
                  <c:v>September 2025</c:v>
                </c:pt>
              </c:strCache>
            </c:strRef>
          </c:cat>
          <c:val>
            <c:numRef>
              <c:f>'Structure Measures'!$D$28:$D$29</c:f>
              <c:numCache>
                <c:formatCode>0</c:formatCode>
                <c:ptCount val="2"/>
                <c:pt idx="0">
                  <c:v>26.388888888888889</c:v>
                </c:pt>
                <c:pt idx="1">
                  <c:v>63.265306122448983</c:v>
                </c:pt>
              </c:numCache>
            </c:numRef>
          </c:val>
          <c:extLst>
            <c:ext xmlns:c16="http://schemas.microsoft.com/office/drawing/2014/chart" uri="{C3380CC4-5D6E-409C-BE32-E72D297353CC}">
              <c16:uniqueId val="{00000001-2CBE-4161-906C-378BFC9EC736}"/>
            </c:ext>
          </c:extLst>
        </c:ser>
        <c:ser>
          <c:idx val="2"/>
          <c:order val="2"/>
          <c:tx>
            <c:strRef>
              <c:f>'Structure Measures'!$E$27</c:f>
              <c:strCache>
                <c:ptCount val="1"/>
                <c:pt idx="0">
                  <c:v>Haven't Started</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Measures'!$B$28:$B$29</c:f>
              <c:strCache>
                <c:ptCount val="2"/>
                <c:pt idx="0">
                  <c:v>Baseline</c:v>
                </c:pt>
                <c:pt idx="1">
                  <c:v>September 2025</c:v>
                </c:pt>
              </c:strCache>
            </c:strRef>
          </c:cat>
          <c:val>
            <c:numRef>
              <c:f>'Structure Measures'!$E$28:$E$29</c:f>
              <c:numCache>
                <c:formatCode>0</c:formatCode>
                <c:ptCount val="2"/>
                <c:pt idx="0">
                  <c:v>65.277777777777786</c:v>
                </c:pt>
                <c:pt idx="1">
                  <c:v>20.408163265306122</c:v>
                </c:pt>
              </c:numCache>
            </c:numRef>
          </c:val>
          <c:extLst>
            <c:ext xmlns:c16="http://schemas.microsoft.com/office/drawing/2014/chart" uri="{C3380CC4-5D6E-409C-BE32-E72D297353CC}">
              <c16:uniqueId val="{00000002-2CBE-4161-906C-378BFC9EC736}"/>
            </c:ext>
          </c:extLst>
        </c:ser>
        <c:dLbls>
          <c:dLblPos val="ctr"/>
          <c:showLegendKey val="0"/>
          <c:showVal val="1"/>
          <c:showCatName val="0"/>
          <c:showSerName val="0"/>
          <c:showPercent val="0"/>
          <c:showBubbleSize val="0"/>
        </c:dLbls>
        <c:gapWidth val="150"/>
        <c:overlap val="100"/>
        <c:axId val="1584376544"/>
        <c:axId val="1584370784"/>
      </c:barChart>
      <c:catAx>
        <c:axId val="15843765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584370784"/>
        <c:crosses val="autoZero"/>
        <c:auto val="1"/>
        <c:lblAlgn val="ctr"/>
        <c:lblOffset val="100"/>
        <c:noMultiLvlLbl val="0"/>
      </c:catAx>
      <c:valAx>
        <c:axId val="1584370784"/>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5843765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Measures'!$B$39</c:f>
              <c:strCache>
                <c:ptCount val="1"/>
                <c:pt idx="0">
                  <c:v>In Place</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Measures'!$A$40:$A$41</c:f>
              <c:strCache>
                <c:ptCount val="2"/>
                <c:pt idx="0">
                  <c:v>Baseline</c:v>
                </c:pt>
                <c:pt idx="1">
                  <c:v>September 2025</c:v>
                </c:pt>
              </c:strCache>
            </c:strRef>
          </c:cat>
          <c:val>
            <c:numRef>
              <c:f>'Structure Measures'!$B$40:$B$41</c:f>
              <c:numCache>
                <c:formatCode>0</c:formatCode>
                <c:ptCount val="2"/>
                <c:pt idx="0">
                  <c:v>23.611111111111111</c:v>
                </c:pt>
                <c:pt idx="1">
                  <c:v>28.571428571428569</c:v>
                </c:pt>
              </c:numCache>
            </c:numRef>
          </c:val>
          <c:extLst>
            <c:ext xmlns:c16="http://schemas.microsoft.com/office/drawing/2014/chart" uri="{C3380CC4-5D6E-409C-BE32-E72D297353CC}">
              <c16:uniqueId val="{00000000-A83F-4E29-A83B-292CFD342DC5}"/>
            </c:ext>
          </c:extLst>
        </c:ser>
        <c:ser>
          <c:idx val="1"/>
          <c:order val="1"/>
          <c:tx>
            <c:strRef>
              <c:f>'Structure Measures'!$C$39</c:f>
              <c:strCache>
                <c:ptCount val="1"/>
                <c:pt idx="0">
                  <c:v>Working on it</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Measures'!$A$40:$A$41</c:f>
              <c:strCache>
                <c:ptCount val="2"/>
                <c:pt idx="0">
                  <c:v>Baseline</c:v>
                </c:pt>
                <c:pt idx="1">
                  <c:v>September 2025</c:v>
                </c:pt>
              </c:strCache>
            </c:strRef>
          </c:cat>
          <c:val>
            <c:numRef>
              <c:f>'Structure Measures'!$C$40:$C$41</c:f>
              <c:numCache>
                <c:formatCode>0</c:formatCode>
                <c:ptCount val="2"/>
                <c:pt idx="0">
                  <c:v>33.333333333333329</c:v>
                </c:pt>
                <c:pt idx="1">
                  <c:v>53.061224489795919</c:v>
                </c:pt>
              </c:numCache>
            </c:numRef>
          </c:val>
          <c:extLst>
            <c:ext xmlns:c16="http://schemas.microsoft.com/office/drawing/2014/chart" uri="{C3380CC4-5D6E-409C-BE32-E72D297353CC}">
              <c16:uniqueId val="{00000001-A83F-4E29-A83B-292CFD342DC5}"/>
            </c:ext>
          </c:extLst>
        </c:ser>
        <c:ser>
          <c:idx val="2"/>
          <c:order val="2"/>
          <c:tx>
            <c:strRef>
              <c:f>'Structure Measures'!$D$39</c:f>
              <c:strCache>
                <c:ptCount val="1"/>
                <c:pt idx="0">
                  <c:v>Haven't Started</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Measures'!$A$40:$A$41</c:f>
              <c:strCache>
                <c:ptCount val="2"/>
                <c:pt idx="0">
                  <c:v>Baseline</c:v>
                </c:pt>
                <c:pt idx="1">
                  <c:v>September 2025</c:v>
                </c:pt>
              </c:strCache>
            </c:strRef>
          </c:cat>
          <c:val>
            <c:numRef>
              <c:f>'Structure Measures'!$D$40:$D$41</c:f>
              <c:numCache>
                <c:formatCode>0</c:formatCode>
                <c:ptCount val="2"/>
                <c:pt idx="0">
                  <c:v>43.055555555555557</c:v>
                </c:pt>
                <c:pt idx="1">
                  <c:v>18.367346938775512</c:v>
                </c:pt>
              </c:numCache>
            </c:numRef>
          </c:val>
          <c:extLst>
            <c:ext xmlns:c16="http://schemas.microsoft.com/office/drawing/2014/chart" uri="{C3380CC4-5D6E-409C-BE32-E72D297353CC}">
              <c16:uniqueId val="{00000002-A83F-4E29-A83B-292CFD342DC5}"/>
            </c:ext>
          </c:extLst>
        </c:ser>
        <c:dLbls>
          <c:dLblPos val="ctr"/>
          <c:showLegendKey val="0"/>
          <c:showVal val="1"/>
          <c:showCatName val="0"/>
          <c:showSerName val="0"/>
          <c:showPercent val="0"/>
          <c:showBubbleSize val="0"/>
        </c:dLbls>
        <c:gapWidth val="150"/>
        <c:overlap val="100"/>
        <c:axId val="322143360"/>
        <c:axId val="322143840"/>
      </c:barChart>
      <c:catAx>
        <c:axId val="322143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322143840"/>
        <c:crosses val="autoZero"/>
        <c:auto val="1"/>
        <c:lblAlgn val="ctr"/>
        <c:lblOffset val="100"/>
        <c:noMultiLvlLbl val="0"/>
      </c:catAx>
      <c:valAx>
        <c:axId val="322143840"/>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32214336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'Structure Measures'!$C$43</c:f>
              <c:strCache>
                <c:ptCount val="1"/>
                <c:pt idx="0">
                  <c:v>In Place</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Measures'!$B$44:$B$45</c:f>
              <c:strCache>
                <c:ptCount val="2"/>
                <c:pt idx="0">
                  <c:v>Baseline</c:v>
                </c:pt>
                <c:pt idx="1">
                  <c:v>September 2025</c:v>
                </c:pt>
              </c:strCache>
            </c:strRef>
          </c:cat>
          <c:val>
            <c:numRef>
              <c:f>'Structure Measures'!$C$44:$C$45</c:f>
              <c:numCache>
                <c:formatCode>0</c:formatCode>
                <c:ptCount val="2"/>
                <c:pt idx="0">
                  <c:v>18.055555555555554</c:v>
                </c:pt>
                <c:pt idx="1">
                  <c:v>26.530612244897959</c:v>
                </c:pt>
              </c:numCache>
            </c:numRef>
          </c:val>
          <c:extLst>
            <c:ext xmlns:c16="http://schemas.microsoft.com/office/drawing/2014/chart" uri="{C3380CC4-5D6E-409C-BE32-E72D297353CC}">
              <c16:uniqueId val="{00000000-BD81-4E70-BE44-9C72509BE223}"/>
            </c:ext>
          </c:extLst>
        </c:ser>
        <c:ser>
          <c:idx val="1"/>
          <c:order val="1"/>
          <c:tx>
            <c:strRef>
              <c:f>'Structure Measures'!$D$43</c:f>
              <c:strCache>
                <c:ptCount val="1"/>
                <c:pt idx="0">
                  <c:v>Working on it</c:v>
                </c:pt>
              </c:strCache>
            </c:strRef>
          </c:tx>
          <c:spPr>
            <a:solidFill>
              <a:srgbClr val="FFFF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Measures'!$B$44:$B$45</c:f>
              <c:strCache>
                <c:ptCount val="2"/>
                <c:pt idx="0">
                  <c:v>Baseline</c:v>
                </c:pt>
                <c:pt idx="1">
                  <c:v>September 2025</c:v>
                </c:pt>
              </c:strCache>
            </c:strRef>
          </c:cat>
          <c:val>
            <c:numRef>
              <c:f>'Structure Measures'!$D$44:$D$45</c:f>
              <c:numCache>
                <c:formatCode>0</c:formatCode>
                <c:ptCount val="2"/>
                <c:pt idx="0">
                  <c:v>41.666666666666671</c:v>
                </c:pt>
                <c:pt idx="1">
                  <c:v>57.142857142857139</c:v>
                </c:pt>
              </c:numCache>
            </c:numRef>
          </c:val>
          <c:extLst>
            <c:ext xmlns:c16="http://schemas.microsoft.com/office/drawing/2014/chart" uri="{C3380CC4-5D6E-409C-BE32-E72D297353CC}">
              <c16:uniqueId val="{00000001-BD81-4E70-BE44-9C72509BE223}"/>
            </c:ext>
          </c:extLst>
        </c:ser>
        <c:ser>
          <c:idx val="2"/>
          <c:order val="2"/>
          <c:tx>
            <c:strRef>
              <c:f>'Structure Measures'!$E$43</c:f>
              <c:strCache>
                <c:ptCount val="1"/>
                <c:pt idx="0">
                  <c:v>Haven't Started</c:v>
                </c:pt>
              </c:strCache>
            </c:strRef>
          </c:tx>
          <c:spPr>
            <a:solidFill>
              <a:srgbClr val="FF0000"/>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'Structure Measures'!$B$44:$B$45</c:f>
              <c:strCache>
                <c:ptCount val="2"/>
                <c:pt idx="0">
                  <c:v>Baseline</c:v>
                </c:pt>
                <c:pt idx="1">
                  <c:v>September 2025</c:v>
                </c:pt>
              </c:strCache>
            </c:strRef>
          </c:cat>
          <c:val>
            <c:numRef>
              <c:f>'Structure Measures'!$E$44:$E$45</c:f>
              <c:numCache>
                <c:formatCode>0</c:formatCode>
                <c:ptCount val="2"/>
                <c:pt idx="0">
                  <c:v>40.277777777777779</c:v>
                </c:pt>
                <c:pt idx="1">
                  <c:v>16.326530612244898</c:v>
                </c:pt>
              </c:numCache>
            </c:numRef>
          </c:val>
          <c:extLst>
            <c:ext xmlns:c16="http://schemas.microsoft.com/office/drawing/2014/chart" uri="{C3380CC4-5D6E-409C-BE32-E72D297353CC}">
              <c16:uniqueId val="{00000002-BD81-4E70-BE44-9C72509BE223}"/>
            </c:ext>
          </c:extLst>
        </c:ser>
        <c:dLbls>
          <c:dLblPos val="ctr"/>
          <c:showLegendKey val="0"/>
          <c:showVal val="1"/>
          <c:showCatName val="0"/>
          <c:showSerName val="0"/>
          <c:showPercent val="0"/>
          <c:showBubbleSize val="0"/>
        </c:dLbls>
        <c:gapWidth val="150"/>
        <c:overlap val="100"/>
        <c:axId val="1581843056"/>
        <c:axId val="1581844016"/>
      </c:barChart>
      <c:catAx>
        <c:axId val="1581843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581844016"/>
        <c:crosses val="autoZero"/>
        <c:auto val="1"/>
        <c:lblAlgn val="ctr"/>
        <c:lblOffset val="100"/>
        <c:noMultiLvlLbl val="0"/>
      </c:catAx>
      <c:valAx>
        <c:axId val="1581844016"/>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crossAx val="158184305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50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600">
          <a:solidFill>
            <a:schemeClr val="tx1">
              <a:lumMod val="50000"/>
            </a:schemeClr>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_rels/data8.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image" Target="../media/image176.svg"/><Relationship Id="rId1" Type="http://schemas.openxmlformats.org/officeDocument/2006/relationships/image" Target="../media/image175.png"/><Relationship Id="rId6" Type="http://schemas.openxmlformats.org/officeDocument/2006/relationships/image" Target="../media/image180.svg"/><Relationship Id="rId5" Type="http://schemas.openxmlformats.org/officeDocument/2006/relationships/image" Target="../media/image179.png"/><Relationship Id="rId4" Type="http://schemas.openxmlformats.org/officeDocument/2006/relationships/image" Target="../media/image178.svg"/></Relationships>
</file>

<file path=ppt/diagrams/_rels/drawing8.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image" Target="../media/image176.svg"/><Relationship Id="rId1" Type="http://schemas.openxmlformats.org/officeDocument/2006/relationships/image" Target="../media/image175.png"/><Relationship Id="rId6" Type="http://schemas.openxmlformats.org/officeDocument/2006/relationships/image" Target="../media/image180.svg"/><Relationship Id="rId5" Type="http://schemas.openxmlformats.org/officeDocument/2006/relationships/image" Target="../media/image179.png"/><Relationship Id="rId4" Type="http://schemas.openxmlformats.org/officeDocument/2006/relationships/image" Target="../media/image178.svg"/></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F4DA50B-B4FD-41BF-9D46-30C1799CD91C}" type="doc">
      <dgm:prSet loTypeId="urn:microsoft.com/office/officeart/2005/8/layout/default" loCatId="list" qsTypeId="urn:microsoft.com/office/officeart/2005/8/quickstyle/simple1" qsCatId="simple" csTypeId="urn:microsoft.com/office/officeart/2005/8/colors/colorful1" csCatId="colorful" phldr="1"/>
      <dgm:spPr/>
      <dgm:t>
        <a:bodyPr/>
        <a:lstStyle/>
        <a:p>
          <a:endParaRPr lang="en-US"/>
        </a:p>
      </dgm:t>
    </dgm:pt>
    <dgm:pt modelId="{6AA578C1-21CA-4B34-AD0E-B1C4DB2FDB8C}">
      <dgm:prSet phldrT="[Text]"/>
      <dgm:spPr/>
      <dgm:t>
        <a:bodyPr/>
        <a:lstStyle/>
        <a:p>
          <a:r>
            <a:rPr lang="en-US" dirty="0"/>
            <a:t>79 hospital teams participating</a:t>
          </a:r>
        </a:p>
      </dgm:t>
    </dgm:pt>
    <dgm:pt modelId="{D5EF510F-DC0D-4F82-B75A-6A56B38888F1}" type="parTrans" cxnId="{5BF14154-505F-4E75-8C4B-CDDABB8AFC71}">
      <dgm:prSet/>
      <dgm:spPr/>
      <dgm:t>
        <a:bodyPr/>
        <a:lstStyle/>
        <a:p>
          <a:endParaRPr lang="en-US"/>
        </a:p>
      </dgm:t>
    </dgm:pt>
    <dgm:pt modelId="{64E0713C-3E7F-4D97-8F17-A9A4040DEFC1}" type="sibTrans" cxnId="{5BF14154-505F-4E75-8C4B-CDDABB8AFC71}">
      <dgm:prSet/>
      <dgm:spPr/>
      <dgm:t>
        <a:bodyPr/>
        <a:lstStyle/>
        <a:p>
          <a:endParaRPr lang="en-US"/>
        </a:p>
      </dgm:t>
    </dgm:pt>
    <dgm:pt modelId="{7A49C943-5E3B-453B-AB7A-50A21CF4FBB2}">
      <dgm:prSet phldrT="[Text]"/>
      <dgm:spPr/>
      <dgm:t>
        <a:bodyPr/>
        <a:lstStyle/>
        <a:p>
          <a:r>
            <a:rPr lang="en-US" dirty="0"/>
            <a:t>99% of teams have submitted PMH QI team rosters</a:t>
          </a:r>
        </a:p>
      </dgm:t>
    </dgm:pt>
    <dgm:pt modelId="{0BA00833-7D2A-4832-9020-7FC3255F95C9}" type="parTrans" cxnId="{4C7251CD-4370-4DCB-B773-34E4C82FE281}">
      <dgm:prSet/>
      <dgm:spPr/>
      <dgm:t>
        <a:bodyPr/>
        <a:lstStyle/>
        <a:p>
          <a:endParaRPr lang="en-US"/>
        </a:p>
      </dgm:t>
    </dgm:pt>
    <dgm:pt modelId="{F11330C1-645D-460F-99E1-A7D49C8C0131}" type="sibTrans" cxnId="{4C7251CD-4370-4DCB-B773-34E4C82FE281}">
      <dgm:prSet/>
      <dgm:spPr/>
      <dgm:t>
        <a:bodyPr/>
        <a:lstStyle/>
        <a:p>
          <a:endParaRPr lang="en-US"/>
        </a:p>
      </dgm:t>
    </dgm:pt>
    <dgm:pt modelId="{B6E6B8AA-AFCE-4AF8-8EC6-DD02DBD585F6}">
      <dgm:prSet phldrT="[Text]"/>
      <dgm:spPr/>
      <dgm:t>
        <a:bodyPr/>
        <a:lstStyle/>
        <a:p>
          <a:r>
            <a:rPr lang="en-US" dirty="0"/>
            <a:t>99% of teams have submitted readiness surveys</a:t>
          </a:r>
        </a:p>
      </dgm:t>
    </dgm:pt>
    <dgm:pt modelId="{8EFCDAE3-3893-4E8C-A310-119B234AC51C}" type="parTrans" cxnId="{8543BBE3-A450-497D-8688-06070C0C8EF6}">
      <dgm:prSet/>
      <dgm:spPr/>
      <dgm:t>
        <a:bodyPr/>
        <a:lstStyle/>
        <a:p>
          <a:endParaRPr lang="en-US"/>
        </a:p>
      </dgm:t>
    </dgm:pt>
    <dgm:pt modelId="{C43B6770-2AE0-4118-A2E3-6B68DA7D1240}" type="sibTrans" cxnId="{8543BBE3-A450-497D-8688-06070C0C8EF6}">
      <dgm:prSet/>
      <dgm:spPr/>
      <dgm:t>
        <a:bodyPr/>
        <a:lstStyle/>
        <a:p>
          <a:endParaRPr lang="en-US"/>
        </a:p>
      </dgm:t>
    </dgm:pt>
    <dgm:pt modelId="{D5CCAEED-5D5D-4FA8-A65C-8474FD87CE9A}">
      <dgm:prSet phldrT="[Text]"/>
      <dgm:spPr/>
      <dgm:t>
        <a:bodyPr/>
        <a:lstStyle/>
        <a:p>
          <a:r>
            <a:rPr lang="en-US" dirty="0"/>
            <a:t>84% of teams have submitted September data</a:t>
          </a:r>
        </a:p>
      </dgm:t>
    </dgm:pt>
    <dgm:pt modelId="{46D05E83-EAC4-4D8C-AD60-5DDC59872592}" type="parTrans" cxnId="{C4C61FAF-BE08-44A5-8C30-92288B11818C}">
      <dgm:prSet/>
      <dgm:spPr/>
      <dgm:t>
        <a:bodyPr/>
        <a:lstStyle/>
        <a:p>
          <a:endParaRPr lang="en-US"/>
        </a:p>
      </dgm:t>
    </dgm:pt>
    <dgm:pt modelId="{F82C1E00-2C9F-42DE-8AFD-0B87D3E083C5}" type="sibTrans" cxnId="{C4C61FAF-BE08-44A5-8C30-92288B11818C}">
      <dgm:prSet/>
      <dgm:spPr/>
      <dgm:t>
        <a:bodyPr/>
        <a:lstStyle/>
        <a:p>
          <a:endParaRPr lang="en-US"/>
        </a:p>
      </dgm:t>
    </dgm:pt>
    <dgm:pt modelId="{4956F919-F4C6-4508-9E78-6B012F075095}">
      <dgm:prSet phldrT="[Text]"/>
      <dgm:spPr/>
      <dgm:t>
        <a:bodyPr/>
        <a:lstStyle/>
        <a:p>
          <a:r>
            <a:rPr lang="en-US" dirty="0"/>
            <a:t>147 attendees at the PMH September webinar</a:t>
          </a:r>
        </a:p>
      </dgm:t>
    </dgm:pt>
    <dgm:pt modelId="{1E9E2CBF-C4D8-4C35-B594-F59537A8D719}" type="parTrans" cxnId="{BA9AF7F2-A872-4C35-8933-F7778CE227B1}">
      <dgm:prSet/>
      <dgm:spPr/>
      <dgm:t>
        <a:bodyPr/>
        <a:lstStyle/>
        <a:p>
          <a:endParaRPr lang="en-US"/>
        </a:p>
      </dgm:t>
    </dgm:pt>
    <dgm:pt modelId="{1F14667A-6077-4B82-9477-41ED52C40058}" type="sibTrans" cxnId="{BA9AF7F2-A872-4C35-8933-F7778CE227B1}">
      <dgm:prSet/>
      <dgm:spPr/>
      <dgm:t>
        <a:bodyPr/>
        <a:lstStyle/>
        <a:p>
          <a:endParaRPr lang="en-US"/>
        </a:p>
      </dgm:t>
    </dgm:pt>
    <dgm:pt modelId="{F3E6D7EC-1B96-423A-BA71-134DE810F665}" type="pres">
      <dgm:prSet presAssocID="{DF4DA50B-B4FD-41BF-9D46-30C1799CD91C}" presName="diagram" presStyleCnt="0">
        <dgm:presLayoutVars>
          <dgm:dir/>
          <dgm:resizeHandles val="exact"/>
        </dgm:presLayoutVars>
      </dgm:prSet>
      <dgm:spPr/>
    </dgm:pt>
    <dgm:pt modelId="{221EFA0A-9E01-4108-997C-82C617FADF25}" type="pres">
      <dgm:prSet presAssocID="{6AA578C1-21CA-4B34-AD0E-B1C4DB2FDB8C}" presName="node" presStyleLbl="node1" presStyleIdx="0" presStyleCnt="5">
        <dgm:presLayoutVars>
          <dgm:bulletEnabled val="1"/>
        </dgm:presLayoutVars>
      </dgm:prSet>
      <dgm:spPr/>
    </dgm:pt>
    <dgm:pt modelId="{AD8E7F2C-B445-4F50-A19D-61C57E5467BD}" type="pres">
      <dgm:prSet presAssocID="{64E0713C-3E7F-4D97-8F17-A9A4040DEFC1}" presName="sibTrans" presStyleCnt="0"/>
      <dgm:spPr/>
    </dgm:pt>
    <dgm:pt modelId="{A87B503A-7ED1-4661-A8E5-DE3F9BA996CF}" type="pres">
      <dgm:prSet presAssocID="{7A49C943-5E3B-453B-AB7A-50A21CF4FBB2}" presName="node" presStyleLbl="node1" presStyleIdx="1" presStyleCnt="5">
        <dgm:presLayoutVars>
          <dgm:bulletEnabled val="1"/>
        </dgm:presLayoutVars>
      </dgm:prSet>
      <dgm:spPr/>
    </dgm:pt>
    <dgm:pt modelId="{AE47F59F-935A-495D-97CF-BBABC7EEBBAB}" type="pres">
      <dgm:prSet presAssocID="{F11330C1-645D-460F-99E1-A7D49C8C0131}" presName="sibTrans" presStyleCnt="0"/>
      <dgm:spPr/>
    </dgm:pt>
    <dgm:pt modelId="{16B1281F-EA1A-4775-BBAA-AD26067CA08B}" type="pres">
      <dgm:prSet presAssocID="{B6E6B8AA-AFCE-4AF8-8EC6-DD02DBD585F6}" presName="node" presStyleLbl="node1" presStyleIdx="2" presStyleCnt="5">
        <dgm:presLayoutVars>
          <dgm:bulletEnabled val="1"/>
        </dgm:presLayoutVars>
      </dgm:prSet>
      <dgm:spPr/>
    </dgm:pt>
    <dgm:pt modelId="{1CA0F792-F931-413B-9323-257BC6E77661}" type="pres">
      <dgm:prSet presAssocID="{C43B6770-2AE0-4118-A2E3-6B68DA7D1240}" presName="sibTrans" presStyleCnt="0"/>
      <dgm:spPr/>
    </dgm:pt>
    <dgm:pt modelId="{1459667C-1537-4C92-AFDE-9E465929C1AB}" type="pres">
      <dgm:prSet presAssocID="{D5CCAEED-5D5D-4FA8-A65C-8474FD87CE9A}" presName="node" presStyleLbl="node1" presStyleIdx="3" presStyleCnt="5">
        <dgm:presLayoutVars>
          <dgm:bulletEnabled val="1"/>
        </dgm:presLayoutVars>
      </dgm:prSet>
      <dgm:spPr/>
    </dgm:pt>
    <dgm:pt modelId="{FE1479A4-87C8-4376-9BEB-EB1F7282B296}" type="pres">
      <dgm:prSet presAssocID="{F82C1E00-2C9F-42DE-8AFD-0B87D3E083C5}" presName="sibTrans" presStyleCnt="0"/>
      <dgm:spPr/>
    </dgm:pt>
    <dgm:pt modelId="{9115ECBB-99E7-4D2A-9AB4-22057AEAFF2F}" type="pres">
      <dgm:prSet presAssocID="{4956F919-F4C6-4508-9E78-6B012F075095}" presName="node" presStyleLbl="node1" presStyleIdx="4" presStyleCnt="5">
        <dgm:presLayoutVars>
          <dgm:bulletEnabled val="1"/>
        </dgm:presLayoutVars>
      </dgm:prSet>
      <dgm:spPr/>
    </dgm:pt>
  </dgm:ptLst>
  <dgm:cxnLst>
    <dgm:cxn modelId="{3E4EBC1A-21C5-4482-B72A-1101EB5A0F38}" type="presOf" srcId="{B6E6B8AA-AFCE-4AF8-8EC6-DD02DBD585F6}" destId="{16B1281F-EA1A-4775-BBAA-AD26067CA08B}" srcOrd="0" destOrd="0" presId="urn:microsoft.com/office/officeart/2005/8/layout/default"/>
    <dgm:cxn modelId="{C2C74427-8802-4C3C-A6B3-88C8CC04ECEE}" type="presOf" srcId="{DF4DA50B-B4FD-41BF-9D46-30C1799CD91C}" destId="{F3E6D7EC-1B96-423A-BA71-134DE810F665}" srcOrd="0" destOrd="0" presId="urn:microsoft.com/office/officeart/2005/8/layout/default"/>
    <dgm:cxn modelId="{55136352-624F-4B43-9507-1F02FF285F36}" type="presOf" srcId="{6AA578C1-21CA-4B34-AD0E-B1C4DB2FDB8C}" destId="{221EFA0A-9E01-4108-997C-82C617FADF25}" srcOrd="0" destOrd="0" presId="urn:microsoft.com/office/officeart/2005/8/layout/default"/>
    <dgm:cxn modelId="{5BF14154-505F-4E75-8C4B-CDDABB8AFC71}" srcId="{DF4DA50B-B4FD-41BF-9D46-30C1799CD91C}" destId="{6AA578C1-21CA-4B34-AD0E-B1C4DB2FDB8C}" srcOrd="0" destOrd="0" parTransId="{D5EF510F-DC0D-4F82-B75A-6A56B38888F1}" sibTransId="{64E0713C-3E7F-4D97-8F17-A9A4040DEFC1}"/>
    <dgm:cxn modelId="{9FBBD191-C96A-4D58-B451-D0C2937CF5A9}" type="presOf" srcId="{D5CCAEED-5D5D-4FA8-A65C-8474FD87CE9A}" destId="{1459667C-1537-4C92-AFDE-9E465929C1AB}" srcOrd="0" destOrd="0" presId="urn:microsoft.com/office/officeart/2005/8/layout/default"/>
    <dgm:cxn modelId="{902BB9A9-C076-4BCF-B7B4-DB7B7E9220B6}" type="presOf" srcId="{4956F919-F4C6-4508-9E78-6B012F075095}" destId="{9115ECBB-99E7-4D2A-9AB4-22057AEAFF2F}" srcOrd="0" destOrd="0" presId="urn:microsoft.com/office/officeart/2005/8/layout/default"/>
    <dgm:cxn modelId="{C4C61FAF-BE08-44A5-8C30-92288B11818C}" srcId="{DF4DA50B-B4FD-41BF-9D46-30C1799CD91C}" destId="{D5CCAEED-5D5D-4FA8-A65C-8474FD87CE9A}" srcOrd="3" destOrd="0" parTransId="{46D05E83-EAC4-4D8C-AD60-5DDC59872592}" sibTransId="{F82C1E00-2C9F-42DE-8AFD-0B87D3E083C5}"/>
    <dgm:cxn modelId="{01171AB2-E600-4201-AC80-7DC05BF8687F}" type="presOf" srcId="{7A49C943-5E3B-453B-AB7A-50A21CF4FBB2}" destId="{A87B503A-7ED1-4661-A8E5-DE3F9BA996CF}" srcOrd="0" destOrd="0" presId="urn:microsoft.com/office/officeart/2005/8/layout/default"/>
    <dgm:cxn modelId="{4C7251CD-4370-4DCB-B773-34E4C82FE281}" srcId="{DF4DA50B-B4FD-41BF-9D46-30C1799CD91C}" destId="{7A49C943-5E3B-453B-AB7A-50A21CF4FBB2}" srcOrd="1" destOrd="0" parTransId="{0BA00833-7D2A-4832-9020-7FC3255F95C9}" sibTransId="{F11330C1-645D-460F-99E1-A7D49C8C0131}"/>
    <dgm:cxn modelId="{8543BBE3-A450-497D-8688-06070C0C8EF6}" srcId="{DF4DA50B-B4FD-41BF-9D46-30C1799CD91C}" destId="{B6E6B8AA-AFCE-4AF8-8EC6-DD02DBD585F6}" srcOrd="2" destOrd="0" parTransId="{8EFCDAE3-3893-4E8C-A310-119B234AC51C}" sibTransId="{C43B6770-2AE0-4118-A2E3-6B68DA7D1240}"/>
    <dgm:cxn modelId="{BA9AF7F2-A872-4C35-8933-F7778CE227B1}" srcId="{DF4DA50B-B4FD-41BF-9D46-30C1799CD91C}" destId="{4956F919-F4C6-4508-9E78-6B012F075095}" srcOrd="4" destOrd="0" parTransId="{1E9E2CBF-C4D8-4C35-B594-F59537A8D719}" sibTransId="{1F14667A-6077-4B82-9477-41ED52C40058}"/>
    <dgm:cxn modelId="{DE1AD130-9373-44DB-A493-D5BF8D0E57B0}" type="presParOf" srcId="{F3E6D7EC-1B96-423A-BA71-134DE810F665}" destId="{221EFA0A-9E01-4108-997C-82C617FADF25}" srcOrd="0" destOrd="0" presId="urn:microsoft.com/office/officeart/2005/8/layout/default"/>
    <dgm:cxn modelId="{4379AB85-22FE-4438-9D2B-A31C901EF205}" type="presParOf" srcId="{F3E6D7EC-1B96-423A-BA71-134DE810F665}" destId="{AD8E7F2C-B445-4F50-A19D-61C57E5467BD}" srcOrd="1" destOrd="0" presId="urn:microsoft.com/office/officeart/2005/8/layout/default"/>
    <dgm:cxn modelId="{32345EE3-A7CB-4416-BB2F-D9F25A475043}" type="presParOf" srcId="{F3E6D7EC-1B96-423A-BA71-134DE810F665}" destId="{A87B503A-7ED1-4661-A8E5-DE3F9BA996CF}" srcOrd="2" destOrd="0" presId="urn:microsoft.com/office/officeart/2005/8/layout/default"/>
    <dgm:cxn modelId="{1CC68428-3008-4EF8-99BA-133038BF8015}" type="presParOf" srcId="{F3E6D7EC-1B96-423A-BA71-134DE810F665}" destId="{AE47F59F-935A-495D-97CF-BBABC7EEBBAB}" srcOrd="3" destOrd="0" presId="urn:microsoft.com/office/officeart/2005/8/layout/default"/>
    <dgm:cxn modelId="{F3FFD2A3-9776-47D5-B112-5BA4F631C47A}" type="presParOf" srcId="{F3E6D7EC-1B96-423A-BA71-134DE810F665}" destId="{16B1281F-EA1A-4775-BBAA-AD26067CA08B}" srcOrd="4" destOrd="0" presId="urn:microsoft.com/office/officeart/2005/8/layout/default"/>
    <dgm:cxn modelId="{ABA58A6B-8854-45E9-8002-200BD9D7FB3C}" type="presParOf" srcId="{F3E6D7EC-1B96-423A-BA71-134DE810F665}" destId="{1CA0F792-F931-413B-9323-257BC6E77661}" srcOrd="5" destOrd="0" presId="urn:microsoft.com/office/officeart/2005/8/layout/default"/>
    <dgm:cxn modelId="{86BEF056-A982-4506-8031-3A29DCEB0512}" type="presParOf" srcId="{F3E6D7EC-1B96-423A-BA71-134DE810F665}" destId="{1459667C-1537-4C92-AFDE-9E465929C1AB}" srcOrd="6" destOrd="0" presId="urn:microsoft.com/office/officeart/2005/8/layout/default"/>
    <dgm:cxn modelId="{DD3A5381-8A73-4A99-BAC3-C29EA0B92D3A}" type="presParOf" srcId="{F3E6D7EC-1B96-423A-BA71-134DE810F665}" destId="{FE1479A4-87C8-4376-9BEB-EB1F7282B296}" srcOrd="7" destOrd="0" presId="urn:microsoft.com/office/officeart/2005/8/layout/default"/>
    <dgm:cxn modelId="{DC1CE97A-E476-42C8-BB12-A9482AEAAB4F}" type="presParOf" srcId="{F3E6D7EC-1B96-423A-BA71-134DE810F665}" destId="{9115ECBB-99E7-4D2A-9AB4-22057AEAFF2F}" srcOrd="8" destOrd="0" presId="urn:microsoft.com/office/officeart/2005/8/layout/defaul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71F7584-4B97-45B9-85AF-80EC4E927122}" type="doc">
      <dgm:prSet loTypeId="urn:microsoft.com/office/officeart/2008/layout/VerticalCurvedList" loCatId="list" qsTypeId="urn:microsoft.com/office/officeart/2005/8/quickstyle/simple1" qsCatId="simple" csTypeId="urn:microsoft.com/office/officeart/2005/8/colors/colorful4" csCatId="colorful" phldr="1"/>
      <dgm:spPr/>
      <dgm:t>
        <a:bodyPr/>
        <a:lstStyle/>
        <a:p>
          <a:endParaRPr lang="en-US"/>
        </a:p>
      </dgm:t>
    </dgm:pt>
    <dgm:pt modelId="{9BB193D5-3AF7-4930-AD34-3F87031B41A9}">
      <dgm:prSet phldrT="[Text]" custT="1"/>
      <dgm:spPr/>
      <dgm:t>
        <a:bodyPr/>
        <a:lstStyle/>
        <a:p>
          <a:r>
            <a:rPr lang="en-US" sz="2800" b="0" i="0" u="none" strike="noStrike" dirty="0">
              <a:effectLst/>
              <a:latin typeface="Arial" panose="020B0604020202020204" pitchFamily="34" charset="0"/>
              <a:cs typeface="Arial" panose="020B0604020202020204" pitchFamily="34" charset="0"/>
            </a:rPr>
            <a:t>ACOG Addressing Perinatal Mental Health Conditions in Obstetric Settings Course</a:t>
          </a:r>
          <a:endParaRPr lang="en-US" sz="2800" dirty="0"/>
        </a:p>
      </dgm:t>
    </dgm:pt>
    <dgm:pt modelId="{4A4D37C9-4764-4CBB-85B9-0D6A2D084B68}" type="parTrans" cxnId="{AD24DA85-A6D0-403D-A134-24C022B2AADD}">
      <dgm:prSet/>
      <dgm:spPr/>
      <dgm:t>
        <a:bodyPr/>
        <a:lstStyle/>
        <a:p>
          <a:endParaRPr lang="en-US"/>
        </a:p>
      </dgm:t>
    </dgm:pt>
    <dgm:pt modelId="{956152BA-7BF9-4485-8ECD-831C7F99792C}" type="sibTrans" cxnId="{AD24DA85-A6D0-403D-A134-24C022B2AADD}">
      <dgm:prSet/>
      <dgm:spPr/>
      <dgm:t>
        <a:bodyPr/>
        <a:lstStyle/>
        <a:p>
          <a:endParaRPr lang="en-US"/>
        </a:p>
      </dgm:t>
    </dgm:pt>
    <dgm:pt modelId="{542C6E0D-AE1A-448B-9470-233CA508D0F8}">
      <dgm:prSet phldrT="[Text]"/>
      <dgm:spPr/>
      <dgm:t>
        <a:bodyPr/>
        <a:lstStyle/>
        <a:p>
          <a:r>
            <a:rPr lang="en-US" b="0" i="0" dirty="0">
              <a:effectLst/>
              <a:latin typeface="Arial" panose="020B0604020202020204" pitchFamily="34" charset="0"/>
              <a:ea typeface="Calibri" panose="020F0502020204030204" pitchFamily="34" charset="0"/>
              <a:cs typeface="Arial" panose="020B0604020202020204" pitchFamily="34" charset="0"/>
            </a:rPr>
            <a:t>Policy Center, Free Perinatal Mental Health 101 Webinar</a:t>
          </a:r>
          <a:endParaRPr lang="en-US" dirty="0"/>
        </a:p>
      </dgm:t>
    </dgm:pt>
    <dgm:pt modelId="{D4541727-37A3-4DDD-A51A-5A28E5003504}" type="parTrans" cxnId="{3ED173D7-DF1D-411C-848F-D71E037BF833}">
      <dgm:prSet/>
      <dgm:spPr/>
      <dgm:t>
        <a:bodyPr/>
        <a:lstStyle/>
        <a:p>
          <a:endParaRPr lang="en-US"/>
        </a:p>
      </dgm:t>
    </dgm:pt>
    <dgm:pt modelId="{99531382-D1F9-49D2-BD96-97B9246CA1C6}" type="sibTrans" cxnId="{3ED173D7-DF1D-411C-848F-D71E037BF833}">
      <dgm:prSet/>
      <dgm:spPr/>
      <dgm:t>
        <a:bodyPr/>
        <a:lstStyle/>
        <a:p>
          <a:endParaRPr lang="en-US"/>
        </a:p>
      </dgm:t>
    </dgm:pt>
    <dgm:pt modelId="{27834F74-BB3C-443C-8C60-DF8C359E13D8}" type="pres">
      <dgm:prSet presAssocID="{171F7584-4B97-45B9-85AF-80EC4E927122}" presName="Name0" presStyleCnt="0">
        <dgm:presLayoutVars>
          <dgm:chMax val="7"/>
          <dgm:chPref val="7"/>
          <dgm:dir/>
        </dgm:presLayoutVars>
      </dgm:prSet>
      <dgm:spPr/>
    </dgm:pt>
    <dgm:pt modelId="{5FDAF349-5CE3-4423-B10F-7E6D42989322}" type="pres">
      <dgm:prSet presAssocID="{171F7584-4B97-45B9-85AF-80EC4E927122}" presName="Name1" presStyleCnt="0"/>
      <dgm:spPr/>
    </dgm:pt>
    <dgm:pt modelId="{2A96F8B1-DE27-4209-9576-58935F708086}" type="pres">
      <dgm:prSet presAssocID="{171F7584-4B97-45B9-85AF-80EC4E927122}" presName="cycle" presStyleCnt="0"/>
      <dgm:spPr/>
    </dgm:pt>
    <dgm:pt modelId="{F55D0F33-1C78-4C97-8E60-5BBBF29DBB13}" type="pres">
      <dgm:prSet presAssocID="{171F7584-4B97-45B9-85AF-80EC4E927122}" presName="srcNode" presStyleLbl="node1" presStyleIdx="0" presStyleCnt="2"/>
      <dgm:spPr/>
    </dgm:pt>
    <dgm:pt modelId="{170DEC14-C02E-4DBB-B165-A71C180ECD75}" type="pres">
      <dgm:prSet presAssocID="{171F7584-4B97-45B9-85AF-80EC4E927122}" presName="conn" presStyleLbl="parChTrans1D2" presStyleIdx="0" presStyleCnt="1"/>
      <dgm:spPr/>
    </dgm:pt>
    <dgm:pt modelId="{1880051E-0049-404B-884D-6E8F9958750B}" type="pres">
      <dgm:prSet presAssocID="{171F7584-4B97-45B9-85AF-80EC4E927122}" presName="extraNode" presStyleLbl="node1" presStyleIdx="0" presStyleCnt="2"/>
      <dgm:spPr/>
    </dgm:pt>
    <dgm:pt modelId="{0431E9DC-E023-4D21-B82F-22D4F33F0365}" type="pres">
      <dgm:prSet presAssocID="{171F7584-4B97-45B9-85AF-80EC4E927122}" presName="dstNode" presStyleLbl="node1" presStyleIdx="0" presStyleCnt="2"/>
      <dgm:spPr/>
    </dgm:pt>
    <dgm:pt modelId="{FA9EF72E-E265-4726-BC7C-7A494868F7AB}" type="pres">
      <dgm:prSet presAssocID="{9BB193D5-3AF7-4930-AD34-3F87031B41A9}" presName="text_1" presStyleLbl="node1" presStyleIdx="0" presStyleCnt="2">
        <dgm:presLayoutVars>
          <dgm:bulletEnabled val="1"/>
        </dgm:presLayoutVars>
      </dgm:prSet>
      <dgm:spPr/>
    </dgm:pt>
    <dgm:pt modelId="{12B2EE58-077E-456A-810B-240BBA23EC07}" type="pres">
      <dgm:prSet presAssocID="{9BB193D5-3AF7-4930-AD34-3F87031B41A9}" presName="accent_1" presStyleCnt="0"/>
      <dgm:spPr/>
    </dgm:pt>
    <dgm:pt modelId="{6B4AF6B9-B6CF-4140-BC87-37A0EFD0B007}" type="pres">
      <dgm:prSet presAssocID="{9BB193D5-3AF7-4930-AD34-3F87031B41A9}" presName="accentRepeatNode" presStyleLbl="solidFgAcc1" presStyleIdx="0" presStyleCnt="2"/>
      <dgm:spPr/>
    </dgm:pt>
    <dgm:pt modelId="{206D9156-237A-4230-8F3E-7F220FEDCAE4}" type="pres">
      <dgm:prSet presAssocID="{542C6E0D-AE1A-448B-9470-233CA508D0F8}" presName="text_2" presStyleLbl="node1" presStyleIdx="1" presStyleCnt="2">
        <dgm:presLayoutVars>
          <dgm:bulletEnabled val="1"/>
        </dgm:presLayoutVars>
      </dgm:prSet>
      <dgm:spPr/>
    </dgm:pt>
    <dgm:pt modelId="{CE86C358-763D-4032-958B-CAE88B7A19AB}" type="pres">
      <dgm:prSet presAssocID="{542C6E0D-AE1A-448B-9470-233CA508D0F8}" presName="accent_2" presStyleCnt="0"/>
      <dgm:spPr/>
    </dgm:pt>
    <dgm:pt modelId="{7AE7B4CE-7934-430A-9335-0D5E64CA2416}" type="pres">
      <dgm:prSet presAssocID="{542C6E0D-AE1A-448B-9470-233CA508D0F8}" presName="accentRepeatNode" presStyleLbl="solidFgAcc1" presStyleIdx="1" presStyleCnt="2"/>
      <dgm:spPr/>
    </dgm:pt>
  </dgm:ptLst>
  <dgm:cxnLst>
    <dgm:cxn modelId="{214BBC0A-2EF6-4B71-83A8-80CBD1FB93A4}" type="presOf" srcId="{171F7584-4B97-45B9-85AF-80EC4E927122}" destId="{27834F74-BB3C-443C-8C60-DF8C359E13D8}" srcOrd="0" destOrd="0" presId="urn:microsoft.com/office/officeart/2008/layout/VerticalCurvedList"/>
    <dgm:cxn modelId="{43DC500F-E3A5-45C7-95E9-E2A8F5EF7D14}" type="presOf" srcId="{9BB193D5-3AF7-4930-AD34-3F87031B41A9}" destId="{FA9EF72E-E265-4726-BC7C-7A494868F7AB}" srcOrd="0" destOrd="0" presId="urn:microsoft.com/office/officeart/2008/layout/VerticalCurvedList"/>
    <dgm:cxn modelId="{D7657669-0FA7-4406-A1A3-F1038C05FA0E}" type="presOf" srcId="{956152BA-7BF9-4485-8ECD-831C7F99792C}" destId="{170DEC14-C02E-4DBB-B165-A71C180ECD75}" srcOrd="0" destOrd="0" presId="urn:microsoft.com/office/officeart/2008/layout/VerticalCurvedList"/>
    <dgm:cxn modelId="{1D8D2D71-8510-4F60-9361-B5C4C1256BB7}" type="presOf" srcId="{542C6E0D-AE1A-448B-9470-233CA508D0F8}" destId="{206D9156-237A-4230-8F3E-7F220FEDCAE4}" srcOrd="0" destOrd="0" presId="urn:microsoft.com/office/officeart/2008/layout/VerticalCurvedList"/>
    <dgm:cxn modelId="{AD24DA85-A6D0-403D-A134-24C022B2AADD}" srcId="{171F7584-4B97-45B9-85AF-80EC4E927122}" destId="{9BB193D5-3AF7-4930-AD34-3F87031B41A9}" srcOrd="0" destOrd="0" parTransId="{4A4D37C9-4764-4CBB-85B9-0D6A2D084B68}" sibTransId="{956152BA-7BF9-4485-8ECD-831C7F99792C}"/>
    <dgm:cxn modelId="{3ED173D7-DF1D-411C-848F-D71E037BF833}" srcId="{171F7584-4B97-45B9-85AF-80EC4E927122}" destId="{542C6E0D-AE1A-448B-9470-233CA508D0F8}" srcOrd="1" destOrd="0" parTransId="{D4541727-37A3-4DDD-A51A-5A28E5003504}" sibTransId="{99531382-D1F9-49D2-BD96-97B9246CA1C6}"/>
    <dgm:cxn modelId="{A02C64BA-E361-4282-A152-1B1AD14D490F}" type="presParOf" srcId="{27834F74-BB3C-443C-8C60-DF8C359E13D8}" destId="{5FDAF349-5CE3-4423-B10F-7E6D42989322}" srcOrd="0" destOrd="0" presId="urn:microsoft.com/office/officeart/2008/layout/VerticalCurvedList"/>
    <dgm:cxn modelId="{168D1BAB-5209-4288-8C03-C015DDB3962E}" type="presParOf" srcId="{5FDAF349-5CE3-4423-B10F-7E6D42989322}" destId="{2A96F8B1-DE27-4209-9576-58935F708086}" srcOrd="0" destOrd="0" presId="urn:microsoft.com/office/officeart/2008/layout/VerticalCurvedList"/>
    <dgm:cxn modelId="{FCE9CA28-81A7-43F2-A7F6-7FB703BD7067}" type="presParOf" srcId="{2A96F8B1-DE27-4209-9576-58935F708086}" destId="{F55D0F33-1C78-4C97-8E60-5BBBF29DBB13}" srcOrd="0" destOrd="0" presId="urn:microsoft.com/office/officeart/2008/layout/VerticalCurvedList"/>
    <dgm:cxn modelId="{D26CCE6D-AD76-483F-92A4-90D83670C92D}" type="presParOf" srcId="{2A96F8B1-DE27-4209-9576-58935F708086}" destId="{170DEC14-C02E-4DBB-B165-A71C180ECD75}" srcOrd="1" destOrd="0" presId="urn:microsoft.com/office/officeart/2008/layout/VerticalCurvedList"/>
    <dgm:cxn modelId="{4701BBAC-661C-4E9E-AA3A-B1BFEF6D6FBC}" type="presParOf" srcId="{2A96F8B1-DE27-4209-9576-58935F708086}" destId="{1880051E-0049-404B-884D-6E8F9958750B}" srcOrd="2" destOrd="0" presId="urn:microsoft.com/office/officeart/2008/layout/VerticalCurvedList"/>
    <dgm:cxn modelId="{245F300C-0B7D-4460-BEBE-9E296D4C6DA9}" type="presParOf" srcId="{2A96F8B1-DE27-4209-9576-58935F708086}" destId="{0431E9DC-E023-4D21-B82F-22D4F33F0365}" srcOrd="3" destOrd="0" presId="urn:microsoft.com/office/officeart/2008/layout/VerticalCurvedList"/>
    <dgm:cxn modelId="{DEB99767-905A-4FB6-A8A5-3B8BC4014A44}" type="presParOf" srcId="{5FDAF349-5CE3-4423-B10F-7E6D42989322}" destId="{FA9EF72E-E265-4726-BC7C-7A494868F7AB}" srcOrd="1" destOrd="0" presId="urn:microsoft.com/office/officeart/2008/layout/VerticalCurvedList"/>
    <dgm:cxn modelId="{DA005944-028A-4764-9E36-8C5AB305CFB1}" type="presParOf" srcId="{5FDAF349-5CE3-4423-B10F-7E6D42989322}" destId="{12B2EE58-077E-456A-810B-240BBA23EC07}" srcOrd="2" destOrd="0" presId="urn:microsoft.com/office/officeart/2008/layout/VerticalCurvedList"/>
    <dgm:cxn modelId="{3DA5BA54-E151-4BE1-AB68-6FB6B8270C1B}" type="presParOf" srcId="{12B2EE58-077E-456A-810B-240BBA23EC07}" destId="{6B4AF6B9-B6CF-4140-BC87-37A0EFD0B007}" srcOrd="0" destOrd="0" presId="urn:microsoft.com/office/officeart/2008/layout/VerticalCurvedList"/>
    <dgm:cxn modelId="{13F5E3D6-590E-4334-BB9A-F42E4EEFD5DF}" type="presParOf" srcId="{5FDAF349-5CE3-4423-B10F-7E6D42989322}" destId="{206D9156-237A-4230-8F3E-7F220FEDCAE4}" srcOrd="3" destOrd="0" presId="urn:microsoft.com/office/officeart/2008/layout/VerticalCurvedList"/>
    <dgm:cxn modelId="{375CB6E5-7031-47E9-881C-2401F595FB27}" type="presParOf" srcId="{5FDAF349-5CE3-4423-B10F-7E6D42989322}" destId="{CE86C358-763D-4032-958B-CAE88B7A19AB}" srcOrd="4" destOrd="0" presId="urn:microsoft.com/office/officeart/2008/layout/VerticalCurvedList"/>
    <dgm:cxn modelId="{FB8FB4D5-ECA8-4C5F-B2DF-C05DA07C0A28}" type="presParOf" srcId="{CE86C358-763D-4032-958B-CAE88B7A19AB}" destId="{7AE7B4CE-7934-430A-9335-0D5E64CA2416}" srcOrd="0" destOrd="0" presId="urn:microsoft.com/office/officeart/2008/layout/VerticalCurvedList"/>
  </dgm:cxnLst>
  <dgm:bg>
    <a:noFill/>
  </dgm:bg>
  <dgm:whole/>
  <dgm:extLst>
    <a:ext uri="http://schemas.microsoft.com/office/drawing/2008/diagram">
      <dsp:dataModelExt xmlns:dsp="http://schemas.microsoft.com/office/drawing/2008/diagram" relId="rId9"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71F7584-4B97-45B9-85AF-80EC4E927122}" type="doc">
      <dgm:prSet loTypeId="urn:microsoft.com/office/officeart/2008/layout/VerticalCurvedList" loCatId="list" qsTypeId="urn:microsoft.com/office/officeart/2005/8/quickstyle/simple1" qsCatId="simple" csTypeId="urn:microsoft.com/office/officeart/2005/8/colors/colorful3" csCatId="colorful" phldr="1"/>
      <dgm:spPr/>
      <dgm:t>
        <a:bodyPr/>
        <a:lstStyle/>
        <a:p>
          <a:endParaRPr lang="en-US"/>
        </a:p>
      </dgm:t>
    </dgm:pt>
    <dgm:pt modelId="{9BB193D5-3AF7-4930-AD34-3F87031B41A9}">
      <dgm:prSet phldrT="[Text]" custT="1"/>
      <dgm:spPr/>
      <dgm:t>
        <a:bodyPr/>
        <a:lstStyle/>
        <a:p>
          <a:r>
            <a:rPr lang="en-US" sz="2800">
              <a:latin typeface="Arial" panose="020B0604020202020204" pitchFamily="34" charset="0"/>
              <a:ea typeface="Calibri" panose="020F0502020204030204" pitchFamily="34" charset="0"/>
              <a:cs typeface="Arial" panose="020B0604020202020204" pitchFamily="34" charset="0"/>
            </a:rPr>
            <a:t>AIM Patient Safety Bundle: Perinatal Mental Health Conditions E-Module</a:t>
          </a:r>
          <a:endParaRPr lang="en-US" sz="2800" dirty="0">
            <a:latin typeface="Arial" panose="020B0604020202020204" pitchFamily="34" charset="0"/>
            <a:cs typeface="Arial" panose="020B0604020202020204" pitchFamily="34" charset="0"/>
          </a:endParaRPr>
        </a:p>
      </dgm:t>
    </dgm:pt>
    <dgm:pt modelId="{4A4D37C9-4764-4CBB-85B9-0D6A2D084B68}" type="parTrans" cxnId="{AD24DA85-A6D0-403D-A134-24C022B2AADD}">
      <dgm:prSet/>
      <dgm:spPr/>
      <dgm:t>
        <a:bodyPr/>
        <a:lstStyle/>
        <a:p>
          <a:endParaRPr lang="en-US"/>
        </a:p>
      </dgm:t>
    </dgm:pt>
    <dgm:pt modelId="{956152BA-7BF9-4485-8ECD-831C7F99792C}" type="sibTrans" cxnId="{AD24DA85-A6D0-403D-A134-24C022B2AADD}">
      <dgm:prSet/>
      <dgm:spPr/>
      <dgm:t>
        <a:bodyPr/>
        <a:lstStyle/>
        <a:p>
          <a:endParaRPr lang="en-US"/>
        </a:p>
      </dgm:t>
    </dgm:pt>
    <dgm:pt modelId="{27834F74-BB3C-443C-8C60-DF8C359E13D8}" type="pres">
      <dgm:prSet presAssocID="{171F7584-4B97-45B9-85AF-80EC4E927122}" presName="Name0" presStyleCnt="0">
        <dgm:presLayoutVars>
          <dgm:chMax val="7"/>
          <dgm:chPref val="7"/>
          <dgm:dir/>
        </dgm:presLayoutVars>
      </dgm:prSet>
      <dgm:spPr/>
    </dgm:pt>
    <dgm:pt modelId="{5FDAF349-5CE3-4423-B10F-7E6D42989322}" type="pres">
      <dgm:prSet presAssocID="{171F7584-4B97-45B9-85AF-80EC4E927122}" presName="Name1" presStyleCnt="0"/>
      <dgm:spPr/>
    </dgm:pt>
    <dgm:pt modelId="{2A96F8B1-DE27-4209-9576-58935F708086}" type="pres">
      <dgm:prSet presAssocID="{171F7584-4B97-45B9-85AF-80EC4E927122}" presName="cycle" presStyleCnt="0"/>
      <dgm:spPr/>
    </dgm:pt>
    <dgm:pt modelId="{F55D0F33-1C78-4C97-8E60-5BBBF29DBB13}" type="pres">
      <dgm:prSet presAssocID="{171F7584-4B97-45B9-85AF-80EC4E927122}" presName="srcNode" presStyleLbl="node1" presStyleIdx="0" presStyleCnt="1"/>
      <dgm:spPr/>
    </dgm:pt>
    <dgm:pt modelId="{170DEC14-C02E-4DBB-B165-A71C180ECD75}" type="pres">
      <dgm:prSet presAssocID="{171F7584-4B97-45B9-85AF-80EC4E927122}" presName="conn" presStyleLbl="parChTrans1D2" presStyleIdx="0" presStyleCnt="1"/>
      <dgm:spPr/>
    </dgm:pt>
    <dgm:pt modelId="{1880051E-0049-404B-884D-6E8F9958750B}" type="pres">
      <dgm:prSet presAssocID="{171F7584-4B97-45B9-85AF-80EC4E927122}" presName="extraNode" presStyleLbl="node1" presStyleIdx="0" presStyleCnt="1"/>
      <dgm:spPr/>
    </dgm:pt>
    <dgm:pt modelId="{0431E9DC-E023-4D21-B82F-22D4F33F0365}" type="pres">
      <dgm:prSet presAssocID="{171F7584-4B97-45B9-85AF-80EC4E927122}" presName="dstNode" presStyleLbl="node1" presStyleIdx="0" presStyleCnt="1"/>
      <dgm:spPr/>
    </dgm:pt>
    <dgm:pt modelId="{FA9EF72E-E265-4726-BC7C-7A494868F7AB}" type="pres">
      <dgm:prSet presAssocID="{9BB193D5-3AF7-4930-AD34-3F87031B41A9}" presName="text_1" presStyleLbl="node1" presStyleIdx="0" presStyleCnt="1">
        <dgm:presLayoutVars>
          <dgm:bulletEnabled val="1"/>
        </dgm:presLayoutVars>
      </dgm:prSet>
      <dgm:spPr/>
    </dgm:pt>
    <dgm:pt modelId="{12B2EE58-077E-456A-810B-240BBA23EC07}" type="pres">
      <dgm:prSet presAssocID="{9BB193D5-3AF7-4930-AD34-3F87031B41A9}" presName="accent_1" presStyleCnt="0"/>
      <dgm:spPr/>
    </dgm:pt>
    <dgm:pt modelId="{6B4AF6B9-B6CF-4140-BC87-37A0EFD0B007}" type="pres">
      <dgm:prSet presAssocID="{9BB193D5-3AF7-4930-AD34-3F87031B41A9}" presName="accentRepeatNode" presStyleLbl="solidFgAcc1" presStyleIdx="0" presStyleCnt="1"/>
      <dgm:spPr/>
    </dgm:pt>
  </dgm:ptLst>
  <dgm:cxnLst>
    <dgm:cxn modelId="{214BBC0A-2EF6-4B71-83A8-80CBD1FB93A4}" type="presOf" srcId="{171F7584-4B97-45B9-85AF-80EC4E927122}" destId="{27834F74-BB3C-443C-8C60-DF8C359E13D8}" srcOrd="0" destOrd="0" presId="urn:microsoft.com/office/officeart/2008/layout/VerticalCurvedList"/>
    <dgm:cxn modelId="{43DC500F-E3A5-45C7-95E9-E2A8F5EF7D14}" type="presOf" srcId="{9BB193D5-3AF7-4930-AD34-3F87031B41A9}" destId="{FA9EF72E-E265-4726-BC7C-7A494868F7AB}" srcOrd="0" destOrd="0" presId="urn:microsoft.com/office/officeart/2008/layout/VerticalCurvedList"/>
    <dgm:cxn modelId="{D7657669-0FA7-4406-A1A3-F1038C05FA0E}" type="presOf" srcId="{956152BA-7BF9-4485-8ECD-831C7F99792C}" destId="{170DEC14-C02E-4DBB-B165-A71C180ECD75}" srcOrd="0" destOrd="0" presId="urn:microsoft.com/office/officeart/2008/layout/VerticalCurvedList"/>
    <dgm:cxn modelId="{AD24DA85-A6D0-403D-A134-24C022B2AADD}" srcId="{171F7584-4B97-45B9-85AF-80EC4E927122}" destId="{9BB193D5-3AF7-4930-AD34-3F87031B41A9}" srcOrd="0" destOrd="0" parTransId="{4A4D37C9-4764-4CBB-85B9-0D6A2D084B68}" sibTransId="{956152BA-7BF9-4485-8ECD-831C7F99792C}"/>
    <dgm:cxn modelId="{A02C64BA-E361-4282-A152-1B1AD14D490F}" type="presParOf" srcId="{27834F74-BB3C-443C-8C60-DF8C359E13D8}" destId="{5FDAF349-5CE3-4423-B10F-7E6D42989322}" srcOrd="0" destOrd="0" presId="urn:microsoft.com/office/officeart/2008/layout/VerticalCurvedList"/>
    <dgm:cxn modelId="{168D1BAB-5209-4288-8C03-C015DDB3962E}" type="presParOf" srcId="{5FDAF349-5CE3-4423-B10F-7E6D42989322}" destId="{2A96F8B1-DE27-4209-9576-58935F708086}" srcOrd="0" destOrd="0" presId="urn:microsoft.com/office/officeart/2008/layout/VerticalCurvedList"/>
    <dgm:cxn modelId="{FCE9CA28-81A7-43F2-A7F6-7FB703BD7067}" type="presParOf" srcId="{2A96F8B1-DE27-4209-9576-58935F708086}" destId="{F55D0F33-1C78-4C97-8E60-5BBBF29DBB13}" srcOrd="0" destOrd="0" presId="urn:microsoft.com/office/officeart/2008/layout/VerticalCurvedList"/>
    <dgm:cxn modelId="{D26CCE6D-AD76-483F-92A4-90D83670C92D}" type="presParOf" srcId="{2A96F8B1-DE27-4209-9576-58935F708086}" destId="{170DEC14-C02E-4DBB-B165-A71C180ECD75}" srcOrd="1" destOrd="0" presId="urn:microsoft.com/office/officeart/2008/layout/VerticalCurvedList"/>
    <dgm:cxn modelId="{4701BBAC-661C-4E9E-AA3A-B1BFEF6D6FBC}" type="presParOf" srcId="{2A96F8B1-DE27-4209-9576-58935F708086}" destId="{1880051E-0049-404B-884D-6E8F9958750B}" srcOrd="2" destOrd="0" presId="urn:microsoft.com/office/officeart/2008/layout/VerticalCurvedList"/>
    <dgm:cxn modelId="{245F300C-0B7D-4460-BEBE-9E296D4C6DA9}" type="presParOf" srcId="{2A96F8B1-DE27-4209-9576-58935F708086}" destId="{0431E9DC-E023-4D21-B82F-22D4F33F0365}" srcOrd="3" destOrd="0" presId="urn:microsoft.com/office/officeart/2008/layout/VerticalCurvedList"/>
    <dgm:cxn modelId="{DEB99767-905A-4FB6-A8A5-3B8BC4014A44}" type="presParOf" srcId="{5FDAF349-5CE3-4423-B10F-7E6D42989322}" destId="{FA9EF72E-E265-4726-BC7C-7A494868F7AB}" srcOrd="1" destOrd="0" presId="urn:microsoft.com/office/officeart/2008/layout/VerticalCurvedList"/>
    <dgm:cxn modelId="{DA005944-028A-4764-9E36-8C5AB305CFB1}" type="presParOf" srcId="{5FDAF349-5CE3-4423-B10F-7E6D42989322}" destId="{12B2EE58-077E-456A-810B-240BBA23EC07}" srcOrd="2" destOrd="0" presId="urn:microsoft.com/office/officeart/2008/layout/VerticalCurvedList"/>
    <dgm:cxn modelId="{3DA5BA54-E151-4BE1-AB68-6FB6B8270C1B}" type="presParOf" srcId="{12B2EE58-077E-456A-810B-240BBA23EC07}" destId="{6B4AF6B9-B6CF-4140-BC87-37A0EFD0B007}" srcOrd="0" destOrd="0" presId="urn:microsoft.com/office/officeart/2008/layout/VerticalCurvedList"/>
  </dgm:cxnLst>
  <dgm:bg>
    <a:no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71F7584-4B97-45B9-85AF-80EC4E927122}" type="doc">
      <dgm:prSet loTypeId="urn:microsoft.com/office/officeart/2008/layout/VerticalCurvedList" loCatId="list" qsTypeId="urn:microsoft.com/office/officeart/2005/8/quickstyle/simple1" qsCatId="simple" csTypeId="urn:microsoft.com/office/officeart/2005/8/colors/colorful2" csCatId="colorful" phldr="1"/>
      <dgm:spPr/>
      <dgm:t>
        <a:bodyPr/>
        <a:lstStyle/>
        <a:p>
          <a:endParaRPr lang="en-US"/>
        </a:p>
      </dgm:t>
    </dgm:pt>
    <dgm:pt modelId="{9BB193D5-3AF7-4930-AD34-3F87031B41A9}">
      <dgm:prSet phldrT="[Text]" custT="1"/>
      <dgm:spPr/>
      <dgm:t>
        <a:bodyPr/>
        <a:lstStyle/>
        <a:p>
          <a:r>
            <a:rPr lang="en-US" sz="2800" dirty="0">
              <a:latin typeface="Arial" panose="020B0604020202020204" pitchFamily="34" charset="0"/>
              <a:ea typeface="Calibri" panose="020F0502020204030204" pitchFamily="34" charset="0"/>
              <a:cs typeface="Arial" panose="020B0604020202020204" pitchFamily="34" charset="0"/>
            </a:rPr>
            <a:t>Maternal Health Emergency Department Toolkit (module C covers PMH for ER)</a:t>
          </a:r>
          <a:endParaRPr lang="en-US" sz="2800" dirty="0">
            <a:latin typeface="Arial" panose="020B0604020202020204" pitchFamily="34" charset="0"/>
            <a:cs typeface="Arial" panose="020B0604020202020204" pitchFamily="34" charset="0"/>
          </a:endParaRPr>
        </a:p>
      </dgm:t>
    </dgm:pt>
    <dgm:pt modelId="{4A4D37C9-4764-4CBB-85B9-0D6A2D084B68}" type="parTrans" cxnId="{AD24DA85-A6D0-403D-A134-24C022B2AADD}">
      <dgm:prSet/>
      <dgm:spPr/>
      <dgm:t>
        <a:bodyPr/>
        <a:lstStyle/>
        <a:p>
          <a:endParaRPr lang="en-US"/>
        </a:p>
      </dgm:t>
    </dgm:pt>
    <dgm:pt modelId="{956152BA-7BF9-4485-8ECD-831C7F99792C}" type="sibTrans" cxnId="{AD24DA85-A6D0-403D-A134-24C022B2AADD}">
      <dgm:prSet/>
      <dgm:spPr/>
      <dgm:t>
        <a:bodyPr/>
        <a:lstStyle/>
        <a:p>
          <a:endParaRPr lang="en-US"/>
        </a:p>
      </dgm:t>
    </dgm:pt>
    <dgm:pt modelId="{27834F74-BB3C-443C-8C60-DF8C359E13D8}" type="pres">
      <dgm:prSet presAssocID="{171F7584-4B97-45B9-85AF-80EC4E927122}" presName="Name0" presStyleCnt="0">
        <dgm:presLayoutVars>
          <dgm:chMax val="7"/>
          <dgm:chPref val="7"/>
          <dgm:dir/>
        </dgm:presLayoutVars>
      </dgm:prSet>
      <dgm:spPr/>
    </dgm:pt>
    <dgm:pt modelId="{5FDAF349-5CE3-4423-B10F-7E6D42989322}" type="pres">
      <dgm:prSet presAssocID="{171F7584-4B97-45B9-85AF-80EC4E927122}" presName="Name1" presStyleCnt="0"/>
      <dgm:spPr/>
    </dgm:pt>
    <dgm:pt modelId="{2A96F8B1-DE27-4209-9576-58935F708086}" type="pres">
      <dgm:prSet presAssocID="{171F7584-4B97-45B9-85AF-80EC4E927122}" presName="cycle" presStyleCnt="0"/>
      <dgm:spPr/>
    </dgm:pt>
    <dgm:pt modelId="{F55D0F33-1C78-4C97-8E60-5BBBF29DBB13}" type="pres">
      <dgm:prSet presAssocID="{171F7584-4B97-45B9-85AF-80EC4E927122}" presName="srcNode" presStyleLbl="node1" presStyleIdx="0" presStyleCnt="1"/>
      <dgm:spPr/>
    </dgm:pt>
    <dgm:pt modelId="{170DEC14-C02E-4DBB-B165-A71C180ECD75}" type="pres">
      <dgm:prSet presAssocID="{171F7584-4B97-45B9-85AF-80EC4E927122}" presName="conn" presStyleLbl="parChTrans1D2" presStyleIdx="0" presStyleCnt="1"/>
      <dgm:spPr/>
    </dgm:pt>
    <dgm:pt modelId="{1880051E-0049-404B-884D-6E8F9958750B}" type="pres">
      <dgm:prSet presAssocID="{171F7584-4B97-45B9-85AF-80EC4E927122}" presName="extraNode" presStyleLbl="node1" presStyleIdx="0" presStyleCnt="1"/>
      <dgm:spPr/>
    </dgm:pt>
    <dgm:pt modelId="{0431E9DC-E023-4D21-B82F-22D4F33F0365}" type="pres">
      <dgm:prSet presAssocID="{171F7584-4B97-45B9-85AF-80EC4E927122}" presName="dstNode" presStyleLbl="node1" presStyleIdx="0" presStyleCnt="1"/>
      <dgm:spPr/>
    </dgm:pt>
    <dgm:pt modelId="{FA9EF72E-E265-4726-BC7C-7A494868F7AB}" type="pres">
      <dgm:prSet presAssocID="{9BB193D5-3AF7-4930-AD34-3F87031B41A9}" presName="text_1" presStyleLbl="node1" presStyleIdx="0" presStyleCnt="1">
        <dgm:presLayoutVars>
          <dgm:bulletEnabled val="1"/>
        </dgm:presLayoutVars>
      </dgm:prSet>
      <dgm:spPr/>
    </dgm:pt>
    <dgm:pt modelId="{12B2EE58-077E-456A-810B-240BBA23EC07}" type="pres">
      <dgm:prSet presAssocID="{9BB193D5-3AF7-4930-AD34-3F87031B41A9}" presName="accent_1" presStyleCnt="0"/>
      <dgm:spPr/>
    </dgm:pt>
    <dgm:pt modelId="{6B4AF6B9-B6CF-4140-BC87-37A0EFD0B007}" type="pres">
      <dgm:prSet presAssocID="{9BB193D5-3AF7-4930-AD34-3F87031B41A9}" presName="accentRepeatNode" presStyleLbl="solidFgAcc1" presStyleIdx="0" presStyleCnt="1"/>
      <dgm:spPr/>
    </dgm:pt>
  </dgm:ptLst>
  <dgm:cxnLst>
    <dgm:cxn modelId="{214BBC0A-2EF6-4B71-83A8-80CBD1FB93A4}" type="presOf" srcId="{171F7584-4B97-45B9-85AF-80EC4E927122}" destId="{27834F74-BB3C-443C-8C60-DF8C359E13D8}" srcOrd="0" destOrd="0" presId="urn:microsoft.com/office/officeart/2008/layout/VerticalCurvedList"/>
    <dgm:cxn modelId="{43DC500F-E3A5-45C7-95E9-E2A8F5EF7D14}" type="presOf" srcId="{9BB193D5-3AF7-4930-AD34-3F87031B41A9}" destId="{FA9EF72E-E265-4726-BC7C-7A494868F7AB}" srcOrd="0" destOrd="0" presId="urn:microsoft.com/office/officeart/2008/layout/VerticalCurvedList"/>
    <dgm:cxn modelId="{D7657669-0FA7-4406-A1A3-F1038C05FA0E}" type="presOf" srcId="{956152BA-7BF9-4485-8ECD-831C7F99792C}" destId="{170DEC14-C02E-4DBB-B165-A71C180ECD75}" srcOrd="0" destOrd="0" presId="urn:microsoft.com/office/officeart/2008/layout/VerticalCurvedList"/>
    <dgm:cxn modelId="{AD24DA85-A6D0-403D-A134-24C022B2AADD}" srcId="{171F7584-4B97-45B9-85AF-80EC4E927122}" destId="{9BB193D5-3AF7-4930-AD34-3F87031B41A9}" srcOrd="0" destOrd="0" parTransId="{4A4D37C9-4764-4CBB-85B9-0D6A2D084B68}" sibTransId="{956152BA-7BF9-4485-8ECD-831C7F99792C}"/>
    <dgm:cxn modelId="{A02C64BA-E361-4282-A152-1B1AD14D490F}" type="presParOf" srcId="{27834F74-BB3C-443C-8C60-DF8C359E13D8}" destId="{5FDAF349-5CE3-4423-B10F-7E6D42989322}" srcOrd="0" destOrd="0" presId="urn:microsoft.com/office/officeart/2008/layout/VerticalCurvedList"/>
    <dgm:cxn modelId="{168D1BAB-5209-4288-8C03-C015DDB3962E}" type="presParOf" srcId="{5FDAF349-5CE3-4423-B10F-7E6D42989322}" destId="{2A96F8B1-DE27-4209-9576-58935F708086}" srcOrd="0" destOrd="0" presId="urn:microsoft.com/office/officeart/2008/layout/VerticalCurvedList"/>
    <dgm:cxn modelId="{FCE9CA28-81A7-43F2-A7F6-7FB703BD7067}" type="presParOf" srcId="{2A96F8B1-DE27-4209-9576-58935F708086}" destId="{F55D0F33-1C78-4C97-8E60-5BBBF29DBB13}" srcOrd="0" destOrd="0" presId="urn:microsoft.com/office/officeart/2008/layout/VerticalCurvedList"/>
    <dgm:cxn modelId="{D26CCE6D-AD76-483F-92A4-90D83670C92D}" type="presParOf" srcId="{2A96F8B1-DE27-4209-9576-58935F708086}" destId="{170DEC14-C02E-4DBB-B165-A71C180ECD75}" srcOrd="1" destOrd="0" presId="urn:microsoft.com/office/officeart/2008/layout/VerticalCurvedList"/>
    <dgm:cxn modelId="{4701BBAC-661C-4E9E-AA3A-B1BFEF6D6FBC}" type="presParOf" srcId="{2A96F8B1-DE27-4209-9576-58935F708086}" destId="{1880051E-0049-404B-884D-6E8F9958750B}" srcOrd="2" destOrd="0" presId="urn:microsoft.com/office/officeart/2008/layout/VerticalCurvedList"/>
    <dgm:cxn modelId="{245F300C-0B7D-4460-BEBE-9E296D4C6DA9}" type="presParOf" srcId="{2A96F8B1-DE27-4209-9576-58935F708086}" destId="{0431E9DC-E023-4D21-B82F-22D4F33F0365}" srcOrd="3" destOrd="0" presId="urn:microsoft.com/office/officeart/2008/layout/VerticalCurvedList"/>
    <dgm:cxn modelId="{DEB99767-905A-4FB6-A8A5-3B8BC4014A44}" type="presParOf" srcId="{5FDAF349-5CE3-4423-B10F-7E6D42989322}" destId="{FA9EF72E-E265-4726-BC7C-7A494868F7AB}" srcOrd="1" destOrd="0" presId="urn:microsoft.com/office/officeart/2008/layout/VerticalCurvedList"/>
    <dgm:cxn modelId="{DA005944-028A-4764-9E36-8C5AB305CFB1}" type="presParOf" srcId="{5FDAF349-5CE3-4423-B10F-7E6D42989322}" destId="{12B2EE58-077E-456A-810B-240BBA23EC07}" srcOrd="2" destOrd="0" presId="urn:microsoft.com/office/officeart/2008/layout/VerticalCurvedList"/>
    <dgm:cxn modelId="{3DA5BA54-E151-4BE1-AB68-6FB6B8270C1B}" type="presParOf" srcId="{12B2EE58-077E-456A-810B-240BBA23EC07}" destId="{6B4AF6B9-B6CF-4140-BC87-37A0EFD0B007}" srcOrd="0" destOrd="0" presId="urn:microsoft.com/office/officeart/2008/layout/VerticalCurvedList"/>
  </dgm:cxnLst>
  <dgm:bg>
    <a:noFill/>
  </dgm:bg>
  <dgm:whole/>
  <dgm:extLst>
    <a:ext uri="http://schemas.microsoft.com/office/drawing/2008/diagram">
      <dsp:dataModelExt xmlns:dsp="http://schemas.microsoft.com/office/drawing/2008/diagram" relId="rId14"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171F7584-4B97-45B9-85AF-80EC4E927122}" type="doc">
      <dgm:prSet loTypeId="urn:microsoft.com/office/officeart/2008/layout/VerticalCurvedList" loCatId="list" qsTypeId="urn:microsoft.com/office/officeart/2005/8/quickstyle/simple1" qsCatId="simple" csTypeId="urn:microsoft.com/office/officeart/2005/8/colors/colorful5" csCatId="colorful" phldr="1"/>
      <dgm:spPr/>
      <dgm:t>
        <a:bodyPr/>
        <a:lstStyle/>
        <a:p>
          <a:endParaRPr lang="en-US"/>
        </a:p>
      </dgm:t>
    </dgm:pt>
    <dgm:pt modelId="{9BB193D5-3AF7-4930-AD34-3F87031B41A9}">
      <dgm:prSet phldrT="[Text]" custT="1"/>
      <dgm:spPr/>
      <dgm:t>
        <a:bodyPr/>
        <a:lstStyle/>
        <a:p>
          <a:r>
            <a:rPr lang="en-US" sz="2800" dirty="0">
              <a:latin typeface="Arial" panose="020B0604020202020204" pitchFamily="34" charset="0"/>
              <a:ea typeface="Calibri" panose="020F0502020204030204" pitchFamily="34" charset="0"/>
              <a:cs typeface="Arial" panose="020B0604020202020204" pitchFamily="34" charset="0"/>
            </a:rPr>
            <a:t>AAP Maternal Depression Interactive Role-Play Simulation</a:t>
          </a:r>
          <a:endParaRPr lang="en-US" sz="2800" dirty="0">
            <a:latin typeface="Arial" panose="020B0604020202020204" pitchFamily="34" charset="0"/>
            <a:cs typeface="Arial" panose="020B0604020202020204" pitchFamily="34" charset="0"/>
          </a:endParaRPr>
        </a:p>
      </dgm:t>
    </dgm:pt>
    <dgm:pt modelId="{4A4D37C9-4764-4CBB-85B9-0D6A2D084B68}" type="parTrans" cxnId="{AD24DA85-A6D0-403D-A134-24C022B2AADD}">
      <dgm:prSet/>
      <dgm:spPr/>
      <dgm:t>
        <a:bodyPr/>
        <a:lstStyle/>
        <a:p>
          <a:endParaRPr lang="en-US"/>
        </a:p>
      </dgm:t>
    </dgm:pt>
    <dgm:pt modelId="{956152BA-7BF9-4485-8ECD-831C7F99792C}" type="sibTrans" cxnId="{AD24DA85-A6D0-403D-A134-24C022B2AADD}">
      <dgm:prSet/>
      <dgm:spPr/>
      <dgm:t>
        <a:bodyPr/>
        <a:lstStyle/>
        <a:p>
          <a:endParaRPr lang="en-US"/>
        </a:p>
      </dgm:t>
    </dgm:pt>
    <dgm:pt modelId="{27834F74-BB3C-443C-8C60-DF8C359E13D8}" type="pres">
      <dgm:prSet presAssocID="{171F7584-4B97-45B9-85AF-80EC4E927122}" presName="Name0" presStyleCnt="0">
        <dgm:presLayoutVars>
          <dgm:chMax val="7"/>
          <dgm:chPref val="7"/>
          <dgm:dir/>
        </dgm:presLayoutVars>
      </dgm:prSet>
      <dgm:spPr/>
    </dgm:pt>
    <dgm:pt modelId="{5FDAF349-5CE3-4423-B10F-7E6D42989322}" type="pres">
      <dgm:prSet presAssocID="{171F7584-4B97-45B9-85AF-80EC4E927122}" presName="Name1" presStyleCnt="0"/>
      <dgm:spPr/>
    </dgm:pt>
    <dgm:pt modelId="{2A96F8B1-DE27-4209-9576-58935F708086}" type="pres">
      <dgm:prSet presAssocID="{171F7584-4B97-45B9-85AF-80EC4E927122}" presName="cycle" presStyleCnt="0"/>
      <dgm:spPr/>
    </dgm:pt>
    <dgm:pt modelId="{F55D0F33-1C78-4C97-8E60-5BBBF29DBB13}" type="pres">
      <dgm:prSet presAssocID="{171F7584-4B97-45B9-85AF-80EC4E927122}" presName="srcNode" presStyleLbl="node1" presStyleIdx="0" presStyleCnt="1"/>
      <dgm:spPr/>
    </dgm:pt>
    <dgm:pt modelId="{170DEC14-C02E-4DBB-B165-A71C180ECD75}" type="pres">
      <dgm:prSet presAssocID="{171F7584-4B97-45B9-85AF-80EC4E927122}" presName="conn" presStyleLbl="parChTrans1D2" presStyleIdx="0" presStyleCnt="1" custLinFactNeighborY="530"/>
      <dgm:spPr/>
    </dgm:pt>
    <dgm:pt modelId="{1880051E-0049-404B-884D-6E8F9958750B}" type="pres">
      <dgm:prSet presAssocID="{171F7584-4B97-45B9-85AF-80EC4E927122}" presName="extraNode" presStyleLbl="node1" presStyleIdx="0" presStyleCnt="1"/>
      <dgm:spPr/>
    </dgm:pt>
    <dgm:pt modelId="{0431E9DC-E023-4D21-B82F-22D4F33F0365}" type="pres">
      <dgm:prSet presAssocID="{171F7584-4B97-45B9-85AF-80EC4E927122}" presName="dstNode" presStyleLbl="node1" presStyleIdx="0" presStyleCnt="1"/>
      <dgm:spPr/>
    </dgm:pt>
    <dgm:pt modelId="{FA9EF72E-E265-4726-BC7C-7A494868F7AB}" type="pres">
      <dgm:prSet presAssocID="{9BB193D5-3AF7-4930-AD34-3F87031B41A9}" presName="text_1" presStyleLbl="node1" presStyleIdx="0" presStyleCnt="1">
        <dgm:presLayoutVars>
          <dgm:bulletEnabled val="1"/>
        </dgm:presLayoutVars>
      </dgm:prSet>
      <dgm:spPr/>
    </dgm:pt>
    <dgm:pt modelId="{12B2EE58-077E-456A-810B-240BBA23EC07}" type="pres">
      <dgm:prSet presAssocID="{9BB193D5-3AF7-4930-AD34-3F87031B41A9}" presName="accent_1" presStyleCnt="0"/>
      <dgm:spPr/>
    </dgm:pt>
    <dgm:pt modelId="{6B4AF6B9-B6CF-4140-BC87-37A0EFD0B007}" type="pres">
      <dgm:prSet presAssocID="{9BB193D5-3AF7-4930-AD34-3F87031B41A9}" presName="accentRepeatNode" presStyleLbl="solidFgAcc1" presStyleIdx="0" presStyleCnt="1"/>
      <dgm:spPr/>
    </dgm:pt>
  </dgm:ptLst>
  <dgm:cxnLst>
    <dgm:cxn modelId="{214BBC0A-2EF6-4B71-83A8-80CBD1FB93A4}" type="presOf" srcId="{171F7584-4B97-45B9-85AF-80EC4E927122}" destId="{27834F74-BB3C-443C-8C60-DF8C359E13D8}" srcOrd="0" destOrd="0" presId="urn:microsoft.com/office/officeart/2008/layout/VerticalCurvedList"/>
    <dgm:cxn modelId="{43DC500F-E3A5-45C7-95E9-E2A8F5EF7D14}" type="presOf" srcId="{9BB193D5-3AF7-4930-AD34-3F87031B41A9}" destId="{FA9EF72E-E265-4726-BC7C-7A494868F7AB}" srcOrd="0" destOrd="0" presId="urn:microsoft.com/office/officeart/2008/layout/VerticalCurvedList"/>
    <dgm:cxn modelId="{D7657669-0FA7-4406-A1A3-F1038C05FA0E}" type="presOf" srcId="{956152BA-7BF9-4485-8ECD-831C7F99792C}" destId="{170DEC14-C02E-4DBB-B165-A71C180ECD75}" srcOrd="0" destOrd="0" presId="urn:microsoft.com/office/officeart/2008/layout/VerticalCurvedList"/>
    <dgm:cxn modelId="{AD24DA85-A6D0-403D-A134-24C022B2AADD}" srcId="{171F7584-4B97-45B9-85AF-80EC4E927122}" destId="{9BB193D5-3AF7-4930-AD34-3F87031B41A9}" srcOrd="0" destOrd="0" parTransId="{4A4D37C9-4764-4CBB-85B9-0D6A2D084B68}" sibTransId="{956152BA-7BF9-4485-8ECD-831C7F99792C}"/>
    <dgm:cxn modelId="{A02C64BA-E361-4282-A152-1B1AD14D490F}" type="presParOf" srcId="{27834F74-BB3C-443C-8C60-DF8C359E13D8}" destId="{5FDAF349-5CE3-4423-B10F-7E6D42989322}" srcOrd="0" destOrd="0" presId="urn:microsoft.com/office/officeart/2008/layout/VerticalCurvedList"/>
    <dgm:cxn modelId="{168D1BAB-5209-4288-8C03-C015DDB3962E}" type="presParOf" srcId="{5FDAF349-5CE3-4423-B10F-7E6D42989322}" destId="{2A96F8B1-DE27-4209-9576-58935F708086}" srcOrd="0" destOrd="0" presId="urn:microsoft.com/office/officeart/2008/layout/VerticalCurvedList"/>
    <dgm:cxn modelId="{FCE9CA28-81A7-43F2-A7F6-7FB703BD7067}" type="presParOf" srcId="{2A96F8B1-DE27-4209-9576-58935F708086}" destId="{F55D0F33-1C78-4C97-8E60-5BBBF29DBB13}" srcOrd="0" destOrd="0" presId="urn:microsoft.com/office/officeart/2008/layout/VerticalCurvedList"/>
    <dgm:cxn modelId="{D26CCE6D-AD76-483F-92A4-90D83670C92D}" type="presParOf" srcId="{2A96F8B1-DE27-4209-9576-58935F708086}" destId="{170DEC14-C02E-4DBB-B165-A71C180ECD75}" srcOrd="1" destOrd="0" presId="urn:microsoft.com/office/officeart/2008/layout/VerticalCurvedList"/>
    <dgm:cxn modelId="{4701BBAC-661C-4E9E-AA3A-B1BFEF6D6FBC}" type="presParOf" srcId="{2A96F8B1-DE27-4209-9576-58935F708086}" destId="{1880051E-0049-404B-884D-6E8F9958750B}" srcOrd="2" destOrd="0" presId="urn:microsoft.com/office/officeart/2008/layout/VerticalCurvedList"/>
    <dgm:cxn modelId="{245F300C-0B7D-4460-BEBE-9E296D4C6DA9}" type="presParOf" srcId="{2A96F8B1-DE27-4209-9576-58935F708086}" destId="{0431E9DC-E023-4D21-B82F-22D4F33F0365}" srcOrd="3" destOrd="0" presId="urn:microsoft.com/office/officeart/2008/layout/VerticalCurvedList"/>
    <dgm:cxn modelId="{DEB99767-905A-4FB6-A8A5-3B8BC4014A44}" type="presParOf" srcId="{5FDAF349-5CE3-4423-B10F-7E6D42989322}" destId="{FA9EF72E-E265-4726-BC7C-7A494868F7AB}" srcOrd="1" destOrd="0" presId="urn:microsoft.com/office/officeart/2008/layout/VerticalCurvedList"/>
    <dgm:cxn modelId="{DA005944-028A-4764-9E36-8C5AB305CFB1}" type="presParOf" srcId="{5FDAF349-5CE3-4423-B10F-7E6D42989322}" destId="{12B2EE58-077E-456A-810B-240BBA23EC07}" srcOrd="2" destOrd="0" presId="urn:microsoft.com/office/officeart/2008/layout/VerticalCurvedList"/>
    <dgm:cxn modelId="{3DA5BA54-E151-4BE1-AB68-6FB6B8270C1B}" type="presParOf" srcId="{12B2EE58-077E-456A-810B-240BBA23EC07}" destId="{6B4AF6B9-B6CF-4140-BC87-37A0EFD0B007}" srcOrd="0" destOrd="0" presId="urn:microsoft.com/office/officeart/2008/layout/VerticalCurvedList"/>
  </dgm:cxnLst>
  <dgm:bg>
    <a:no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FC2BAFE1-ACE3-4EA6-9FA7-25C0EB3F420C}" type="doc">
      <dgm:prSet loTypeId="urn:microsoft.com/office/officeart/2008/layout/VerticalCurvedList" loCatId="list" qsTypeId="urn:microsoft.com/office/officeart/2005/8/quickstyle/simple1" qsCatId="simple" csTypeId="urn:microsoft.com/office/officeart/2005/8/colors/accent1_2" csCatId="accent1" phldr="1"/>
      <dgm:spPr/>
      <dgm:t>
        <a:bodyPr/>
        <a:lstStyle/>
        <a:p>
          <a:endParaRPr lang="en-US"/>
        </a:p>
      </dgm:t>
    </dgm:pt>
    <dgm:pt modelId="{607135D7-F1EE-47A5-8C48-EEBD4E253D80}">
      <dgm:prSet phldrT="[Text]"/>
      <dgm:spPr/>
      <dgm:t>
        <a:bodyPr/>
        <a:lstStyle/>
        <a:p>
          <a:r>
            <a:rPr lang="en-US" dirty="0"/>
            <a:t>16,491 total calls since 2003</a:t>
          </a:r>
        </a:p>
      </dgm:t>
    </dgm:pt>
    <dgm:pt modelId="{C3BDBCA0-915C-4172-A34D-284DF7F2FF0A}" type="parTrans" cxnId="{CC27EE25-5976-43DD-A019-8F6785D4F67F}">
      <dgm:prSet/>
      <dgm:spPr/>
      <dgm:t>
        <a:bodyPr/>
        <a:lstStyle/>
        <a:p>
          <a:endParaRPr lang="en-US"/>
        </a:p>
      </dgm:t>
    </dgm:pt>
    <dgm:pt modelId="{F6CEE588-1684-4DC1-9720-FBC7660F381E}" type="sibTrans" cxnId="{CC27EE25-5976-43DD-A019-8F6785D4F67F}">
      <dgm:prSet/>
      <dgm:spPr/>
      <dgm:t>
        <a:bodyPr/>
        <a:lstStyle/>
        <a:p>
          <a:endParaRPr lang="en-US"/>
        </a:p>
      </dgm:t>
    </dgm:pt>
    <dgm:pt modelId="{E3EED5FB-51B1-4501-B2FA-67A63BCBF5B3}">
      <dgm:prSet phldrT="[Text]"/>
      <dgm:spPr/>
      <dgm:t>
        <a:bodyPr/>
        <a:lstStyle/>
        <a:p>
          <a:r>
            <a:rPr lang="en-US" dirty="0"/>
            <a:t>62 calls per month</a:t>
          </a:r>
        </a:p>
      </dgm:t>
    </dgm:pt>
    <dgm:pt modelId="{3E939148-8690-46AC-9325-4B63011316D0}" type="parTrans" cxnId="{0B02954F-4DDC-446E-91FB-AEDEA55B1558}">
      <dgm:prSet/>
      <dgm:spPr/>
      <dgm:t>
        <a:bodyPr/>
        <a:lstStyle/>
        <a:p>
          <a:endParaRPr lang="en-US"/>
        </a:p>
      </dgm:t>
    </dgm:pt>
    <dgm:pt modelId="{ADF536ED-D51C-405F-A1B4-44EF4AEAF63E}" type="sibTrans" cxnId="{0B02954F-4DDC-446E-91FB-AEDEA55B1558}">
      <dgm:prSet/>
      <dgm:spPr/>
      <dgm:t>
        <a:bodyPr/>
        <a:lstStyle/>
        <a:p>
          <a:endParaRPr lang="en-US"/>
        </a:p>
      </dgm:t>
    </dgm:pt>
    <dgm:pt modelId="{C6120F9E-4C77-404F-BFB5-3D917F2D471C}">
      <dgm:prSet phldrT="[Text]"/>
      <dgm:spPr/>
      <dgm:t>
        <a:bodyPr/>
        <a:lstStyle/>
        <a:p>
          <a:r>
            <a:rPr lang="en-US" dirty="0"/>
            <a:t>Average call is 26 minutes</a:t>
          </a:r>
        </a:p>
      </dgm:t>
    </dgm:pt>
    <dgm:pt modelId="{A91BCD82-97F2-4178-B31C-D6B1272FD6DF}" type="parTrans" cxnId="{6095C77C-A24F-4FBF-82EE-94B1F18B8779}">
      <dgm:prSet/>
      <dgm:spPr/>
      <dgm:t>
        <a:bodyPr/>
        <a:lstStyle/>
        <a:p>
          <a:endParaRPr lang="en-US"/>
        </a:p>
      </dgm:t>
    </dgm:pt>
    <dgm:pt modelId="{54A13241-915D-41C2-8F1F-F8C65DA7D69C}" type="sibTrans" cxnId="{6095C77C-A24F-4FBF-82EE-94B1F18B8779}">
      <dgm:prSet/>
      <dgm:spPr/>
      <dgm:t>
        <a:bodyPr/>
        <a:lstStyle/>
        <a:p>
          <a:endParaRPr lang="en-US"/>
        </a:p>
      </dgm:t>
    </dgm:pt>
    <dgm:pt modelId="{F94103CC-215F-48E4-8185-0E4AF7FFCC79}">
      <dgm:prSet phldrT="[Text]"/>
      <dgm:spPr/>
      <dgm:t>
        <a:bodyPr/>
        <a:lstStyle/>
        <a:p>
          <a:r>
            <a:rPr lang="en-US" dirty="0"/>
            <a:t>Most callers receive referrals</a:t>
          </a:r>
        </a:p>
      </dgm:t>
    </dgm:pt>
    <dgm:pt modelId="{1D7B85AC-7C35-4404-9DF4-C3C624440748}" type="parTrans" cxnId="{F14DBA0A-9749-4ECE-B48D-483636CC2464}">
      <dgm:prSet/>
      <dgm:spPr/>
      <dgm:t>
        <a:bodyPr/>
        <a:lstStyle/>
        <a:p>
          <a:endParaRPr lang="en-US"/>
        </a:p>
      </dgm:t>
    </dgm:pt>
    <dgm:pt modelId="{2E92FB80-9E80-488A-80EE-C2C44D395307}" type="sibTrans" cxnId="{F14DBA0A-9749-4ECE-B48D-483636CC2464}">
      <dgm:prSet/>
      <dgm:spPr/>
      <dgm:t>
        <a:bodyPr/>
        <a:lstStyle/>
        <a:p>
          <a:endParaRPr lang="en-US"/>
        </a:p>
      </dgm:t>
    </dgm:pt>
    <dgm:pt modelId="{E5264EE1-7528-42E9-B1BD-15F4C64709D1}">
      <dgm:prSet phldrT="[Text]"/>
      <dgm:spPr/>
      <dgm:t>
        <a:bodyPr/>
        <a:lstStyle/>
        <a:p>
          <a:r>
            <a:rPr lang="en-US" dirty="0"/>
            <a:t>584 callers to ER for life-saving treatment</a:t>
          </a:r>
        </a:p>
      </dgm:t>
    </dgm:pt>
    <dgm:pt modelId="{44136B46-AB5A-44DC-95BF-EE621F84434E}" type="parTrans" cxnId="{775A36A5-7450-469C-935C-2C7F1C726E33}">
      <dgm:prSet/>
      <dgm:spPr/>
      <dgm:t>
        <a:bodyPr/>
        <a:lstStyle/>
        <a:p>
          <a:endParaRPr lang="en-US"/>
        </a:p>
      </dgm:t>
    </dgm:pt>
    <dgm:pt modelId="{72769BC7-F6D2-4EE8-871D-47F277DF605E}" type="sibTrans" cxnId="{775A36A5-7450-469C-935C-2C7F1C726E33}">
      <dgm:prSet/>
      <dgm:spPr/>
      <dgm:t>
        <a:bodyPr/>
        <a:lstStyle/>
        <a:p>
          <a:endParaRPr lang="en-US"/>
        </a:p>
      </dgm:t>
    </dgm:pt>
    <dgm:pt modelId="{2B169A51-8437-4EB7-BDC1-40E48B1844EF}" type="pres">
      <dgm:prSet presAssocID="{FC2BAFE1-ACE3-4EA6-9FA7-25C0EB3F420C}" presName="Name0" presStyleCnt="0">
        <dgm:presLayoutVars>
          <dgm:chMax val="7"/>
          <dgm:chPref val="7"/>
          <dgm:dir/>
        </dgm:presLayoutVars>
      </dgm:prSet>
      <dgm:spPr/>
    </dgm:pt>
    <dgm:pt modelId="{E9861F1E-BCE5-4A51-B97C-497AC9620D0F}" type="pres">
      <dgm:prSet presAssocID="{FC2BAFE1-ACE3-4EA6-9FA7-25C0EB3F420C}" presName="Name1" presStyleCnt="0"/>
      <dgm:spPr/>
    </dgm:pt>
    <dgm:pt modelId="{13F51CED-3FD7-44CA-A3B7-2D98FA4AC933}" type="pres">
      <dgm:prSet presAssocID="{FC2BAFE1-ACE3-4EA6-9FA7-25C0EB3F420C}" presName="cycle" presStyleCnt="0"/>
      <dgm:spPr/>
    </dgm:pt>
    <dgm:pt modelId="{31B8CD96-F7D6-446A-94A8-9A669088250A}" type="pres">
      <dgm:prSet presAssocID="{FC2BAFE1-ACE3-4EA6-9FA7-25C0EB3F420C}" presName="srcNode" presStyleLbl="node1" presStyleIdx="0" presStyleCnt="5"/>
      <dgm:spPr/>
    </dgm:pt>
    <dgm:pt modelId="{CE020A21-2994-4717-A779-B134190835D5}" type="pres">
      <dgm:prSet presAssocID="{FC2BAFE1-ACE3-4EA6-9FA7-25C0EB3F420C}" presName="conn" presStyleLbl="parChTrans1D2" presStyleIdx="0" presStyleCnt="1"/>
      <dgm:spPr/>
    </dgm:pt>
    <dgm:pt modelId="{F091A003-B2AD-403B-9B4E-CF9799502860}" type="pres">
      <dgm:prSet presAssocID="{FC2BAFE1-ACE3-4EA6-9FA7-25C0EB3F420C}" presName="extraNode" presStyleLbl="node1" presStyleIdx="0" presStyleCnt="5"/>
      <dgm:spPr/>
    </dgm:pt>
    <dgm:pt modelId="{D837B850-A45E-4712-A248-C1F80AE27C81}" type="pres">
      <dgm:prSet presAssocID="{FC2BAFE1-ACE3-4EA6-9FA7-25C0EB3F420C}" presName="dstNode" presStyleLbl="node1" presStyleIdx="0" presStyleCnt="5"/>
      <dgm:spPr/>
    </dgm:pt>
    <dgm:pt modelId="{78F63A76-C764-4666-98D1-074F754527C1}" type="pres">
      <dgm:prSet presAssocID="{607135D7-F1EE-47A5-8C48-EEBD4E253D80}" presName="text_1" presStyleLbl="node1" presStyleIdx="0" presStyleCnt="5">
        <dgm:presLayoutVars>
          <dgm:bulletEnabled val="1"/>
        </dgm:presLayoutVars>
      </dgm:prSet>
      <dgm:spPr/>
    </dgm:pt>
    <dgm:pt modelId="{86A272AF-AE43-4D5A-9FD6-88B50B5FAD0D}" type="pres">
      <dgm:prSet presAssocID="{607135D7-F1EE-47A5-8C48-EEBD4E253D80}" presName="accent_1" presStyleCnt="0"/>
      <dgm:spPr/>
    </dgm:pt>
    <dgm:pt modelId="{217129FB-5988-4404-9BE4-5881FE7164C3}" type="pres">
      <dgm:prSet presAssocID="{607135D7-F1EE-47A5-8C48-EEBD4E253D80}" presName="accentRepeatNode" presStyleLbl="solidFgAcc1" presStyleIdx="0" presStyleCnt="5"/>
      <dgm:spPr/>
    </dgm:pt>
    <dgm:pt modelId="{DE828EEC-1CFE-4C85-B96B-4E38D8DC5DEB}" type="pres">
      <dgm:prSet presAssocID="{E3EED5FB-51B1-4501-B2FA-67A63BCBF5B3}" presName="text_2" presStyleLbl="node1" presStyleIdx="1" presStyleCnt="5">
        <dgm:presLayoutVars>
          <dgm:bulletEnabled val="1"/>
        </dgm:presLayoutVars>
      </dgm:prSet>
      <dgm:spPr/>
    </dgm:pt>
    <dgm:pt modelId="{E9149EAE-8E2C-4116-BE6E-CB8029815051}" type="pres">
      <dgm:prSet presAssocID="{E3EED5FB-51B1-4501-B2FA-67A63BCBF5B3}" presName="accent_2" presStyleCnt="0"/>
      <dgm:spPr/>
    </dgm:pt>
    <dgm:pt modelId="{0B8F6578-FE65-44EE-B8AD-DAFE38CDC13B}" type="pres">
      <dgm:prSet presAssocID="{E3EED5FB-51B1-4501-B2FA-67A63BCBF5B3}" presName="accentRepeatNode" presStyleLbl="solidFgAcc1" presStyleIdx="1" presStyleCnt="5"/>
      <dgm:spPr/>
    </dgm:pt>
    <dgm:pt modelId="{6F876C02-62AB-402D-93BD-F40209E76472}" type="pres">
      <dgm:prSet presAssocID="{C6120F9E-4C77-404F-BFB5-3D917F2D471C}" presName="text_3" presStyleLbl="node1" presStyleIdx="2" presStyleCnt="5">
        <dgm:presLayoutVars>
          <dgm:bulletEnabled val="1"/>
        </dgm:presLayoutVars>
      </dgm:prSet>
      <dgm:spPr/>
    </dgm:pt>
    <dgm:pt modelId="{0ABD5D4D-3B25-4066-920B-B925E64B7456}" type="pres">
      <dgm:prSet presAssocID="{C6120F9E-4C77-404F-BFB5-3D917F2D471C}" presName="accent_3" presStyleCnt="0"/>
      <dgm:spPr/>
    </dgm:pt>
    <dgm:pt modelId="{D2994214-BF2C-407B-92B0-86EF702226C7}" type="pres">
      <dgm:prSet presAssocID="{C6120F9E-4C77-404F-BFB5-3D917F2D471C}" presName="accentRepeatNode" presStyleLbl="solidFgAcc1" presStyleIdx="2" presStyleCnt="5"/>
      <dgm:spPr/>
    </dgm:pt>
    <dgm:pt modelId="{04788C19-8BD9-4C82-AD8A-811C9925A343}" type="pres">
      <dgm:prSet presAssocID="{F94103CC-215F-48E4-8185-0E4AF7FFCC79}" presName="text_4" presStyleLbl="node1" presStyleIdx="3" presStyleCnt="5">
        <dgm:presLayoutVars>
          <dgm:bulletEnabled val="1"/>
        </dgm:presLayoutVars>
      </dgm:prSet>
      <dgm:spPr/>
    </dgm:pt>
    <dgm:pt modelId="{EAD38543-9815-4585-8FC2-15BEC4D2AA31}" type="pres">
      <dgm:prSet presAssocID="{F94103CC-215F-48E4-8185-0E4AF7FFCC79}" presName="accent_4" presStyleCnt="0"/>
      <dgm:spPr/>
    </dgm:pt>
    <dgm:pt modelId="{ECDE2AEF-8AED-4D34-893B-DE0D70962C8E}" type="pres">
      <dgm:prSet presAssocID="{F94103CC-215F-48E4-8185-0E4AF7FFCC79}" presName="accentRepeatNode" presStyleLbl="solidFgAcc1" presStyleIdx="3" presStyleCnt="5"/>
      <dgm:spPr/>
    </dgm:pt>
    <dgm:pt modelId="{F3559AE3-D8E5-4853-A9BD-BBFCEA3D43D0}" type="pres">
      <dgm:prSet presAssocID="{E5264EE1-7528-42E9-B1BD-15F4C64709D1}" presName="text_5" presStyleLbl="node1" presStyleIdx="4" presStyleCnt="5">
        <dgm:presLayoutVars>
          <dgm:bulletEnabled val="1"/>
        </dgm:presLayoutVars>
      </dgm:prSet>
      <dgm:spPr/>
    </dgm:pt>
    <dgm:pt modelId="{C2F8B7CC-2DFB-41E3-A840-178D80A58047}" type="pres">
      <dgm:prSet presAssocID="{E5264EE1-7528-42E9-B1BD-15F4C64709D1}" presName="accent_5" presStyleCnt="0"/>
      <dgm:spPr/>
    </dgm:pt>
    <dgm:pt modelId="{9EB940CF-15A3-42E8-BA5D-87A544DDEAB7}" type="pres">
      <dgm:prSet presAssocID="{E5264EE1-7528-42E9-B1BD-15F4C64709D1}" presName="accentRepeatNode" presStyleLbl="solidFgAcc1" presStyleIdx="4" presStyleCnt="5"/>
      <dgm:spPr/>
    </dgm:pt>
  </dgm:ptLst>
  <dgm:cxnLst>
    <dgm:cxn modelId="{6568F804-3395-4914-9844-6F73A38165C7}" type="presOf" srcId="{FC2BAFE1-ACE3-4EA6-9FA7-25C0EB3F420C}" destId="{2B169A51-8437-4EB7-BDC1-40E48B1844EF}" srcOrd="0" destOrd="0" presId="urn:microsoft.com/office/officeart/2008/layout/VerticalCurvedList"/>
    <dgm:cxn modelId="{F14DBA0A-9749-4ECE-B48D-483636CC2464}" srcId="{FC2BAFE1-ACE3-4EA6-9FA7-25C0EB3F420C}" destId="{F94103CC-215F-48E4-8185-0E4AF7FFCC79}" srcOrd="3" destOrd="0" parTransId="{1D7B85AC-7C35-4404-9DF4-C3C624440748}" sibTransId="{2E92FB80-9E80-488A-80EE-C2C44D395307}"/>
    <dgm:cxn modelId="{31943516-72CB-43AE-92A0-291C47EA449F}" type="presOf" srcId="{E5264EE1-7528-42E9-B1BD-15F4C64709D1}" destId="{F3559AE3-D8E5-4853-A9BD-BBFCEA3D43D0}" srcOrd="0" destOrd="0" presId="urn:microsoft.com/office/officeart/2008/layout/VerticalCurvedList"/>
    <dgm:cxn modelId="{9574B523-3637-4427-9E7D-52B7DEEB6580}" type="presOf" srcId="{F6CEE588-1684-4DC1-9720-FBC7660F381E}" destId="{CE020A21-2994-4717-A779-B134190835D5}" srcOrd="0" destOrd="0" presId="urn:microsoft.com/office/officeart/2008/layout/VerticalCurvedList"/>
    <dgm:cxn modelId="{CC27EE25-5976-43DD-A019-8F6785D4F67F}" srcId="{FC2BAFE1-ACE3-4EA6-9FA7-25C0EB3F420C}" destId="{607135D7-F1EE-47A5-8C48-EEBD4E253D80}" srcOrd="0" destOrd="0" parTransId="{C3BDBCA0-915C-4172-A34D-284DF7F2FF0A}" sibTransId="{F6CEE588-1684-4DC1-9720-FBC7660F381E}"/>
    <dgm:cxn modelId="{9E572733-2CC2-4576-9295-C8C73B5B3F06}" type="presOf" srcId="{F94103CC-215F-48E4-8185-0E4AF7FFCC79}" destId="{04788C19-8BD9-4C82-AD8A-811C9925A343}" srcOrd="0" destOrd="0" presId="urn:microsoft.com/office/officeart/2008/layout/VerticalCurvedList"/>
    <dgm:cxn modelId="{30164F5B-C5EF-41BF-BBE2-0148BC371E79}" type="presOf" srcId="{E3EED5FB-51B1-4501-B2FA-67A63BCBF5B3}" destId="{DE828EEC-1CFE-4C85-B96B-4E38D8DC5DEB}" srcOrd="0" destOrd="0" presId="urn:microsoft.com/office/officeart/2008/layout/VerticalCurvedList"/>
    <dgm:cxn modelId="{B625434F-EFC1-4E26-BE51-DA255E50EDCA}" type="presOf" srcId="{C6120F9E-4C77-404F-BFB5-3D917F2D471C}" destId="{6F876C02-62AB-402D-93BD-F40209E76472}" srcOrd="0" destOrd="0" presId="urn:microsoft.com/office/officeart/2008/layout/VerticalCurvedList"/>
    <dgm:cxn modelId="{0B02954F-4DDC-446E-91FB-AEDEA55B1558}" srcId="{FC2BAFE1-ACE3-4EA6-9FA7-25C0EB3F420C}" destId="{E3EED5FB-51B1-4501-B2FA-67A63BCBF5B3}" srcOrd="1" destOrd="0" parTransId="{3E939148-8690-46AC-9325-4B63011316D0}" sibTransId="{ADF536ED-D51C-405F-A1B4-44EF4AEAF63E}"/>
    <dgm:cxn modelId="{6095C77C-A24F-4FBF-82EE-94B1F18B8779}" srcId="{FC2BAFE1-ACE3-4EA6-9FA7-25C0EB3F420C}" destId="{C6120F9E-4C77-404F-BFB5-3D917F2D471C}" srcOrd="2" destOrd="0" parTransId="{A91BCD82-97F2-4178-B31C-D6B1272FD6DF}" sibTransId="{54A13241-915D-41C2-8F1F-F8C65DA7D69C}"/>
    <dgm:cxn modelId="{775A36A5-7450-469C-935C-2C7F1C726E33}" srcId="{FC2BAFE1-ACE3-4EA6-9FA7-25C0EB3F420C}" destId="{E5264EE1-7528-42E9-B1BD-15F4C64709D1}" srcOrd="4" destOrd="0" parTransId="{44136B46-AB5A-44DC-95BF-EE621F84434E}" sibTransId="{72769BC7-F6D2-4EE8-871D-47F277DF605E}"/>
    <dgm:cxn modelId="{FB5FD8CC-7824-40B0-9083-076318A5906C}" type="presOf" srcId="{607135D7-F1EE-47A5-8C48-EEBD4E253D80}" destId="{78F63A76-C764-4666-98D1-074F754527C1}" srcOrd="0" destOrd="0" presId="urn:microsoft.com/office/officeart/2008/layout/VerticalCurvedList"/>
    <dgm:cxn modelId="{476FA648-71E4-4278-AF2F-4BE43C97DF9B}" type="presParOf" srcId="{2B169A51-8437-4EB7-BDC1-40E48B1844EF}" destId="{E9861F1E-BCE5-4A51-B97C-497AC9620D0F}" srcOrd="0" destOrd="0" presId="urn:microsoft.com/office/officeart/2008/layout/VerticalCurvedList"/>
    <dgm:cxn modelId="{0102AE3F-DFDE-430A-BB78-BD6C654B1615}" type="presParOf" srcId="{E9861F1E-BCE5-4A51-B97C-497AC9620D0F}" destId="{13F51CED-3FD7-44CA-A3B7-2D98FA4AC933}" srcOrd="0" destOrd="0" presId="urn:microsoft.com/office/officeart/2008/layout/VerticalCurvedList"/>
    <dgm:cxn modelId="{C9A311F0-D47A-4B2F-AAD0-E5D8C0BE6D77}" type="presParOf" srcId="{13F51CED-3FD7-44CA-A3B7-2D98FA4AC933}" destId="{31B8CD96-F7D6-446A-94A8-9A669088250A}" srcOrd="0" destOrd="0" presId="urn:microsoft.com/office/officeart/2008/layout/VerticalCurvedList"/>
    <dgm:cxn modelId="{E6FE9FD9-4551-4953-BB0C-BEBA46F0D79A}" type="presParOf" srcId="{13F51CED-3FD7-44CA-A3B7-2D98FA4AC933}" destId="{CE020A21-2994-4717-A779-B134190835D5}" srcOrd="1" destOrd="0" presId="urn:microsoft.com/office/officeart/2008/layout/VerticalCurvedList"/>
    <dgm:cxn modelId="{793C7307-5FCE-4B8E-B929-CC23B16F7B77}" type="presParOf" srcId="{13F51CED-3FD7-44CA-A3B7-2D98FA4AC933}" destId="{F091A003-B2AD-403B-9B4E-CF9799502860}" srcOrd="2" destOrd="0" presId="urn:microsoft.com/office/officeart/2008/layout/VerticalCurvedList"/>
    <dgm:cxn modelId="{C80958C5-C486-427D-ACA2-B6C4338BB1A9}" type="presParOf" srcId="{13F51CED-3FD7-44CA-A3B7-2D98FA4AC933}" destId="{D837B850-A45E-4712-A248-C1F80AE27C81}" srcOrd="3" destOrd="0" presId="urn:microsoft.com/office/officeart/2008/layout/VerticalCurvedList"/>
    <dgm:cxn modelId="{4E4F2247-DAE0-4AD5-B3BD-896CCDEE3D7A}" type="presParOf" srcId="{E9861F1E-BCE5-4A51-B97C-497AC9620D0F}" destId="{78F63A76-C764-4666-98D1-074F754527C1}" srcOrd="1" destOrd="0" presId="urn:microsoft.com/office/officeart/2008/layout/VerticalCurvedList"/>
    <dgm:cxn modelId="{B535808F-7524-4C40-B3E9-0C893CD6E3BF}" type="presParOf" srcId="{E9861F1E-BCE5-4A51-B97C-497AC9620D0F}" destId="{86A272AF-AE43-4D5A-9FD6-88B50B5FAD0D}" srcOrd="2" destOrd="0" presId="urn:microsoft.com/office/officeart/2008/layout/VerticalCurvedList"/>
    <dgm:cxn modelId="{D515644F-D06C-42FA-B43F-441B3B518A29}" type="presParOf" srcId="{86A272AF-AE43-4D5A-9FD6-88B50B5FAD0D}" destId="{217129FB-5988-4404-9BE4-5881FE7164C3}" srcOrd="0" destOrd="0" presId="urn:microsoft.com/office/officeart/2008/layout/VerticalCurvedList"/>
    <dgm:cxn modelId="{5EF10E38-647E-456B-83C7-BB96419E65B8}" type="presParOf" srcId="{E9861F1E-BCE5-4A51-B97C-497AC9620D0F}" destId="{DE828EEC-1CFE-4C85-B96B-4E38D8DC5DEB}" srcOrd="3" destOrd="0" presId="urn:microsoft.com/office/officeart/2008/layout/VerticalCurvedList"/>
    <dgm:cxn modelId="{4C3D20CE-C76B-46B4-9147-203389F11BD0}" type="presParOf" srcId="{E9861F1E-BCE5-4A51-B97C-497AC9620D0F}" destId="{E9149EAE-8E2C-4116-BE6E-CB8029815051}" srcOrd="4" destOrd="0" presId="urn:microsoft.com/office/officeart/2008/layout/VerticalCurvedList"/>
    <dgm:cxn modelId="{093A2D3F-649E-45D1-9A0D-00372C871254}" type="presParOf" srcId="{E9149EAE-8E2C-4116-BE6E-CB8029815051}" destId="{0B8F6578-FE65-44EE-B8AD-DAFE38CDC13B}" srcOrd="0" destOrd="0" presId="urn:microsoft.com/office/officeart/2008/layout/VerticalCurvedList"/>
    <dgm:cxn modelId="{A75CD8C2-8696-475A-80AF-05B588074FFB}" type="presParOf" srcId="{E9861F1E-BCE5-4A51-B97C-497AC9620D0F}" destId="{6F876C02-62AB-402D-93BD-F40209E76472}" srcOrd="5" destOrd="0" presId="urn:microsoft.com/office/officeart/2008/layout/VerticalCurvedList"/>
    <dgm:cxn modelId="{62D65DCB-F3A1-481D-9723-81200153F8D3}" type="presParOf" srcId="{E9861F1E-BCE5-4A51-B97C-497AC9620D0F}" destId="{0ABD5D4D-3B25-4066-920B-B925E64B7456}" srcOrd="6" destOrd="0" presId="urn:microsoft.com/office/officeart/2008/layout/VerticalCurvedList"/>
    <dgm:cxn modelId="{97433BC0-32B0-4094-BABF-AAAAFFB433AA}" type="presParOf" srcId="{0ABD5D4D-3B25-4066-920B-B925E64B7456}" destId="{D2994214-BF2C-407B-92B0-86EF702226C7}" srcOrd="0" destOrd="0" presId="urn:microsoft.com/office/officeart/2008/layout/VerticalCurvedList"/>
    <dgm:cxn modelId="{0F6F783A-ECF0-4F6F-A5C8-F7BD010A11B4}" type="presParOf" srcId="{E9861F1E-BCE5-4A51-B97C-497AC9620D0F}" destId="{04788C19-8BD9-4C82-AD8A-811C9925A343}" srcOrd="7" destOrd="0" presId="urn:microsoft.com/office/officeart/2008/layout/VerticalCurvedList"/>
    <dgm:cxn modelId="{87FF6C17-8C7D-46A1-82A9-8C5A41F22C5A}" type="presParOf" srcId="{E9861F1E-BCE5-4A51-B97C-497AC9620D0F}" destId="{EAD38543-9815-4585-8FC2-15BEC4D2AA31}" srcOrd="8" destOrd="0" presId="urn:microsoft.com/office/officeart/2008/layout/VerticalCurvedList"/>
    <dgm:cxn modelId="{03070DA7-057C-4877-AE1F-45FFA6C9B286}" type="presParOf" srcId="{EAD38543-9815-4585-8FC2-15BEC4D2AA31}" destId="{ECDE2AEF-8AED-4D34-893B-DE0D70962C8E}" srcOrd="0" destOrd="0" presId="urn:microsoft.com/office/officeart/2008/layout/VerticalCurvedList"/>
    <dgm:cxn modelId="{9BCCDEBB-60AF-43B7-B52F-E04FC5E1268C}" type="presParOf" srcId="{E9861F1E-BCE5-4A51-B97C-497AC9620D0F}" destId="{F3559AE3-D8E5-4853-A9BD-BBFCEA3D43D0}" srcOrd="9" destOrd="0" presId="urn:microsoft.com/office/officeart/2008/layout/VerticalCurvedList"/>
    <dgm:cxn modelId="{2F6F8CBD-F3F4-4AD2-BC5D-278717EDA074}" type="presParOf" srcId="{E9861F1E-BCE5-4A51-B97C-497AC9620D0F}" destId="{C2F8B7CC-2DFB-41E3-A840-178D80A58047}" srcOrd="10" destOrd="0" presId="urn:microsoft.com/office/officeart/2008/layout/VerticalCurvedList"/>
    <dgm:cxn modelId="{307F0DD3-1021-4F03-A2DF-AB1D11D95CD1}" type="presParOf" srcId="{C2F8B7CC-2DFB-41E3-A840-178D80A58047}" destId="{9EB940CF-15A3-42E8-BA5D-87A544DDEAB7}"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28A2476-7006-4032-87CA-AB589A4C6A75}"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US"/>
        </a:p>
      </dgm:t>
    </dgm:pt>
    <dgm:pt modelId="{9B61C407-EAE1-4A20-8C6B-734743562D90}">
      <dgm:prSet phldrT="[Text]"/>
      <dgm:spPr/>
      <dgm:t>
        <a:bodyPr/>
        <a:lstStyle/>
        <a:p>
          <a:r>
            <a:rPr lang="en-US" dirty="0"/>
            <a:t>Pregnant</a:t>
          </a:r>
        </a:p>
      </dgm:t>
    </dgm:pt>
    <dgm:pt modelId="{308C7711-F7BF-497E-9A89-566FF8CA9AEC}" type="parTrans" cxnId="{80C7C72D-1B56-44B7-BE8C-7EEBE9A73D82}">
      <dgm:prSet/>
      <dgm:spPr/>
      <dgm:t>
        <a:bodyPr/>
        <a:lstStyle/>
        <a:p>
          <a:endParaRPr lang="en-US"/>
        </a:p>
      </dgm:t>
    </dgm:pt>
    <dgm:pt modelId="{5C01B9E0-D428-4592-AA4C-79F789189853}" type="sibTrans" cxnId="{80C7C72D-1B56-44B7-BE8C-7EEBE9A73D82}">
      <dgm:prSet/>
      <dgm:spPr/>
      <dgm:t>
        <a:bodyPr/>
        <a:lstStyle/>
        <a:p>
          <a:endParaRPr lang="en-US"/>
        </a:p>
      </dgm:t>
    </dgm:pt>
    <dgm:pt modelId="{4C624FB6-453B-4106-95BF-3F5FC1BD8C1D}">
      <dgm:prSet phldrT="[Text]"/>
      <dgm:spPr/>
      <dgm:t>
        <a:bodyPr/>
        <a:lstStyle/>
        <a:p>
          <a:r>
            <a:rPr lang="en-US" dirty="0"/>
            <a:t>Postpartum</a:t>
          </a:r>
        </a:p>
      </dgm:t>
    </dgm:pt>
    <dgm:pt modelId="{D1858225-050D-4079-A3F5-3D63312708C0}" type="parTrans" cxnId="{FFAF2C44-D79E-467E-AF88-049D1C9A2832}">
      <dgm:prSet/>
      <dgm:spPr/>
      <dgm:t>
        <a:bodyPr/>
        <a:lstStyle/>
        <a:p>
          <a:endParaRPr lang="en-US"/>
        </a:p>
      </dgm:t>
    </dgm:pt>
    <dgm:pt modelId="{17B439CB-56FD-448B-AD04-19F210E18D76}" type="sibTrans" cxnId="{FFAF2C44-D79E-467E-AF88-049D1C9A2832}">
      <dgm:prSet/>
      <dgm:spPr/>
      <dgm:t>
        <a:bodyPr/>
        <a:lstStyle/>
        <a:p>
          <a:endParaRPr lang="en-US"/>
        </a:p>
      </dgm:t>
    </dgm:pt>
    <dgm:pt modelId="{B83E9854-E1A6-485C-8FAA-ED901BAE0AB1}">
      <dgm:prSet phldrT="[Text]"/>
      <dgm:spPr/>
      <dgm:t>
        <a:bodyPr/>
        <a:lstStyle/>
        <a:p>
          <a:r>
            <a:rPr lang="en-US" dirty="0"/>
            <a:t>BIPOC</a:t>
          </a:r>
        </a:p>
      </dgm:t>
    </dgm:pt>
    <dgm:pt modelId="{01673AA0-298A-4E2B-A6AE-CBDCDF598929}" type="parTrans" cxnId="{5C67DBD2-FDDD-4FFB-9D46-7088B8A544B2}">
      <dgm:prSet/>
      <dgm:spPr/>
      <dgm:t>
        <a:bodyPr/>
        <a:lstStyle/>
        <a:p>
          <a:endParaRPr lang="en-US"/>
        </a:p>
      </dgm:t>
    </dgm:pt>
    <dgm:pt modelId="{FDB2E9B8-97C4-4AEE-AA34-43C88FAB05DE}" type="sibTrans" cxnId="{5C67DBD2-FDDD-4FFB-9D46-7088B8A544B2}">
      <dgm:prSet/>
      <dgm:spPr/>
      <dgm:t>
        <a:bodyPr/>
        <a:lstStyle/>
        <a:p>
          <a:endParaRPr lang="en-US"/>
        </a:p>
      </dgm:t>
    </dgm:pt>
    <dgm:pt modelId="{12F46451-D3DE-4535-94EF-4CA84B76FD45}">
      <dgm:prSet phldrT="[Text]"/>
      <dgm:spPr/>
      <dgm:t>
        <a:bodyPr/>
        <a:lstStyle/>
        <a:p>
          <a:r>
            <a:rPr lang="en-US" dirty="0"/>
            <a:t>LGBTQA+</a:t>
          </a:r>
        </a:p>
      </dgm:t>
    </dgm:pt>
    <dgm:pt modelId="{4B678C16-FB20-4EFE-823A-F6D8D91D6561}" type="parTrans" cxnId="{89083AB7-32AD-406B-888C-3191E441BE6C}">
      <dgm:prSet/>
      <dgm:spPr/>
      <dgm:t>
        <a:bodyPr/>
        <a:lstStyle/>
        <a:p>
          <a:endParaRPr lang="en-US"/>
        </a:p>
      </dgm:t>
    </dgm:pt>
    <dgm:pt modelId="{AC2C6DEB-4181-4FCD-A6B2-F41D60AB8926}" type="sibTrans" cxnId="{89083AB7-32AD-406B-888C-3191E441BE6C}">
      <dgm:prSet/>
      <dgm:spPr/>
      <dgm:t>
        <a:bodyPr/>
        <a:lstStyle/>
        <a:p>
          <a:endParaRPr lang="en-US"/>
        </a:p>
      </dgm:t>
    </dgm:pt>
    <dgm:pt modelId="{7EDA239F-B25B-40C5-ADC4-B870DCC5B37A}">
      <dgm:prSet phldrT="[Text]"/>
      <dgm:spPr/>
      <dgm:t>
        <a:bodyPr/>
        <a:lstStyle/>
        <a:p>
          <a:r>
            <a:rPr lang="en-US" dirty="0"/>
            <a:t>Providers</a:t>
          </a:r>
        </a:p>
      </dgm:t>
    </dgm:pt>
    <dgm:pt modelId="{08E7BE2E-C694-456B-8672-4A32FB7069EA}" type="parTrans" cxnId="{841CDBFF-DC6D-45DD-8984-06C9DDB751F4}">
      <dgm:prSet/>
      <dgm:spPr/>
      <dgm:t>
        <a:bodyPr/>
        <a:lstStyle/>
        <a:p>
          <a:endParaRPr lang="en-US"/>
        </a:p>
      </dgm:t>
    </dgm:pt>
    <dgm:pt modelId="{BD3DDAED-F829-4580-B8F3-D3CBC9DC5371}" type="sibTrans" cxnId="{841CDBFF-DC6D-45DD-8984-06C9DDB751F4}">
      <dgm:prSet/>
      <dgm:spPr/>
      <dgm:t>
        <a:bodyPr/>
        <a:lstStyle/>
        <a:p>
          <a:endParaRPr lang="en-US"/>
        </a:p>
      </dgm:t>
    </dgm:pt>
    <dgm:pt modelId="{7871160E-D5F8-49E2-9B0E-6F522491910C}">
      <dgm:prSet phldrT="[Text]"/>
      <dgm:spPr/>
      <dgm:t>
        <a:bodyPr/>
        <a:lstStyle/>
        <a:p>
          <a:r>
            <a:rPr lang="en-US" dirty="0"/>
            <a:t>Families</a:t>
          </a:r>
        </a:p>
      </dgm:t>
    </dgm:pt>
    <dgm:pt modelId="{5FE00DCA-2656-466B-B285-C0F785BAE83D}" type="parTrans" cxnId="{DE99F397-3DB3-42B0-828C-2324D2D83DD8}">
      <dgm:prSet/>
      <dgm:spPr/>
      <dgm:t>
        <a:bodyPr/>
        <a:lstStyle/>
        <a:p>
          <a:endParaRPr lang="en-US"/>
        </a:p>
      </dgm:t>
    </dgm:pt>
    <dgm:pt modelId="{8492A7AF-CAF0-48DF-816F-D63E97FFAA37}" type="sibTrans" cxnId="{DE99F397-3DB3-42B0-828C-2324D2D83DD8}">
      <dgm:prSet/>
      <dgm:spPr/>
      <dgm:t>
        <a:bodyPr/>
        <a:lstStyle/>
        <a:p>
          <a:endParaRPr lang="en-US"/>
        </a:p>
      </dgm:t>
    </dgm:pt>
    <dgm:pt modelId="{B46131B5-0244-4690-BC03-5A5F733D88EE}">
      <dgm:prSet phldrT="[Text]"/>
      <dgm:spPr/>
      <dgm:t>
        <a:bodyPr/>
        <a:lstStyle/>
        <a:p>
          <a:r>
            <a:rPr lang="en-US" dirty="0"/>
            <a:t>Therapists</a:t>
          </a:r>
        </a:p>
      </dgm:t>
    </dgm:pt>
    <dgm:pt modelId="{60348168-7D0A-4F66-92F1-A92B419C32FA}" type="parTrans" cxnId="{3A3B4941-1B13-43F1-8548-B48430B6B349}">
      <dgm:prSet/>
      <dgm:spPr/>
      <dgm:t>
        <a:bodyPr/>
        <a:lstStyle/>
        <a:p>
          <a:endParaRPr lang="en-US"/>
        </a:p>
      </dgm:t>
    </dgm:pt>
    <dgm:pt modelId="{B24624AC-6AD7-4329-8582-BCCCE5F0AF80}" type="sibTrans" cxnId="{3A3B4941-1B13-43F1-8548-B48430B6B349}">
      <dgm:prSet/>
      <dgm:spPr/>
      <dgm:t>
        <a:bodyPr/>
        <a:lstStyle/>
        <a:p>
          <a:endParaRPr lang="en-US"/>
        </a:p>
      </dgm:t>
    </dgm:pt>
    <dgm:pt modelId="{5676B8CE-26F3-4B98-A60E-7EC7A1465D85}">
      <dgm:prSet phldrT="[Text]"/>
      <dgm:spPr/>
      <dgm:t>
        <a:bodyPr/>
        <a:lstStyle/>
        <a:p>
          <a:r>
            <a:rPr lang="en-US" dirty="0"/>
            <a:t>Anywhere in Illinois</a:t>
          </a:r>
        </a:p>
      </dgm:t>
    </dgm:pt>
    <dgm:pt modelId="{0AB546D8-D096-4571-A268-81DF85781F4C}" type="parTrans" cxnId="{F995CDF3-A039-4475-8787-380A3FF5DD12}">
      <dgm:prSet/>
      <dgm:spPr/>
      <dgm:t>
        <a:bodyPr/>
        <a:lstStyle/>
        <a:p>
          <a:endParaRPr lang="en-US"/>
        </a:p>
      </dgm:t>
    </dgm:pt>
    <dgm:pt modelId="{E2DC54EC-0F9B-4D95-9740-0837A4BF5979}" type="sibTrans" cxnId="{F995CDF3-A039-4475-8787-380A3FF5DD12}">
      <dgm:prSet/>
      <dgm:spPr/>
      <dgm:t>
        <a:bodyPr/>
        <a:lstStyle/>
        <a:p>
          <a:endParaRPr lang="en-US"/>
        </a:p>
      </dgm:t>
    </dgm:pt>
    <dgm:pt modelId="{66D4374D-18AB-430F-9037-9134E5BF98B1}">
      <dgm:prSet phldrT="[Text]"/>
      <dgm:spPr/>
      <dgm:t>
        <a:bodyPr/>
        <a:lstStyle/>
        <a:p>
          <a:r>
            <a:rPr lang="en-US" dirty="0"/>
            <a:t>Uninsured</a:t>
          </a:r>
        </a:p>
      </dgm:t>
    </dgm:pt>
    <dgm:pt modelId="{4625AA5C-F0AF-4710-8C6A-D5EA0E256AD9}" type="parTrans" cxnId="{0000246F-4E89-40D7-8E0E-5809955587B8}">
      <dgm:prSet/>
      <dgm:spPr/>
      <dgm:t>
        <a:bodyPr/>
        <a:lstStyle/>
        <a:p>
          <a:endParaRPr lang="en-US"/>
        </a:p>
      </dgm:t>
    </dgm:pt>
    <dgm:pt modelId="{6893CBA5-8312-424E-A5FE-9EA34949BD5E}" type="sibTrans" cxnId="{0000246F-4E89-40D7-8E0E-5809955587B8}">
      <dgm:prSet/>
      <dgm:spPr/>
      <dgm:t>
        <a:bodyPr/>
        <a:lstStyle/>
        <a:p>
          <a:endParaRPr lang="en-US"/>
        </a:p>
      </dgm:t>
    </dgm:pt>
    <dgm:pt modelId="{9511AB8E-2415-4817-A97C-140D01EFA8E9}">
      <dgm:prSet phldrT="[Text]"/>
      <dgm:spPr/>
      <dgm:t>
        <a:bodyPr/>
        <a:lstStyle/>
        <a:p>
          <a:r>
            <a:rPr lang="en-US" dirty="0"/>
            <a:t>Medicaid</a:t>
          </a:r>
        </a:p>
      </dgm:t>
    </dgm:pt>
    <dgm:pt modelId="{8D31463C-AF47-4E73-A142-275B403707C5}" type="parTrans" cxnId="{95AFD4A7-A182-4E80-9409-A3E2DE3A6723}">
      <dgm:prSet/>
      <dgm:spPr/>
      <dgm:t>
        <a:bodyPr/>
        <a:lstStyle/>
        <a:p>
          <a:endParaRPr lang="en-US"/>
        </a:p>
      </dgm:t>
    </dgm:pt>
    <dgm:pt modelId="{33163C4E-7330-4E58-8073-ED613BD9985A}" type="sibTrans" cxnId="{95AFD4A7-A182-4E80-9409-A3E2DE3A6723}">
      <dgm:prSet/>
      <dgm:spPr/>
      <dgm:t>
        <a:bodyPr/>
        <a:lstStyle/>
        <a:p>
          <a:endParaRPr lang="en-US"/>
        </a:p>
      </dgm:t>
    </dgm:pt>
    <dgm:pt modelId="{28D4D75E-C0EB-4A5F-83EF-2470F0D7284D}">
      <dgm:prSet phldrT="[Text]"/>
      <dgm:spPr/>
      <dgm:t>
        <a:bodyPr/>
        <a:lstStyle/>
        <a:p>
          <a:r>
            <a:rPr lang="en-US" dirty="0"/>
            <a:t>Private Insurance</a:t>
          </a:r>
        </a:p>
      </dgm:t>
    </dgm:pt>
    <dgm:pt modelId="{B4ECC300-2A62-4BF2-8D4D-5A54ECFD92A3}" type="parTrans" cxnId="{8A5E3B33-4C53-4C64-97CF-154EE6ED3DF1}">
      <dgm:prSet/>
      <dgm:spPr/>
      <dgm:t>
        <a:bodyPr/>
        <a:lstStyle/>
        <a:p>
          <a:endParaRPr lang="en-US"/>
        </a:p>
      </dgm:t>
    </dgm:pt>
    <dgm:pt modelId="{CDCE0FA3-694F-4A7A-BF76-E517B4EA8416}" type="sibTrans" cxnId="{8A5E3B33-4C53-4C64-97CF-154EE6ED3DF1}">
      <dgm:prSet/>
      <dgm:spPr/>
      <dgm:t>
        <a:bodyPr/>
        <a:lstStyle/>
        <a:p>
          <a:endParaRPr lang="en-US"/>
        </a:p>
      </dgm:t>
    </dgm:pt>
    <dgm:pt modelId="{063A10A4-F385-4105-8EBC-18E7AB930918}">
      <dgm:prSet phldrT="[Text]"/>
      <dgm:spPr/>
      <dgm:t>
        <a:bodyPr/>
        <a:lstStyle/>
        <a:p>
          <a:r>
            <a:rPr lang="en-US" dirty="0"/>
            <a:t>Loss</a:t>
          </a:r>
        </a:p>
      </dgm:t>
    </dgm:pt>
    <dgm:pt modelId="{40CCA159-90D6-4FC5-AA22-F874B4BF6838}" type="parTrans" cxnId="{35351EE5-4052-443F-9BC6-D79C4E2884AD}">
      <dgm:prSet/>
      <dgm:spPr/>
      <dgm:t>
        <a:bodyPr/>
        <a:lstStyle/>
        <a:p>
          <a:endParaRPr lang="en-US"/>
        </a:p>
      </dgm:t>
    </dgm:pt>
    <dgm:pt modelId="{6B179CE8-AD44-46C0-8A74-BF55564B47D4}" type="sibTrans" cxnId="{35351EE5-4052-443F-9BC6-D79C4E2884AD}">
      <dgm:prSet/>
      <dgm:spPr/>
      <dgm:t>
        <a:bodyPr/>
        <a:lstStyle/>
        <a:p>
          <a:endParaRPr lang="en-US"/>
        </a:p>
      </dgm:t>
    </dgm:pt>
    <dgm:pt modelId="{B1A42556-12C0-4133-A4C6-FE9E52A23E9F}" type="pres">
      <dgm:prSet presAssocID="{928A2476-7006-4032-87CA-AB589A4C6A75}" presName="diagram" presStyleCnt="0">
        <dgm:presLayoutVars>
          <dgm:dir/>
          <dgm:resizeHandles val="exact"/>
        </dgm:presLayoutVars>
      </dgm:prSet>
      <dgm:spPr/>
    </dgm:pt>
    <dgm:pt modelId="{F634B8E1-AACB-44F4-8842-A0F95AF0115A}" type="pres">
      <dgm:prSet presAssocID="{9B61C407-EAE1-4A20-8C6B-734743562D90}" presName="node" presStyleLbl="node1" presStyleIdx="0" presStyleCnt="12">
        <dgm:presLayoutVars>
          <dgm:bulletEnabled val="1"/>
        </dgm:presLayoutVars>
      </dgm:prSet>
      <dgm:spPr/>
    </dgm:pt>
    <dgm:pt modelId="{4A4C96A5-B056-4E13-B113-B1ECEA6EF361}" type="pres">
      <dgm:prSet presAssocID="{5C01B9E0-D428-4592-AA4C-79F789189853}" presName="sibTrans" presStyleCnt="0"/>
      <dgm:spPr/>
    </dgm:pt>
    <dgm:pt modelId="{8EC8286B-0FFA-4D04-A2A9-2E13E425C796}" type="pres">
      <dgm:prSet presAssocID="{4C624FB6-453B-4106-95BF-3F5FC1BD8C1D}" presName="node" presStyleLbl="node1" presStyleIdx="1" presStyleCnt="12" custLinFactNeighborY="2400">
        <dgm:presLayoutVars>
          <dgm:bulletEnabled val="1"/>
        </dgm:presLayoutVars>
      </dgm:prSet>
      <dgm:spPr/>
    </dgm:pt>
    <dgm:pt modelId="{E7C32F4C-E64F-4966-BBBD-9FE43DAC41F2}" type="pres">
      <dgm:prSet presAssocID="{17B439CB-56FD-448B-AD04-19F210E18D76}" presName="sibTrans" presStyleCnt="0"/>
      <dgm:spPr/>
    </dgm:pt>
    <dgm:pt modelId="{270058F3-1A02-4D5F-AB9D-BD65E912F80B}" type="pres">
      <dgm:prSet presAssocID="{063A10A4-F385-4105-8EBC-18E7AB930918}" presName="node" presStyleLbl="node1" presStyleIdx="2" presStyleCnt="12">
        <dgm:presLayoutVars>
          <dgm:bulletEnabled val="1"/>
        </dgm:presLayoutVars>
      </dgm:prSet>
      <dgm:spPr/>
    </dgm:pt>
    <dgm:pt modelId="{6C926109-468A-4B34-B1F2-472CE1B01842}" type="pres">
      <dgm:prSet presAssocID="{6B179CE8-AD44-46C0-8A74-BF55564B47D4}" presName="sibTrans" presStyleCnt="0"/>
      <dgm:spPr/>
    </dgm:pt>
    <dgm:pt modelId="{1F071AC4-2332-4ACA-95A1-E444CB790772}" type="pres">
      <dgm:prSet presAssocID="{B83E9854-E1A6-485C-8FAA-ED901BAE0AB1}" presName="node" presStyleLbl="node1" presStyleIdx="3" presStyleCnt="12">
        <dgm:presLayoutVars>
          <dgm:bulletEnabled val="1"/>
        </dgm:presLayoutVars>
      </dgm:prSet>
      <dgm:spPr/>
    </dgm:pt>
    <dgm:pt modelId="{542EBE08-4043-4F57-BF2E-5ECFAAEFD074}" type="pres">
      <dgm:prSet presAssocID="{FDB2E9B8-97C4-4AEE-AA34-43C88FAB05DE}" presName="sibTrans" presStyleCnt="0"/>
      <dgm:spPr/>
    </dgm:pt>
    <dgm:pt modelId="{0A32BCF0-152A-43CC-8D48-809026F85812}" type="pres">
      <dgm:prSet presAssocID="{12F46451-D3DE-4535-94EF-4CA84B76FD45}" presName="node" presStyleLbl="node1" presStyleIdx="4" presStyleCnt="12">
        <dgm:presLayoutVars>
          <dgm:bulletEnabled val="1"/>
        </dgm:presLayoutVars>
      </dgm:prSet>
      <dgm:spPr/>
    </dgm:pt>
    <dgm:pt modelId="{85E5D531-D19C-469B-8B81-B0A4E07FC797}" type="pres">
      <dgm:prSet presAssocID="{AC2C6DEB-4181-4FCD-A6B2-F41D60AB8926}" presName="sibTrans" presStyleCnt="0"/>
      <dgm:spPr/>
    </dgm:pt>
    <dgm:pt modelId="{6FA90E26-E567-4F11-AD26-9D62296389C4}" type="pres">
      <dgm:prSet presAssocID="{7EDA239F-B25B-40C5-ADC4-B870DCC5B37A}" presName="node" presStyleLbl="node1" presStyleIdx="5" presStyleCnt="12">
        <dgm:presLayoutVars>
          <dgm:bulletEnabled val="1"/>
        </dgm:presLayoutVars>
      </dgm:prSet>
      <dgm:spPr/>
    </dgm:pt>
    <dgm:pt modelId="{6D384C65-DCD0-4E95-9024-067C8325EF0D}" type="pres">
      <dgm:prSet presAssocID="{BD3DDAED-F829-4580-B8F3-D3CBC9DC5371}" presName="sibTrans" presStyleCnt="0"/>
      <dgm:spPr/>
    </dgm:pt>
    <dgm:pt modelId="{8162C6D7-A11A-4183-98F0-6F050B633689}" type="pres">
      <dgm:prSet presAssocID="{7871160E-D5F8-49E2-9B0E-6F522491910C}" presName="node" presStyleLbl="node1" presStyleIdx="6" presStyleCnt="12">
        <dgm:presLayoutVars>
          <dgm:bulletEnabled val="1"/>
        </dgm:presLayoutVars>
      </dgm:prSet>
      <dgm:spPr/>
    </dgm:pt>
    <dgm:pt modelId="{81006948-757D-4DD4-A2BB-70FF3B155728}" type="pres">
      <dgm:prSet presAssocID="{8492A7AF-CAF0-48DF-816F-D63E97FFAA37}" presName="sibTrans" presStyleCnt="0"/>
      <dgm:spPr/>
    </dgm:pt>
    <dgm:pt modelId="{7428D3B4-C5C6-4962-B4CB-59AE403DFDD7}" type="pres">
      <dgm:prSet presAssocID="{B46131B5-0244-4690-BC03-5A5F733D88EE}" presName="node" presStyleLbl="node1" presStyleIdx="7" presStyleCnt="12">
        <dgm:presLayoutVars>
          <dgm:bulletEnabled val="1"/>
        </dgm:presLayoutVars>
      </dgm:prSet>
      <dgm:spPr/>
    </dgm:pt>
    <dgm:pt modelId="{2617E095-31C5-4013-B755-CD992A7521E7}" type="pres">
      <dgm:prSet presAssocID="{B24624AC-6AD7-4329-8582-BCCCE5F0AF80}" presName="sibTrans" presStyleCnt="0"/>
      <dgm:spPr/>
    </dgm:pt>
    <dgm:pt modelId="{80086C56-AA75-4DA2-B007-26284327E300}" type="pres">
      <dgm:prSet presAssocID="{5676B8CE-26F3-4B98-A60E-7EC7A1465D85}" presName="node" presStyleLbl="node1" presStyleIdx="8" presStyleCnt="12">
        <dgm:presLayoutVars>
          <dgm:bulletEnabled val="1"/>
        </dgm:presLayoutVars>
      </dgm:prSet>
      <dgm:spPr/>
    </dgm:pt>
    <dgm:pt modelId="{B602CB55-F1E9-40BC-8BD4-000088EB21AE}" type="pres">
      <dgm:prSet presAssocID="{E2DC54EC-0F9B-4D95-9740-0837A4BF5979}" presName="sibTrans" presStyleCnt="0"/>
      <dgm:spPr/>
    </dgm:pt>
    <dgm:pt modelId="{17527063-5445-46E1-9350-9FD3989609C2}" type="pres">
      <dgm:prSet presAssocID="{66D4374D-18AB-430F-9037-9134E5BF98B1}" presName="node" presStyleLbl="node1" presStyleIdx="9" presStyleCnt="12">
        <dgm:presLayoutVars>
          <dgm:bulletEnabled val="1"/>
        </dgm:presLayoutVars>
      </dgm:prSet>
      <dgm:spPr/>
    </dgm:pt>
    <dgm:pt modelId="{0AE4D213-3329-47AF-A5FA-B3C473F445DB}" type="pres">
      <dgm:prSet presAssocID="{6893CBA5-8312-424E-A5FE-9EA34949BD5E}" presName="sibTrans" presStyleCnt="0"/>
      <dgm:spPr/>
    </dgm:pt>
    <dgm:pt modelId="{542C37D5-478E-412D-A1B1-96D3DE57CBF8}" type="pres">
      <dgm:prSet presAssocID="{9511AB8E-2415-4817-A97C-140D01EFA8E9}" presName="node" presStyleLbl="node1" presStyleIdx="10" presStyleCnt="12">
        <dgm:presLayoutVars>
          <dgm:bulletEnabled val="1"/>
        </dgm:presLayoutVars>
      </dgm:prSet>
      <dgm:spPr/>
    </dgm:pt>
    <dgm:pt modelId="{B14B470E-F504-4AFE-8EB7-0DCB6E2995EB}" type="pres">
      <dgm:prSet presAssocID="{33163C4E-7330-4E58-8073-ED613BD9985A}" presName="sibTrans" presStyleCnt="0"/>
      <dgm:spPr/>
    </dgm:pt>
    <dgm:pt modelId="{D3C950FA-776C-41F4-95B0-7107B1840D71}" type="pres">
      <dgm:prSet presAssocID="{28D4D75E-C0EB-4A5F-83EF-2470F0D7284D}" presName="node" presStyleLbl="node1" presStyleIdx="11" presStyleCnt="12">
        <dgm:presLayoutVars>
          <dgm:bulletEnabled val="1"/>
        </dgm:presLayoutVars>
      </dgm:prSet>
      <dgm:spPr/>
    </dgm:pt>
  </dgm:ptLst>
  <dgm:cxnLst>
    <dgm:cxn modelId="{289DE102-2EFB-4E8F-9C4E-C827125E7709}" type="presOf" srcId="{9B61C407-EAE1-4A20-8C6B-734743562D90}" destId="{F634B8E1-AACB-44F4-8842-A0F95AF0115A}" srcOrd="0" destOrd="0" presId="urn:microsoft.com/office/officeart/2005/8/layout/default"/>
    <dgm:cxn modelId="{B7595108-F067-422D-9D34-F4852A712F8B}" type="presOf" srcId="{4C624FB6-453B-4106-95BF-3F5FC1BD8C1D}" destId="{8EC8286B-0FFA-4D04-A2A9-2E13E425C796}" srcOrd="0" destOrd="0" presId="urn:microsoft.com/office/officeart/2005/8/layout/default"/>
    <dgm:cxn modelId="{80C7C72D-1B56-44B7-BE8C-7EEBE9A73D82}" srcId="{928A2476-7006-4032-87CA-AB589A4C6A75}" destId="{9B61C407-EAE1-4A20-8C6B-734743562D90}" srcOrd="0" destOrd="0" parTransId="{308C7711-F7BF-497E-9A89-566FF8CA9AEC}" sibTransId="{5C01B9E0-D428-4592-AA4C-79F789189853}"/>
    <dgm:cxn modelId="{8A5E3B33-4C53-4C64-97CF-154EE6ED3DF1}" srcId="{928A2476-7006-4032-87CA-AB589A4C6A75}" destId="{28D4D75E-C0EB-4A5F-83EF-2470F0D7284D}" srcOrd="11" destOrd="0" parTransId="{B4ECC300-2A62-4BF2-8D4D-5A54ECFD92A3}" sibTransId="{CDCE0FA3-694F-4A7A-BF76-E517B4EA8416}"/>
    <dgm:cxn modelId="{3F05413B-4723-4307-8899-D1AF6DDB5549}" type="presOf" srcId="{66D4374D-18AB-430F-9037-9134E5BF98B1}" destId="{17527063-5445-46E1-9350-9FD3989609C2}" srcOrd="0" destOrd="0" presId="urn:microsoft.com/office/officeart/2005/8/layout/default"/>
    <dgm:cxn modelId="{B64B723F-486F-4921-BAF2-427A1A950809}" type="presOf" srcId="{7871160E-D5F8-49E2-9B0E-6F522491910C}" destId="{8162C6D7-A11A-4183-98F0-6F050B633689}" srcOrd="0" destOrd="0" presId="urn:microsoft.com/office/officeart/2005/8/layout/default"/>
    <dgm:cxn modelId="{3A3B4941-1B13-43F1-8548-B48430B6B349}" srcId="{928A2476-7006-4032-87CA-AB589A4C6A75}" destId="{B46131B5-0244-4690-BC03-5A5F733D88EE}" srcOrd="7" destOrd="0" parTransId="{60348168-7D0A-4F66-92F1-A92B419C32FA}" sibTransId="{B24624AC-6AD7-4329-8582-BCCCE5F0AF80}"/>
    <dgm:cxn modelId="{FFAF2C44-D79E-467E-AF88-049D1C9A2832}" srcId="{928A2476-7006-4032-87CA-AB589A4C6A75}" destId="{4C624FB6-453B-4106-95BF-3F5FC1BD8C1D}" srcOrd="1" destOrd="0" parTransId="{D1858225-050D-4079-A3F5-3D63312708C0}" sibTransId="{17B439CB-56FD-448B-AD04-19F210E18D76}"/>
    <dgm:cxn modelId="{96BBCC4E-3297-4643-81B7-519F7C9C6C69}" type="presOf" srcId="{9511AB8E-2415-4817-A97C-140D01EFA8E9}" destId="{542C37D5-478E-412D-A1B1-96D3DE57CBF8}" srcOrd="0" destOrd="0" presId="urn:microsoft.com/office/officeart/2005/8/layout/default"/>
    <dgm:cxn modelId="{0000246F-4E89-40D7-8E0E-5809955587B8}" srcId="{928A2476-7006-4032-87CA-AB589A4C6A75}" destId="{66D4374D-18AB-430F-9037-9134E5BF98B1}" srcOrd="9" destOrd="0" parTransId="{4625AA5C-F0AF-4710-8C6A-D5EA0E256AD9}" sibTransId="{6893CBA5-8312-424E-A5FE-9EA34949BD5E}"/>
    <dgm:cxn modelId="{200E177E-BAC4-4245-8B8D-47153D5AA067}" type="presOf" srcId="{5676B8CE-26F3-4B98-A60E-7EC7A1465D85}" destId="{80086C56-AA75-4DA2-B007-26284327E300}" srcOrd="0" destOrd="0" presId="urn:microsoft.com/office/officeart/2005/8/layout/default"/>
    <dgm:cxn modelId="{2372E98A-08C0-4942-8561-4806DFE141A2}" type="presOf" srcId="{B83E9854-E1A6-485C-8FAA-ED901BAE0AB1}" destId="{1F071AC4-2332-4ACA-95A1-E444CB790772}" srcOrd="0" destOrd="0" presId="urn:microsoft.com/office/officeart/2005/8/layout/default"/>
    <dgm:cxn modelId="{8C13698F-01BE-491A-A283-CB6419C51182}" type="presOf" srcId="{063A10A4-F385-4105-8EBC-18E7AB930918}" destId="{270058F3-1A02-4D5F-AB9D-BD65E912F80B}" srcOrd="0" destOrd="0" presId="urn:microsoft.com/office/officeart/2005/8/layout/default"/>
    <dgm:cxn modelId="{E0464393-90D6-46C0-8AEA-393A36480797}" type="presOf" srcId="{B46131B5-0244-4690-BC03-5A5F733D88EE}" destId="{7428D3B4-C5C6-4962-B4CB-59AE403DFDD7}" srcOrd="0" destOrd="0" presId="urn:microsoft.com/office/officeart/2005/8/layout/default"/>
    <dgm:cxn modelId="{DE99F397-3DB3-42B0-828C-2324D2D83DD8}" srcId="{928A2476-7006-4032-87CA-AB589A4C6A75}" destId="{7871160E-D5F8-49E2-9B0E-6F522491910C}" srcOrd="6" destOrd="0" parTransId="{5FE00DCA-2656-466B-B285-C0F785BAE83D}" sibTransId="{8492A7AF-CAF0-48DF-816F-D63E97FFAA37}"/>
    <dgm:cxn modelId="{C513F69C-1FCD-4E73-95C2-5F9D71C4C9D1}" type="presOf" srcId="{12F46451-D3DE-4535-94EF-4CA84B76FD45}" destId="{0A32BCF0-152A-43CC-8D48-809026F85812}" srcOrd="0" destOrd="0" presId="urn:microsoft.com/office/officeart/2005/8/layout/default"/>
    <dgm:cxn modelId="{95AFD4A7-A182-4E80-9409-A3E2DE3A6723}" srcId="{928A2476-7006-4032-87CA-AB589A4C6A75}" destId="{9511AB8E-2415-4817-A97C-140D01EFA8E9}" srcOrd="10" destOrd="0" parTransId="{8D31463C-AF47-4E73-A142-275B403707C5}" sibTransId="{33163C4E-7330-4E58-8073-ED613BD9985A}"/>
    <dgm:cxn modelId="{5DE830AE-9E52-4500-A406-38E69653A34E}" type="presOf" srcId="{928A2476-7006-4032-87CA-AB589A4C6A75}" destId="{B1A42556-12C0-4133-A4C6-FE9E52A23E9F}" srcOrd="0" destOrd="0" presId="urn:microsoft.com/office/officeart/2005/8/layout/default"/>
    <dgm:cxn modelId="{89083AB7-32AD-406B-888C-3191E441BE6C}" srcId="{928A2476-7006-4032-87CA-AB589A4C6A75}" destId="{12F46451-D3DE-4535-94EF-4CA84B76FD45}" srcOrd="4" destOrd="0" parTransId="{4B678C16-FB20-4EFE-823A-F6D8D91D6561}" sibTransId="{AC2C6DEB-4181-4FCD-A6B2-F41D60AB8926}"/>
    <dgm:cxn modelId="{622F34C7-880A-474F-A066-A9ADD815E348}" type="presOf" srcId="{7EDA239F-B25B-40C5-ADC4-B870DCC5B37A}" destId="{6FA90E26-E567-4F11-AD26-9D62296389C4}" srcOrd="0" destOrd="0" presId="urn:microsoft.com/office/officeart/2005/8/layout/default"/>
    <dgm:cxn modelId="{5C67DBD2-FDDD-4FFB-9D46-7088B8A544B2}" srcId="{928A2476-7006-4032-87CA-AB589A4C6A75}" destId="{B83E9854-E1A6-485C-8FAA-ED901BAE0AB1}" srcOrd="3" destOrd="0" parTransId="{01673AA0-298A-4E2B-A6AE-CBDCDF598929}" sibTransId="{FDB2E9B8-97C4-4AEE-AA34-43C88FAB05DE}"/>
    <dgm:cxn modelId="{35351EE5-4052-443F-9BC6-D79C4E2884AD}" srcId="{928A2476-7006-4032-87CA-AB589A4C6A75}" destId="{063A10A4-F385-4105-8EBC-18E7AB930918}" srcOrd="2" destOrd="0" parTransId="{40CCA159-90D6-4FC5-AA22-F874B4BF6838}" sibTransId="{6B179CE8-AD44-46C0-8A74-BF55564B47D4}"/>
    <dgm:cxn modelId="{F995CDF3-A039-4475-8787-380A3FF5DD12}" srcId="{928A2476-7006-4032-87CA-AB589A4C6A75}" destId="{5676B8CE-26F3-4B98-A60E-7EC7A1465D85}" srcOrd="8" destOrd="0" parTransId="{0AB546D8-D096-4571-A268-81DF85781F4C}" sibTransId="{E2DC54EC-0F9B-4D95-9740-0837A4BF5979}"/>
    <dgm:cxn modelId="{7A455DFC-DE57-41C6-B99F-CA001A66A93E}" type="presOf" srcId="{28D4D75E-C0EB-4A5F-83EF-2470F0D7284D}" destId="{D3C950FA-776C-41F4-95B0-7107B1840D71}" srcOrd="0" destOrd="0" presId="urn:microsoft.com/office/officeart/2005/8/layout/default"/>
    <dgm:cxn modelId="{841CDBFF-DC6D-45DD-8984-06C9DDB751F4}" srcId="{928A2476-7006-4032-87CA-AB589A4C6A75}" destId="{7EDA239F-B25B-40C5-ADC4-B870DCC5B37A}" srcOrd="5" destOrd="0" parTransId="{08E7BE2E-C694-456B-8672-4A32FB7069EA}" sibTransId="{BD3DDAED-F829-4580-B8F3-D3CBC9DC5371}"/>
    <dgm:cxn modelId="{07B531DA-9179-4313-AF6A-339E01425458}" type="presParOf" srcId="{B1A42556-12C0-4133-A4C6-FE9E52A23E9F}" destId="{F634B8E1-AACB-44F4-8842-A0F95AF0115A}" srcOrd="0" destOrd="0" presId="urn:microsoft.com/office/officeart/2005/8/layout/default"/>
    <dgm:cxn modelId="{DD0ECDD7-60CE-406D-829E-EF443503E592}" type="presParOf" srcId="{B1A42556-12C0-4133-A4C6-FE9E52A23E9F}" destId="{4A4C96A5-B056-4E13-B113-B1ECEA6EF361}" srcOrd="1" destOrd="0" presId="urn:microsoft.com/office/officeart/2005/8/layout/default"/>
    <dgm:cxn modelId="{A98CF86A-8988-4756-AE3F-1CFA224D57F4}" type="presParOf" srcId="{B1A42556-12C0-4133-A4C6-FE9E52A23E9F}" destId="{8EC8286B-0FFA-4D04-A2A9-2E13E425C796}" srcOrd="2" destOrd="0" presId="urn:microsoft.com/office/officeart/2005/8/layout/default"/>
    <dgm:cxn modelId="{313F0BDF-0E7C-4357-A9BE-AD3F8EDF0388}" type="presParOf" srcId="{B1A42556-12C0-4133-A4C6-FE9E52A23E9F}" destId="{E7C32F4C-E64F-4966-BBBD-9FE43DAC41F2}" srcOrd="3" destOrd="0" presId="urn:microsoft.com/office/officeart/2005/8/layout/default"/>
    <dgm:cxn modelId="{A578A9F8-A8B8-4B8D-9BBF-27247A934F4F}" type="presParOf" srcId="{B1A42556-12C0-4133-A4C6-FE9E52A23E9F}" destId="{270058F3-1A02-4D5F-AB9D-BD65E912F80B}" srcOrd="4" destOrd="0" presId="urn:microsoft.com/office/officeart/2005/8/layout/default"/>
    <dgm:cxn modelId="{B468B907-0A24-40A9-B847-D029E6BE1FF8}" type="presParOf" srcId="{B1A42556-12C0-4133-A4C6-FE9E52A23E9F}" destId="{6C926109-468A-4B34-B1F2-472CE1B01842}" srcOrd="5" destOrd="0" presId="urn:microsoft.com/office/officeart/2005/8/layout/default"/>
    <dgm:cxn modelId="{0BED031D-28F3-458A-90A4-7E94E0D1FFF2}" type="presParOf" srcId="{B1A42556-12C0-4133-A4C6-FE9E52A23E9F}" destId="{1F071AC4-2332-4ACA-95A1-E444CB790772}" srcOrd="6" destOrd="0" presId="urn:microsoft.com/office/officeart/2005/8/layout/default"/>
    <dgm:cxn modelId="{C635976B-ECE9-4367-99AD-ED7F1433CB51}" type="presParOf" srcId="{B1A42556-12C0-4133-A4C6-FE9E52A23E9F}" destId="{542EBE08-4043-4F57-BF2E-5ECFAAEFD074}" srcOrd="7" destOrd="0" presId="urn:microsoft.com/office/officeart/2005/8/layout/default"/>
    <dgm:cxn modelId="{179BD9AA-F186-42C7-84E8-A7C05242B6E1}" type="presParOf" srcId="{B1A42556-12C0-4133-A4C6-FE9E52A23E9F}" destId="{0A32BCF0-152A-43CC-8D48-809026F85812}" srcOrd="8" destOrd="0" presId="urn:microsoft.com/office/officeart/2005/8/layout/default"/>
    <dgm:cxn modelId="{425BD415-FEB7-4776-8D3F-6D50055F9F7B}" type="presParOf" srcId="{B1A42556-12C0-4133-A4C6-FE9E52A23E9F}" destId="{85E5D531-D19C-469B-8B81-B0A4E07FC797}" srcOrd="9" destOrd="0" presId="urn:microsoft.com/office/officeart/2005/8/layout/default"/>
    <dgm:cxn modelId="{F00F12CA-041A-4D0A-93F8-E17F9403EBAF}" type="presParOf" srcId="{B1A42556-12C0-4133-A4C6-FE9E52A23E9F}" destId="{6FA90E26-E567-4F11-AD26-9D62296389C4}" srcOrd="10" destOrd="0" presId="urn:microsoft.com/office/officeart/2005/8/layout/default"/>
    <dgm:cxn modelId="{1F0EFF30-76D7-499E-A4F3-4807F6C60D3E}" type="presParOf" srcId="{B1A42556-12C0-4133-A4C6-FE9E52A23E9F}" destId="{6D384C65-DCD0-4E95-9024-067C8325EF0D}" srcOrd="11" destOrd="0" presId="urn:microsoft.com/office/officeart/2005/8/layout/default"/>
    <dgm:cxn modelId="{1E1CF048-D907-42B7-A77B-55FEA53A04A9}" type="presParOf" srcId="{B1A42556-12C0-4133-A4C6-FE9E52A23E9F}" destId="{8162C6D7-A11A-4183-98F0-6F050B633689}" srcOrd="12" destOrd="0" presId="urn:microsoft.com/office/officeart/2005/8/layout/default"/>
    <dgm:cxn modelId="{9639DA25-4EE7-414A-837D-A43A2CF7D051}" type="presParOf" srcId="{B1A42556-12C0-4133-A4C6-FE9E52A23E9F}" destId="{81006948-757D-4DD4-A2BB-70FF3B155728}" srcOrd="13" destOrd="0" presId="urn:microsoft.com/office/officeart/2005/8/layout/default"/>
    <dgm:cxn modelId="{880E025F-3D37-4D03-A578-2249EE901B1F}" type="presParOf" srcId="{B1A42556-12C0-4133-A4C6-FE9E52A23E9F}" destId="{7428D3B4-C5C6-4962-B4CB-59AE403DFDD7}" srcOrd="14" destOrd="0" presId="urn:microsoft.com/office/officeart/2005/8/layout/default"/>
    <dgm:cxn modelId="{1D40AEAD-5B71-4866-A811-0F5243FF0DD6}" type="presParOf" srcId="{B1A42556-12C0-4133-A4C6-FE9E52A23E9F}" destId="{2617E095-31C5-4013-B755-CD992A7521E7}" srcOrd="15" destOrd="0" presId="urn:microsoft.com/office/officeart/2005/8/layout/default"/>
    <dgm:cxn modelId="{0E03DA64-01E8-4B06-9B80-268F222B6292}" type="presParOf" srcId="{B1A42556-12C0-4133-A4C6-FE9E52A23E9F}" destId="{80086C56-AA75-4DA2-B007-26284327E300}" srcOrd="16" destOrd="0" presId="urn:microsoft.com/office/officeart/2005/8/layout/default"/>
    <dgm:cxn modelId="{6D8EDD0B-3011-4F14-9330-3F8E3A0CD540}" type="presParOf" srcId="{B1A42556-12C0-4133-A4C6-FE9E52A23E9F}" destId="{B602CB55-F1E9-40BC-8BD4-000088EB21AE}" srcOrd="17" destOrd="0" presId="urn:microsoft.com/office/officeart/2005/8/layout/default"/>
    <dgm:cxn modelId="{A751E50C-8753-4135-923B-7718DB346D45}" type="presParOf" srcId="{B1A42556-12C0-4133-A4C6-FE9E52A23E9F}" destId="{17527063-5445-46E1-9350-9FD3989609C2}" srcOrd="18" destOrd="0" presId="urn:microsoft.com/office/officeart/2005/8/layout/default"/>
    <dgm:cxn modelId="{1B075467-9376-40EA-9039-949069419B80}" type="presParOf" srcId="{B1A42556-12C0-4133-A4C6-FE9E52A23E9F}" destId="{0AE4D213-3329-47AF-A5FA-B3C473F445DB}" srcOrd="19" destOrd="0" presId="urn:microsoft.com/office/officeart/2005/8/layout/default"/>
    <dgm:cxn modelId="{D0F9A0A0-6303-4A8C-8E98-ACA8CF6333A4}" type="presParOf" srcId="{B1A42556-12C0-4133-A4C6-FE9E52A23E9F}" destId="{542C37D5-478E-412D-A1B1-96D3DE57CBF8}" srcOrd="20" destOrd="0" presId="urn:microsoft.com/office/officeart/2005/8/layout/default"/>
    <dgm:cxn modelId="{CF166477-98AA-489E-ABE3-516A437F3298}" type="presParOf" srcId="{B1A42556-12C0-4133-A4C6-FE9E52A23E9F}" destId="{B14B470E-F504-4AFE-8EB7-0DCB6E2995EB}" srcOrd="21" destOrd="0" presId="urn:microsoft.com/office/officeart/2005/8/layout/default"/>
    <dgm:cxn modelId="{DD8431A2-4DE6-4526-B18A-43AAFB92E729}" type="presParOf" srcId="{B1A42556-12C0-4133-A4C6-FE9E52A23E9F}" destId="{D3C950FA-776C-41F4-95B0-7107B1840D71}" srcOrd="22"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619EE1FF-5B2B-4FD2-9F74-1041A462FFB5}" type="doc">
      <dgm:prSet loTypeId="urn:microsoft.com/office/officeart/2005/8/layout/vList4" loCatId="list" qsTypeId="urn:microsoft.com/office/officeart/2005/8/quickstyle/simple4" qsCatId="simple" csTypeId="urn:microsoft.com/office/officeart/2005/8/colors/accent1_2" csCatId="accent1" phldr="1"/>
      <dgm:spPr/>
      <dgm:t>
        <a:bodyPr/>
        <a:lstStyle/>
        <a:p>
          <a:endParaRPr lang="en-US"/>
        </a:p>
      </dgm:t>
    </dgm:pt>
    <dgm:pt modelId="{22768AE0-C6D4-4729-AB69-33BA173F027D}">
      <dgm:prSet/>
      <dgm:spPr/>
      <dgm:t>
        <a:bodyPr/>
        <a:lstStyle/>
        <a:p>
          <a:r>
            <a:rPr lang="en-US" b="1" dirty="0"/>
            <a:t>Register </a:t>
          </a:r>
        </a:p>
        <a:p>
          <a:r>
            <a:rPr lang="en-US" dirty="0"/>
            <a:t>Encourage members of your clinical team to register with Illinois </a:t>
          </a:r>
          <a:r>
            <a:rPr lang="en-US" dirty="0" err="1"/>
            <a:t>DocAssist</a:t>
          </a:r>
          <a:r>
            <a:rPr lang="en-US" dirty="0"/>
            <a:t> (Starting Oct 29th).</a:t>
          </a:r>
        </a:p>
      </dgm:t>
    </dgm:pt>
    <dgm:pt modelId="{589DBE86-1E6B-4F67-A8F3-366857811623}" type="parTrans" cxnId="{3C4BE7B4-F8ED-4C60-9550-3740336C22A4}">
      <dgm:prSet/>
      <dgm:spPr/>
      <dgm:t>
        <a:bodyPr/>
        <a:lstStyle/>
        <a:p>
          <a:endParaRPr lang="en-US"/>
        </a:p>
      </dgm:t>
    </dgm:pt>
    <dgm:pt modelId="{5FB4B94D-24B1-4689-98D2-082D859FD68B}" type="sibTrans" cxnId="{3C4BE7B4-F8ED-4C60-9550-3740336C22A4}">
      <dgm:prSet/>
      <dgm:spPr/>
      <dgm:t>
        <a:bodyPr/>
        <a:lstStyle/>
        <a:p>
          <a:endParaRPr lang="en-US"/>
        </a:p>
      </dgm:t>
    </dgm:pt>
    <dgm:pt modelId="{927BD0B6-BB27-4D33-8D16-B35810F56CBF}">
      <dgm:prSet/>
      <dgm:spPr/>
      <dgm:t>
        <a:bodyPr/>
        <a:lstStyle/>
        <a:p>
          <a:r>
            <a:rPr lang="en-US" b="1" dirty="0"/>
            <a:t>Save your Service Request Page</a:t>
          </a:r>
        </a:p>
        <a:p>
          <a:r>
            <a:rPr lang="en-US" dirty="0"/>
            <a:t>Bookmark it on your desktop browser, in your email or on your smartphone for easy access. </a:t>
          </a:r>
        </a:p>
      </dgm:t>
    </dgm:pt>
    <dgm:pt modelId="{B91B0F76-6316-4341-83C2-58F02B7E0645}" type="parTrans" cxnId="{F2C67FC0-496C-4247-B910-1AEA11CE191C}">
      <dgm:prSet/>
      <dgm:spPr/>
      <dgm:t>
        <a:bodyPr/>
        <a:lstStyle/>
        <a:p>
          <a:endParaRPr lang="en-US"/>
        </a:p>
      </dgm:t>
    </dgm:pt>
    <dgm:pt modelId="{904F6B66-0421-48E4-9384-43B5B265C8AF}" type="sibTrans" cxnId="{F2C67FC0-496C-4247-B910-1AEA11CE191C}">
      <dgm:prSet/>
      <dgm:spPr/>
      <dgm:t>
        <a:bodyPr/>
        <a:lstStyle/>
        <a:p>
          <a:endParaRPr lang="en-US"/>
        </a:p>
      </dgm:t>
    </dgm:pt>
    <dgm:pt modelId="{2C35A289-6E68-4603-928C-DC5DB2ABBA79}">
      <dgm:prSet/>
      <dgm:spPr/>
      <dgm:t>
        <a:bodyPr/>
        <a:lstStyle/>
        <a:p>
          <a:r>
            <a:rPr lang="en-US" b="1" dirty="0"/>
            <a:t>Set up reminders</a:t>
          </a:r>
        </a:p>
        <a:p>
          <a:r>
            <a:rPr lang="en-US" dirty="0"/>
            <a:t>Keep reminders about Illinois </a:t>
          </a:r>
          <a:r>
            <a:rPr lang="en-US" dirty="0" err="1"/>
            <a:t>DocAssist</a:t>
          </a:r>
          <a:r>
            <a:rPr lang="en-US" dirty="0"/>
            <a:t> posted and visible in workspaces using the program’s brochures and magnets.</a:t>
          </a:r>
        </a:p>
      </dgm:t>
    </dgm:pt>
    <dgm:pt modelId="{45AEDBA9-D62A-4BC9-8F00-EA30556BFD83}" type="parTrans" cxnId="{40FB50B5-5C61-4962-8927-2FECA296A0A3}">
      <dgm:prSet/>
      <dgm:spPr/>
      <dgm:t>
        <a:bodyPr/>
        <a:lstStyle/>
        <a:p>
          <a:endParaRPr lang="en-US"/>
        </a:p>
      </dgm:t>
    </dgm:pt>
    <dgm:pt modelId="{CB10BFAF-1D86-452E-B6EC-3CBAECD51CF2}" type="sibTrans" cxnId="{40FB50B5-5C61-4962-8927-2FECA296A0A3}">
      <dgm:prSet/>
      <dgm:spPr/>
      <dgm:t>
        <a:bodyPr/>
        <a:lstStyle/>
        <a:p>
          <a:endParaRPr lang="en-US"/>
        </a:p>
      </dgm:t>
    </dgm:pt>
    <dgm:pt modelId="{A7DD46F8-4234-409A-8013-27D9F47B2E60}" type="pres">
      <dgm:prSet presAssocID="{619EE1FF-5B2B-4FD2-9F74-1041A462FFB5}" presName="linear" presStyleCnt="0">
        <dgm:presLayoutVars>
          <dgm:dir/>
          <dgm:resizeHandles val="exact"/>
        </dgm:presLayoutVars>
      </dgm:prSet>
      <dgm:spPr/>
    </dgm:pt>
    <dgm:pt modelId="{F643C52D-1DC0-4C65-AC3F-BF3931F1E883}" type="pres">
      <dgm:prSet presAssocID="{22768AE0-C6D4-4729-AB69-33BA173F027D}" presName="comp" presStyleCnt="0"/>
      <dgm:spPr/>
    </dgm:pt>
    <dgm:pt modelId="{71368807-D376-433C-8E37-BE0CF38347A2}" type="pres">
      <dgm:prSet presAssocID="{22768AE0-C6D4-4729-AB69-33BA173F027D}" presName="box" presStyleLbl="node1" presStyleIdx="0" presStyleCnt="3" custLinFactNeighborX="1360" custLinFactNeighborY="4334"/>
      <dgm:spPr/>
    </dgm:pt>
    <dgm:pt modelId="{A9BA4582-F0B4-4B28-8E9E-BE47D29951BC}" type="pres">
      <dgm:prSet presAssocID="{22768AE0-C6D4-4729-AB69-33BA173F027D}" presName="img" presStyleLbl="fgImgPlace1" presStyleIdx="0" presStyleCnt="3" custScaleX="73668" custScaleY="79202"/>
      <dgm:spPr>
        <a:prstGeom prst="flowChartConnector">
          <a:avLst/>
        </a:prstGeom>
        <a:blipFill dpi="0" rotWithShape="1">
          <a:blip xmlns:r="http://schemas.openxmlformats.org/officeDocument/2006/relationships" r:embed="rId1">
            <a:extLst>
              <a:ext uri="{96DAC541-7B7A-43D3-8B79-37D633B846F1}">
                <asvg:svgBlip xmlns:asvg="http://schemas.microsoft.com/office/drawing/2016/SVG/main" r:embed="rId2"/>
              </a:ext>
            </a:extLst>
          </a:blip>
          <a:srcRect/>
          <a:stretch>
            <a:fillRect l="9942" t="-26747" r="1508" b="-26747"/>
          </a:stretch>
        </a:blipFill>
      </dgm:spPr>
      <dgm:extLst>
        <a:ext uri="{E40237B7-FDA0-4F09-8148-C483321AD2D9}">
          <dgm14:cNvPr xmlns:dgm14="http://schemas.microsoft.com/office/drawing/2010/diagram" id="0" name="" descr="Add with solid fill"/>
        </a:ext>
      </dgm:extLst>
    </dgm:pt>
    <dgm:pt modelId="{323A76ED-217A-4F98-B5C1-AE987CA47E0C}" type="pres">
      <dgm:prSet presAssocID="{22768AE0-C6D4-4729-AB69-33BA173F027D}" presName="text" presStyleLbl="node1" presStyleIdx="0" presStyleCnt="3">
        <dgm:presLayoutVars>
          <dgm:bulletEnabled val="1"/>
        </dgm:presLayoutVars>
      </dgm:prSet>
      <dgm:spPr/>
    </dgm:pt>
    <dgm:pt modelId="{7AECACE2-420A-4DFD-85A2-B0E02AEAC750}" type="pres">
      <dgm:prSet presAssocID="{5FB4B94D-24B1-4689-98D2-082D859FD68B}" presName="spacer" presStyleCnt="0"/>
      <dgm:spPr/>
    </dgm:pt>
    <dgm:pt modelId="{30C4120F-B2AC-4CA4-BE93-61F212F2DE8B}" type="pres">
      <dgm:prSet presAssocID="{927BD0B6-BB27-4D33-8D16-B35810F56CBF}" presName="comp" presStyleCnt="0"/>
      <dgm:spPr/>
    </dgm:pt>
    <dgm:pt modelId="{E0F68027-E688-4BD4-ADE5-1BDF0F329A7B}" type="pres">
      <dgm:prSet presAssocID="{927BD0B6-BB27-4D33-8D16-B35810F56CBF}" presName="box" presStyleLbl="node1" presStyleIdx="1" presStyleCnt="3"/>
      <dgm:spPr/>
    </dgm:pt>
    <dgm:pt modelId="{48CF1B68-84A3-4546-8807-A5170F0E2B1E}" type="pres">
      <dgm:prSet presAssocID="{927BD0B6-BB27-4D33-8D16-B35810F56CBF}" presName="img" presStyleLbl="fgImgPlace1" presStyleIdx="1" presStyleCnt="3"/>
      <dgm:spPr>
        <a:blipFill dpi="0" rotWithShape="1">
          <a:blip xmlns:r="http://schemas.openxmlformats.org/officeDocument/2006/relationships" r:embed="rId3">
            <a:extLst>
              <a:ext uri="{96DAC541-7B7A-43D3-8B79-37D633B846F1}">
                <asvg:svgBlip xmlns:asvg="http://schemas.microsoft.com/office/drawing/2016/SVG/main" r:embed="rId4"/>
              </a:ext>
            </a:extLst>
          </a:blip>
          <a:srcRect/>
          <a:stretch>
            <a:fillRect l="17586" t="4450" r="17586" b="4450"/>
          </a:stretch>
        </a:blipFill>
      </dgm:spPr>
    </dgm:pt>
    <dgm:pt modelId="{71DF7746-5246-4657-8A67-CF23CBACF9BD}" type="pres">
      <dgm:prSet presAssocID="{927BD0B6-BB27-4D33-8D16-B35810F56CBF}" presName="text" presStyleLbl="node1" presStyleIdx="1" presStyleCnt="3">
        <dgm:presLayoutVars>
          <dgm:bulletEnabled val="1"/>
        </dgm:presLayoutVars>
      </dgm:prSet>
      <dgm:spPr/>
    </dgm:pt>
    <dgm:pt modelId="{D1E449D2-CD9F-441B-9B8E-20022EEAE23A}" type="pres">
      <dgm:prSet presAssocID="{904F6B66-0421-48E4-9384-43B5B265C8AF}" presName="spacer" presStyleCnt="0"/>
      <dgm:spPr/>
    </dgm:pt>
    <dgm:pt modelId="{35053E79-F4D4-4057-88A7-CD7EDA8FD016}" type="pres">
      <dgm:prSet presAssocID="{2C35A289-6E68-4603-928C-DC5DB2ABBA79}" presName="comp" presStyleCnt="0"/>
      <dgm:spPr/>
    </dgm:pt>
    <dgm:pt modelId="{23413641-1E51-44F9-979B-517C40CBE3B4}" type="pres">
      <dgm:prSet presAssocID="{2C35A289-6E68-4603-928C-DC5DB2ABBA79}" presName="box" presStyleLbl="node1" presStyleIdx="2" presStyleCnt="3" custScaleY="106007"/>
      <dgm:spPr/>
    </dgm:pt>
    <dgm:pt modelId="{3DD5BC01-8910-465B-841E-26E185E84FBE}" type="pres">
      <dgm:prSet presAssocID="{2C35A289-6E68-4603-928C-DC5DB2ABBA79}" presName="img" presStyleLbl="fgImgPlace1" presStyleIdx="2" presStyleCnt="3"/>
      <dgm:spPr>
        <a:blipFill dpi="0" rotWithShape="1">
          <a:blip xmlns:r="http://schemas.openxmlformats.org/officeDocument/2006/relationships" r:embed="rId5">
            <a:extLst>
              <a:ext uri="{96DAC541-7B7A-43D3-8B79-37D633B846F1}">
                <asvg:svgBlip xmlns:asvg="http://schemas.microsoft.com/office/drawing/2016/SVG/main" r:embed="rId6"/>
              </a:ext>
            </a:extLst>
          </a:blip>
          <a:srcRect/>
          <a:stretch>
            <a:fillRect l="19901" t="-3832" r="19901" b="-3832"/>
          </a:stretch>
        </a:blipFill>
      </dgm:spPr>
      <dgm:extLst>
        <a:ext uri="{E40237B7-FDA0-4F09-8148-C483321AD2D9}">
          <dgm14:cNvPr xmlns:dgm14="http://schemas.microsoft.com/office/drawing/2010/diagram" id="0" name="" descr="Lightbulb and gear with solid fill"/>
        </a:ext>
      </dgm:extLst>
    </dgm:pt>
    <dgm:pt modelId="{1D5DDD62-F435-40B6-88D3-FF9952D52421}" type="pres">
      <dgm:prSet presAssocID="{2C35A289-6E68-4603-928C-DC5DB2ABBA79}" presName="text" presStyleLbl="node1" presStyleIdx="2" presStyleCnt="3">
        <dgm:presLayoutVars>
          <dgm:bulletEnabled val="1"/>
        </dgm:presLayoutVars>
      </dgm:prSet>
      <dgm:spPr/>
    </dgm:pt>
  </dgm:ptLst>
  <dgm:cxnLst>
    <dgm:cxn modelId="{050D6302-A529-4B53-96B7-B68862D991D3}" type="presOf" srcId="{927BD0B6-BB27-4D33-8D16-B35810F56CBF}" destId="{71DF7746-5246-4657-8A67-CF23CBACF9BD}" srcOrd="1" destOrd="0" presId="urn:microsoft.com/office/officeart/2005/8/layout/vList4"/>
    <dgm:cxn modelId="{82B06183-6D30-44B2-89C2-170CD9612296}" type="presOf" srcId="{2C35A289-6E68-4603-928C-DC5DB2ABBA79}" destId="{1D5DDD62-F435-40B6-88D3-FF9952D52421}" srcOrd="1" destOrd="0" presId="urn:microsoft.com/office/officeart/2005/8/layout/vList4"/>
    <dgm:cxn modelId="{01956CA2-3076-4848-9B7E-2322B13C0D6F}" type="presOf" srcId="{927BD0B6-BB27-4D33-8D16-B35810F56CBF}" destId="{E0F68027-E688-4BD4-ADE5-1BDF0F329A7B}" srcOrd="0" destOrd="0" presId="urn:microsoft.com/office/officeart/2005/8/layout/vList4"/>
    <dgm:cxn modelId="{71618BA3-C405-4B0C-B64F-65EF1594504D}" type="presOf" srcId="{2C35A289-6E68-4603-928C-DC5DB2ABBA79}" destId="{23413641-1E51-44F9-979B-517C40CBE3B4}" srcOrd="0" destOrd="0" presId="urn:microsoft.com/office/officeart/2005/8/layout/vList4"/>
    <dgm:cxn modelId="{D44324B4-E928-4426-BF09-8FFA564D9469}" type="presOf" srcId="{22768AE0-C6D4-4729-AB69-33BA173F027D}" destId="{71368807-D376-433C-8E37-BE0CF38347A2}" srcOrd="0" destOrd="0" presId="urn:microsoft.com/office/officeart/2005/8/layout/vList4"/>
    <dgm:cxn modelId="{3C4BE7B4-F8ED-4C60-9550-3740336C22A4}" srcId="{619EE1FF-5B2B-4FD2-9F74-1041A462FFB5}" destId="{22768AE0-C6D4-4729-AB69-33BA173F027D}" srcOrd="0" destOrd="0" parTransId="{589DBE86-1E6B-4F67-A8F3-366857811623}" sibTransId="{5FB4B94D-24B1-4689-98D2-082D859FD68B}"/>
    <dgm:cxn modelId="{40FB50B5-5C61-4962-8927-2FECA296A0A3}" srcId="{619EE1FF-5B2B-4FD2-9F74-1041A462FFB5}" destId="{2C35A289-6E68-4603-928C-DC5DB2ABBA79}" srcOrd="2" destOrd="0" parTransId="{45AEDBA9-D62A-4BC9-8F00-EA30556BFD83}" sibTransId="{CB10BFAF-1D86-452E-B6EC-3CBAECD51CF2}"/>
    <dgm:cxn modelId="{F2C67FC0-496C-4247-B910-1AEA11CE191C}" srcId="{619EE1FF-5B2B-4FD2-9F74-1041A462FFB5}" destId="{927BD0B6-BB27-4D33-8D16-B35810F56CBF}" srcOrd="1" destOrd="0" parTransId="{B91B0F76-6316-4341-83C2-58F02B7E0645}" sibTransId="{904F6B66-0421-48E4-9384-43B5B265C8AF}"/>
    <dgm:cxn modelId="{FA216EC9-4AC0-402C-A11B-827EDF026C30}" type="presOf" srcId="{619EE1FF-5B2B-4FD2-9F74-1041A462FFB5}" destId="{A7DD46F8-4234-409A-8013-27D9F47B2E60}" srcOrd="0" destOrd="0" presId="urn:microsoft.com/office/officeart/2005/8/layout/vList4"/>
    <dgm:cxn modelId="{EBAD8BF9-E620-4006-ACF0-3A460CDAA302}" type="presOf" srcId="{22768AE0-C6D4-4729-AB69-33BA173F027D}" destId="{323A76ED-217A-4F98-B5C1-AE987CA47E0C}" srcOrd="1" destOrd="0" presId="urn:microsoft.com/office/officeart/2005/8/layout/vList4"/>
    <dgm:cxn modelId="{BA0D18BE-6A5B-4543-99F0-2B43FA972B1A}" type="presParOf" srcId="{A7DD46F8-4234-409A-8013-27D9F47B2E60}" destId="{F643C52D-1DC0-4C65-AC3F-BF3931F1E883}" srcOrd="0" destOrd="0" presId="urn:microsoft.com/office/officeart/2005/8/layout/vList4"/>
    <dgm:cxn modelId="{621A4C80-EBD4-4183-81A2-43A6E631A997}" type="presParOf" srcId="{F643C52D-1DC0-4C65-AC3F-BF3931F1E883}" destId="{71368807-D376-433C-8E37-BE0CF38347A2}" srcOrd="0" destOrd="0" presId="urn:microsoft.com/office/officeart/2005/8/layout/vList4"/>
    <dgm:cxn modelId="{62AF9A92-8537-40FA-8EED-9EE1F2906F9D}" type="presParOf" srcId="{F643C52D-1DC0-4C65-AC3F-BF3931F1E883}" destId="{A9BA4582-F0B4-4B28-8E9E-BE47D29951BC}" srcOrd="1" destOrd="0" presId="urn:microsoft.com/office/officeart/2005/8/layout/vList4"/>
    <dgm:cxn modelId="{FCD98079-D580-4894-94BC-41EC90D95576}" type="presParOf" srcId="{F643C52D-1DC0-4C65-AC3F-BF3931F1E883}" destId="{323A76ED-217A-4F98-B5C1-AE987CA47E0C}" srcOrd="2" destOrd="0" presId="urn:microsoft.com/office/officeart/2005/8/layout/vList4"/>
    <dgm:cxn modelId="{AF2C377E-B286-4AF5-A006-9AE7BCB05D64}" type="presParOf" srcId="{A7DD46F8-4234-409A-8013-27D9F47B2E60}" destId="{7AECACE2-420A-4DFD-85A2-B0E02AEAC750}" srcOrd="1" destOrd="0" presId="urn:microsoft.com/office/officeart/2005/8/layout/vList4"/>
    <dgm:cxn modelId="{E4682972-4913-4F15-A253-C7F9CD49E3EE}" type="presParOf" srcId="{A7DD46F8-4234-409A-8013-27D9F47B2E60}" destId="{30C4120F-B2AC-4CA4-BE93-61F212F2DE8B}" srcOrd="2" destOrd="0" presId="urn:microsoft.com/office/officeart/2005/8/layout/vList4"/>
    <dgm:cxn modelId="{BFD00BAF-E384-4249-A9D1-E692F7BA5A16}" type="presParOf" srcId="{30C4120F-B2AC-4CA4-BE93-61F212F2DE8B}" destId="{E0F68027-E688-4BD4-ADE5-1BDF0F329A7B}" srcOrd="0" destOrd="0" presId="urn:microsoft.com/office/officeart/2005/8/layout/vList4"/>
    <dgm:cxn modelId="{72E4FD4C-40DA-400E-B23E-5AC5488B6DBE}" type="presParOf" srcId="{30C4120F-B2AC-4CA4-BE93-61F212F2DE8B}" destId="{48CF1B68-84A3-4546-8807-A5170F0E2B1E}" srcOrd="1" destOrd="0" presId="urn:microsoft.com/office/officeart/2005/8/layout/vList4"/>
    <dgm:cxn modelId="{AD03B4EC-C736-4F27-A9DA-57E5571D85E2}" type="presParOf" srcId="{30C4120F-B2AC-4CA4-BE93-61F212F2DE8B}" destId="{71DF7746-5246-4657-8A67-CF23CBACF9BD}" srcOrd="2" destOrd="0" presId="urn:microsoft.com/office/officeart/2005/8/layout/vList4"/>
    <dgm:cxn modelId="{01E289CA-B76D-4AC0-9AC2-2ABFB71C2B73}" type="presParOf" srcId="{A7DD46F8-4234-409A-8013-27D9F47B2E60}" destId="{D1E449D2-CD9F-441B-9B8E-20022EEAE23A}" srcOrd="3" destOrd="0" presId="urn:microsoft.com/office/officeart/2005/8/layout/vList4"/>
    <dgm:cxn modelId="{776C0B23-4B93-4E0A-A85C-FFAC47AB3656}" type="presParOf" srcId="{A7DD46F8-4234-409A-8013-27D9F47B2E60}" destId="{35053E79-F4D4-4057-88A7-CD7EDA8FD016}" srcOrd="4" destOrd="0" presId="urn:microsoft.com/office/officeart/2005/8/layout/vList4"/>
    <dgm:cxn modelId="{8B335015-A247-4284-AC94-7B8993C14696}" type="presParOf" srcId="{35053E79-F4D4-4057-88A7-CD7EDA8FD016}" destId="{23413641-1E51-44F9-979B-517C40CBE3B4}" srcOrd="0" destOrd="0" presId="urn:microsoft.com/office/officeart/2005/8/layout/vList4"/>
    <dgm:cxn modelId="{56A65A6A-99F5-482C-B350-62E1B0FEAB31}" type="presParOf" srcId="{35053E79-F4D4-4057-88A7-CD7EDA8FD016}" destId="{3DD5BC01-8910-465B-841E-26E185E84FBE}" srcOrd="1" destOrd="0" presId="urn:microsoft.com/office/officeart/2005/8/layout/vList4"/>
    <dgm:cxn modelId="{572A706E-E666-4BAC-B892-1F0C178E9640}" type="presParOf" srcId="{35053E79-F4D4-4057-88A7-CD7EDA8FD016}" destId="{1D5DDD62-F435-40B6-88D3-FF9952D52421}"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21EFA0A-9E01-4108-997C-82C617FADF25}">
      <dsp:nvSpPr>
        <dsp:cNvPr id="0" name=""/>
        <dsp:cNvSpPr/>
      </dsp:nvSpPr>
      <dsp:spPr>
        <a:xfrm>
          <a:off x="0" y="753930"/>
          <a:ext cx="3008312" cy="1804987"/>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79 hospital teams participating</a:t>
          </a:r>
        </a:p>
      </dsp:txBody>
      <dsp:txXfrm>
        <a:off x="0" y="753930"/>
        <a:ext cx="3008312" cy="1804987"/>
      </dsp:txXfrm>
    </dsp:sp>
    <dsp:sp modelId="{A87B503A-7ED1-4661-A8E5-DE3F9BA996CF}">
      <dsp:nvSpPr>
        <dsp:cNvPr id="0" name=""/>
        <dsp:cNvSpPr/>
      </dsp:nvSpPr>
      <dsp:spPr>
        <a:xfrm>
          <a:off x="3309143" y="753930"/>
          <a:ext cx="3008312" cy="1804987"/>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99% of teams have submitted PMH QI team rosters</a:t>
          </a:r>
        </a:p>
      </dsp:txBody>
      <dsp:txXfrm>
        <a:off x="3309143" y="753930"/>
        <a:ext cx="3008312" cy="1804987"/>
      </dsp:txXfrm>
    </dsp:sp>
    <dsp:sp modelId="{16B1281F-EA1A-4775-BBAA-AD26067CA08B}">
      <dsp:nvSpPr>
        <dsp:cNvPr id="0" name=""/>
        <dsp:cNvSpPr/>
      </dsp:nvSpPr>
      <dsp:spPr>
        <a:xfrm>
          <a:off x="6618287" y="753930"/>
          <a:ext cx="3008312" cy="180498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99% of teams have submitted readiness surveys</a:t>
          </a:r>
        </a:p>
      </dsp:txBody>
      <dsp:txXfrm>
        <a:off x="6618287" y="753930"/>
        <a:ext cx="3008312" cy="1804987"/>
      </dsp:txXfrm>
    </dsp:sp>
    <dsp:sp modelId="{1459667C-1537-4C92-AFDE-9E465929C1AB}">
      <dsp:nvSpPr>
        <dsp:cNvPr id="0" name=""/>
        <dsp:cNvSpPr/>
      </dsp:nvSpPr>
      <dsp:spPr>
        <a:xfrm>
          <a:off x="1654571" y="2859749"/>
          <a:ext cx="3008312" cy="1804987"/>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84% of teams have submitted September data</a:t>
          </a:r>
        </a:p>
      </dsp:txBody>
      <dsp:txXfrm>
        <a:off x="1654571" y="2859749"/>
        <a:ext cx="3008312" cy="1804987"/>
      </dsp:txXfrm>
    </dsp:sp>
    <dsp:sp modelId="{9115ECBB-99E7-4D2A-9AB4-22057AEAFF2F}">
      <dsp:nvSpPr>
        <dsp:cNvPr id="0" name=""/>
        <dsp:cNvSpPr/>
      </dsp:nvSpPr>
      <dsp:spPr>
        <a:xfrm>
          <a:off x="4963715" y="2859749"/>
          <a:ext cx="3008312" cy="1804987"/>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147 attendees at the PMH September webinar</a:t>
          </a:r>
        </a:p>
      </dsp:txBody>
      <dsp:txXfrm>
        <a:off x="4963715" y="2859749"/>
        <a:ext cx="3008312" cy="180498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0DEC14-C02E-4DBB-B165-A71C180ECD75}">
      <dsp:nvSpPr>
        <dsp:cNvPr id="0" name=""/>
        <dsp:cNvSpPr/>
      </dsp:nvSpPr>
      <dsp:spPr>
        <a:xfrm>
          <a:off x="-4683956" y="-723339"/>
          <a:ext cx="5620746" cy="5620746"/>
        </a:xfrm>
        <a:prstGeom prst="blockArc">
          <a:avLst>
            <a:gd name="adj1" fmla="val 18900000"/>
            <a:gd name="adj2" fmla="val 2700000"/>
            <a:gd name="adj3" fmla="val 384"/>
          </a:avLst>
        </a:pr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A9EF72E-E265-4726-BC7C-7A494868F7AB}">
      <dsp:nvSpPr>
        <dsp:cNvPr id="0" name=""/>
        <dsp:cNvSpPr/>
      </dsp:nvSpPr>
      <dsp:spPr>
        <a:xfrm>
          <a:off x="767297" y="596307"/>
          <a:ext cx="8769548" cy="119244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46505" tIns="71120" rIns="71120" bIns="71120" numCol="1" spcCol="1270" anchor="ctr" anchorCtr="0">
          <a:noAutofit/>
        </a:bodyPr>
        <a:lstStyle/>
        <a:p>
          <a:pPr marL="0" lvl="0" indent="0" algn="l" defTabSz="1244600">
            <a:lnSpc>
              <a:spcPct val="90000"/>
            </a:lnSpc>
            <a:spcBef>
              <a:spcPct val="0"/>
            </a:spcBef>
            <a:spcAft>
              <a:spcPct val="35000"/>
            </a:spcAft>
            <a:buNone/>
          </a:pPr>
          <a:r>
            <a:rPr lang="en-US" sz="2800" b="0" i="0" u="none" strike="noStrike" kern="1200" dirty="0">
              <a:effectLst/>
              <a:latin typeface="Arial" panose="020B0604020202020204" pitchFamily="34" charset="0"/>
              <a:cs typeface="Arial" panose="020B0604020202020204" pitchFamily="34" charset="0"/>
            </a:rPr>
            <a:t>ACOG Addressing Perinatal Mental Health Conditions in Obstetric Settings Course</a:t>
          </a:r>
          <a:endParaRPr lang="en-US" sz="2800" kern="1200" dirty="0"/>
        </a:p>
      </dsp:txBody>
      <dsp:txXfrm>
        <a:off x="767297" y="596307"/>
        <a:ext cx="8769548" cy="1192447"/>
      </dsp:txXfrm>
    </dsp:sp>
    <dsp:sp modelId="{6B4AF6B9-B6CF-4140-BC87-37A0EFD0B007}">
      <dsp:nvSpPr>
        <dsp:cNvPr id="0" name=""/>
        <dsp:cNvSpPr/>
      </dsp:nvSpPr>
      <dsp:spPr>
        <a:xfrm>
          <a:off x="22018" y="447251"/>
          <a:ext cx="1490559" cy="1490559"/>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06D9156-237A-4230-8F3E-7F220FEDCAE4}">
      <dsp:nvSpPr>
        <dsp:cNvPr id="0" name=""/>
        <dsp:cNvSpPr/>
      </dsp:nvSpPr>
      <dsp:spPr>
        <a:xfrm>
          <a:off x="767297" y="2385312"/>
          <a:ext cx="8769548" cy="1192447"/>
        </a:xfrm>
        <a:prstGeom prst="rect">
          <a:avLst/>
        </a:prstGeom>
        <a:solidFill>
          <a:schemeClr val="accent4">
            <a:hueOff val="-4464770"/>
            <a:satOff val="26899"/>
            <a:lumOff val="215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46505" tIns="93980" rIns="93980" bIns="93980" numCol="1" spcCol="1270" anchor="ctr" anchorCtr="0">
          <a:noAutofit/>
        </a:bodyPr>
        <a:lstStyle/>
        <a:p>
          <a:pPr marL="0" lvl="0" indent="0" algn="l" defTabSz="1644650">
            <a:lnSpc>
              <a:spcPct val="90000"/>
            </a:lnSpc>
            <a:spcBef>
              <a:spcPct val="0"/>
            </a:spcBef>
            <a:spcAft>
              <a:spcPct val="35000"/>
            </a:spcAft>
            <a:buNone/>
          </a:pPr>
          <a:r>
            <a:rPr lang="en-US" sz="3700" b="0" i="0" kern="1200" dirty="0">
              <a:effectLst/>
              <a:latin typeface="Arial" panose="020B0604020202020204" pitchFamily="34" charset="0"/>
              <a:ea typeface="Calibri" panose="020F0502020204030204" pitchFamily="34" charset="0"/>
              <a:cs typeface="Arial" panose="020B0604020202020204" pitchFamily="34" charset="0"/>
            </a:rPr>
            <a:t>Policy Center, Free Perinatal Mental Health 101 Webinar</a:t>
          </a:r>
          <a:endParaRPr lang="en-US" sz="3700" kern="1200" dirty="0"/>
        </a:p>
      </dsp:txBody>
      <dsp:txXfrm>
        <a:off x="767297" y="2385312"/>
        <a:ext cx="8769548" cy="1192447"/>
      </dsp:txXfrm>
    </dsp:sp>
    <dsp:sp modelId="{7AE7B4CE-7934-430A-9335-0D5E64CA2416}">
      <dsp:nvSpPr>
        <dsp:cNvPr id="0" name=""/>
        <dsp:cNvSpPr/>
      </dsp:nvSpPr>
      <dsp:spPr>
        <a:xfrm>
          <a:off x="22018" y="2236256"/>
          <a:ext cx="1490559" cy="1490559"/>
        </a:xfrm>
        <a:prstGeom prst="ellipse">
          <a:avLst/>
        </a:prstGeom>
        <a:solidFill>
          <a:schemeClr val="lt1">
            <a:hueOff val="0"/>
            <a:satOff val="0"/>
            <a:lumOff val="0"/>
            <a:alphaOff val="0"/>
          </a:schemeClr>
        </a:solidFill>
        <a:ln w="25400" cap="flat" cmpd="sng" algn="ctr">
          <a:solidFill>
            <a:schemeClr val="accent4">
              <a:hueOff val="-4464770"/>
              <a:satOff val="26899"/>
              <a:lumOff val="2156"/>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0DEC14-C02E-4DBB-B165-A71C180ECD75}">
      <dsp:nvSpPr>
        <dsp:cNvPr id="0" name=""/>
        <dsp:cNvSpPr/>
      </dsp:nvSpPr>
      <dsp:spPr>
        <a:xfrm>
          <a:off x="-2526499" y="-424816"/>
          <a:ext cx="3288102" cy="3288102"/>
        </a:xfrm>
        <a:prstGeom prst="blockArc">
          <a:avLst>
            <a:gd name="adj1" fmla="val 18900000"/>
            <a:gd name="adj2" fmla="val 2700000"/>
            <a:gd name="adj3" fmla="val 657"/>
          </a:avLst>
        </a:pr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A9EF72E-E265-4726-BC7C-7A494868F7AB}">
      <dsp:nvSpPr>
        <dsp:cNvPr id="0" name=""/>
        <dsp:cNvSpPr/>
      </dsp:nvSpPr>
      <dsp:spPr>
        <a:xfrm>
          <a:off x="742731" y="625049"/>
          <a:ext cx="7444533" cy="1188370"/>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7767" tIns="71120" rIns="71120" bIns="71120" numCol="1" spcCol="1270" anchor="ctr" anchorCtr="0">
          <a:noAutofit/>
        </a:bodyPr>
        <a:lstStyle/>
        <a:p>
          <a:pPr marL="0" lvl="0" indent="0" algn="l" defTabSz="1244600">
            <a:lnSpc>
              <a:spcPct val="90000"/>
            </a:lnSpc>
            <a:spcBef>
              <a:spcPct val="0"/>
            </a:spcBef>
            <a:spcAft>
              <a:spcPct val="35000"/>
            </a:spcAft>
            <a:buNone/>
          </a:pPr>
          <a:r>
            <a:rPr lang="en-US" sz="2800" kern="1200">
              <a:latin typeface="Arial" panose="020B0604020202020204" pitchFamily="34" charset="0"/>
              <a:ea typeface="Calibri" panose="020F0502020204030204" pitchFamily="34" charset="0"/>
              <a:cs typeface="Arial" panose="020B0604020202020204" pitchFamily="34" charset="0"/>
            </a:rPr>
            <a:t>AIM Patient Safety Bundle: Perinatal Mental Health Conditions E-Module</a:t>
          </a:r>
          <a:endParaRPr lang="en-US" sz="2800" kern="1200" dirty="0">
            <a:latin typeface="Arial" panose="020B0604020202020204" pitchFamily="34" charset="0"/>
            <a:cs typeface="Arial" panose="020B0604020202020204" pitchFamily="34" charset="0"/>
          </a:endParaRPr>
        </a:p>
      </dsp:txBody>
      <dsp:txXfrm>
        <a:off x="742731" y="625049"/>
        <a:ext cx="7444533" cy="1188370"/>
      </dsp:txXfrm>
    </dsp:sp>
    <dsp:sp modelId="{6B4AF6B9-B6CF-4140-BC87-37A0EFD0B007}">
      <dsp:nvSpPr>
        <dsp:cNvPr id="0" name=""/>
        <dsp:cNvSpPr/>
      </dsp:nvSpPr>
      <dsp:spPr>
        <a:xfrm>
          <a:off x="0" y="476502"/>
          <a:ext cx="1485463" cy="1485463"/>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0DEC14-C02E-4DBB-B165-A71C180ECD75}">
      <dsp:nvSpPr>
        <dsp:cNvPr id="0" name=""/>
        <dsp:cNvSpPr/>
      </dsp:nvSpPr>
      <dsp:spPr>
        <a:xfrm>
          <a:off x="-2526499" y="-424816"/>
          <a:ext cx="3288102" cy="3288102"/>
        </a:xfrm>
        <a:prstGeom prst="blockArc">
          <a:avLst>
            <a:gd name="adj1" fmla="val 18900000"/>
            <a:gd name="adj2" fmla="val 2700000"/>
            <a:gd name="adj3" fmla="val 657"/>
          </a:avLst>
        </a:pr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A9EF72E-E265-4726-BC7C-7A494868F7AB}">
      <dsp:nvSpPr>
        <dsp:cNvPr id="0" name=""/>
        <dsp:cNvSpPr/>
      </dsp:nvSpPr>
      <dsp:spPr>
        <a:xfrm>
          <a:off x="742731" y="625049"/>
          <a:ext cx="7444533" cy="1188370"/>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7767" tIns="71120" rIns="71120" bIns="71120" numCol="1" spcCol="1270" anchor="ctr" anchorCtr="0">
          <a:noAutofit/>
        </a:bodyPr>
        <a:lstStyle/>
        <a:p>
          <a:pPr marL="0" lvl="0" indent="0" algn="l" defTabSz="1244600">
            <a:lnSpc>
              <a:spcPct val="90000"/>
            </a:lnSpc>
            <a:spcBef>
              <a:spcPct val="0"/>
            </a:spcBef>
            <a:spcAft>
              <a:spcPct val="35000"/>
            </a:spcAft>
            <a:buNone/>
          </a:pPr>
          <a:r>
            <a:rPr lang="en-US" sz="2800" kern="1200" dirty="0">
              <a:latin typeface="Arial" panose="020B0604020202020204" pitchFamily="34" charset="0"/>
              <a:ea typeface="Calibri" panose="020F0502020204030204" pitchFamily="34" charset="0"/>
              <a:cs typeface="Arial" panose="020B0604020202020204" pitchFamily="34" charset="0"/>
            </a:rPr>
            <a:t>Maternal Health Emergency Department Toolkit (module C covers PMH for ER)</a:t>
          </a:r>
          <a:endParaRPr lang="en-US" sz="2800" kern="1200" dirty="0">
            <a:latin typeface="Arial" panose="020B0604020202020204" pitchFamily="34" charset="0"/>
            <a:cs typeface="Arial" panose="020B0604020202020204" pitchFamily="34" charset="0"/>
          </a:endParaRPr>
        </a:p>
      </dsp:txBody>
      <dsp:txXfrm>
        <a:off x="742731" y="625049"/>
        <a:ext cx="7444533" cy="1188370"/>
      </dsp:txXfrm>
    </dsp:sp>
    <dsp:sp modelId="{6B4AF6B9-B6CF-4140-BC87-37A0EFD0B007}">
      <dsp:nvSpPr>
        <dsp:cNvPr id="0" name=""/>
        <dsp:cNvSpPr/>
      </dsp:nvSpPr>
      <dsp:spPr>
        <a:xfrm>
          <a:off x="0" y="476502"/>
          <a:ext cx="1485463" cy="1485463"/>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0DEC14-C02E-4DBB-B165-A71C180ECD75}">
      <dsp:nvSpPr>
        <dsp:cNvPr id="0" name=""/>
        <dsp:cNvSpPr/>
      </dsp:nvSpPr>
      <dsp:spPr>
        <a:xfrm>
          <a:off x="-2526499" y="-407389"/>
          <a:ext cx="3288102" cy="3288102"/>
        </a:xfrm>
        <a:prstGeom prst="blockArc">
          <a:avLst>
            <a:gd name="adj1" fmla="val 18900000"/>
            <a:gd name="adj2" fmla="val 2700000"/>
            <a:gd name="adj3" fmla="val 657"/>
          </a:avLst>
        </a:pr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A9EF72E-E265-4726-BC7C-7A494868F7AB}">
      <dsp:nvSpPr>
        <dsp:cNvPr id="0" name=""/>
        <dsp:cNvSpPr/>
      </dsp:nvSpPr>
      <dsp:spPr>
        <a:xfrm>
          <a:off x="742731" y="625049"/>
          <a:ext cx="7444533" cy="1188370"/>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7767" tIns="71120" rIns="71120" bIns="71120" numCol="1" spcCol="1270" anchor="ctr" anchorCtr="0">
          <a:noAutofit/>
        </a:bodyPr>
        <a:lstStyle/>
        <a:p>
          <a:pPr marL="0" lvl="0" indent="0" algn="l" defTabSz="1244600">
            <a:lnSpc>
              <a:spcPct val="90000"/>
            </a:lnSpc>
            <a:spcBef>
              <a:spcPct val="0"/>
            </a:spcBef>
            <a:spcAft>
              <a:spcPct val="35000"/>
            </a:spcAft>
            <a:buNone/>
          </a:pPr>
          <a:r>
            <a:rPr lang="en-US" sz="2800" kern="1200" dirty="0">
              <a:latin typeface="Arial" panose="020B0604020202020204" pitchFamily="34" charset="0"/>
              <a:ea typeface="Calibri" panose="020F0502020204030204" pitchFamily="34" charset="0"/>
              <a:cs typeface="Arial" panose="020B0604020202020204" pitchFamily="34" charset="0"/>
            </a:rPr>
            <a:t>AAP Maternal Depression Interactive Role-Play Simulation</a:t>
          </a:r>
          <a:endParaRPr lang="en-US" sz="2800" kern="1200" dirty="0">
            <a:latin typeface="Arial" panose="020B0604020202020204" pitchFamily="34" charset="0"/>
            <a:cs typeface="Arial" panose="020B0604020202020204" pitchFamily="34" charset="0"/>
          </a:endParaRPr>
        </a:p>
      </dsp:txBody>
      <dsp:txXfrm>
        <a:off x="742731" y="625049"/>
        <a:ext cx="7444533" cy="1188370"/>
      </dsp:txXfrm>
    </dsp:sp>
    <dsp:sp modelId="{6B4AF6B9-B6CF-4140-BC87-37A0EFD0B007}">
      <dsp:nvSpPr>
        <dsp:cNvPr id="0" name=""/>
        <dsp:cNvSpPr/>
      </dsp:nvSpPr>
      <dsp:spPr>
        <a:xfrm>
          <a:off x="0" y="476502"/>
          <a:ext cx="1485463" cy="1485463"/>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020A21-2994-4717-A779-B134190835D5}">
      <dsp:nvSpPr>
        <dsp:cNvPr id="0" name=""/>
        <dsp:cNvSpPr/>
      </dsp:nvSpPr>
      <dsp:spPr>
        <a:xfrm>
          <a:off x="-4594335" y="-704407"/>
          <a:ext cx="5472816" cy="5472816"/>
        </a:xfrm>
        <a:prstGeom prst="blockArc">
          <a:avLst>
            <a:gd name="adj1" fmla="val 18900000"/>
            <a:gd name="adj2" fmla="val 2700000"/>
            <a:gd name="adj3" fmla="val 395"/>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8F63A76-C764-4666-98D1-074F754527C1}">
      <dsp:nvSpPr>
        <dsp:cNvPr id="0" name=""/>
        <dsp:cNvSpPr/>
      </dsp:nvSpPr>
      <dsp:spPr>
        <a:xfrm>
          <a:off x="384538" y="253918"/>
          <a:ext cx="5656275" cy="508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3354" tIns="58420" rIns="58420" bIns="58420" numCol="1" spcCol="1270" anchor="ctr" anchorCtr="0">
          <a:noAutofit/>
        </a:bodyPr>
        <a:lstStyle/>
        <a:p>
          <a:pPr marL="0" lvl="0" indent="0" algn="l" defTabSz="1022350">
            <a:lnSpc>
              <a:spcPct val="90000"/>
            </a:lnSpc>
            <a:spcBef>
              <a:spcPct val="0"/>
            </a:spcBef>
            <a:spcAft>
              <a:spcPct val="35000"/>
            </a:spcAft>
            <a:buNone/>
          </a:pPr>
          <a:r>
            <a:rPr lang="en-US" sz="2300" kern="1200" dirty="0"/>
            <a:t>16,491 total calls since 2003</a:t>
          </a:r>
        </a:p>
      </dsp:txBody>
      <dsp:txXfrm>
        <a:off x="384538" y="253918"/>
        <a:ext cx="5656275" cy="508162"/>
      </dsp:txXfrm>
    </dsp:sp>
    <dsp:sp modelId="{217129FB-5988-4404-9BE4-5881FE7164C3}">
      <dsp:nvSpPr>
        <dsp:cNvPr id="0" name=""/>
        <dsp:cNvSpPr/>
      </dsp:nvSpPr>
      <dsp:spPr>
        <a:xfrm>
          <a:off x="66936" y="190398"/>
          <a:ext cx="635203" cy="635203"/>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E828EEC-1CFE-4C85-B96B-4E38D8DC5DEB}">
      <dsp:nvSpPr>
        <dsp:cNvPr id="0" name=""/>
        <dsp:cNvSpPr/>
      </dsp:nvSpPr>
      <dsp:spPr>
        <a:xfrm>
          <a:off x="748672" y="1015918"/>
          <a:ext cx="5292140" cy="508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3354" tIns="58420" rIns="58420" bIns="58420" numCol="1" spcCol="1270" anchor="ctr" anchorCtr="0">
          <a:noAutofit/>
        </a:bodyPr>
        <a:lstStyle/>
        <a:p>
          <a:pPr marL="0" lvl="0" indent="0" algn="l" defTabSz="1022350">
            <a:lnSpc>
              <a:spcPct val="90000"/>
            </a:lnSpc>
            <a:spcBef>
              <a:spcPct val="0"/>
            </a:spcBef>
            <a:spcAft>
              <a:spcPct val="35000"/>
            </a:spcAft>
            <a:buNone/>
          </a:pPr>
          <a:r>
            <a:rPr lang="en-US" sz="2300" kern="1200" dirty="0"/>
            <a:t>62 calls per month</a:t>
          </a:r>
        </a:p>
      </dsp:txBody>
      <dsp:txXfrm>
        <a:off x="748672" y="1015918"/>
        <a:ext cx="5292140" cy="508162"/>
      </dsp:txXfrm>
    </dsp:sp>
    <dsp:sp modelId="{0B8F6578-FE65-44EE-B8AD-DAFE38CDC13B}">
      <dsp:nvSpPr>
        <dsp:cNvPr id="0" name=""/>
        <dsp:cNvSpPr/>
      </dsp:nvSpPr>
      <dsp:spPr>
        <a:xfrm>
          <a:off x="431071" y="952398"/>
          <a:ext cx="635203" cy="635203"/>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F876C02-62AB-402D-93BD-F40209E76472}">
      <dsp:nvSpPr>
        <dsp:cNvPr id="0" name=""/>
        <dsp:cNvSpPr/>
      </dsp:nvSpPr>
      <dsp:spPr>
        <a:xfrm>
          <a:off x="860432" y="1777918"/>
          <a:ext cx="5180380" cy="508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3354" tIns="58420" rIns="58420" bIns="58420" numCol="1" spcCol="1270" anchor="ctr" anchorCtr="0">
          <a:noAutofit/>
        </a:bodyPr>
        <a:lstStyle/>
        <a:p>
          <a:pPr marL="0" lvl="0" indent="0" algn="l" defTabSz="1022350">
            <a:lnSpc>
              <a:spcPct val="90000"/>
            </a:lnSpc>
            <a:spcBef>
              <a:spcPct val="0"/>
            </a:spcBef>
            <a:spcAft>
              <a:spcPct val="35000"/>
            </a:spcAft>
            <a:buNone/>
          </a:pPr>
          <a:r>
            <a:rPr lang="en-US" sz="2300" kern="1200" dirty="0"/>
            <a:t>Average call is 26 minutes</a:t>
          </a:r>
        </a:p>
      </dsp:txBody>
      <dsp:txXfrm>
        <a:off x="860432" y="1777918"/>
        <a:ext cx="5180380" cy="508162"/>
      </dsp:txXfrm>
    </dsp:sp>
    <dsp:sp modelId="{D2994214-BF2C-407B-92B0-86EF702226C7}">
      <dsp:nvSpPr>
        <dsp:cNvPr id="0" name=""/>
        <dsp:cNvSpPr/>
      </dsp:nvSpPr>
      <dsp:spPr>
        <a:xfrm>
          <a:off x="542831" y="1714398"/>
          <a:ext cx="635203" cy="635203"/>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4788C19-8BD9-4C82-AD8A-811C9925A343}">
      <dsp:nvSpPr>
        <dsp:cNvPr id="0" name=""/>
        <dsp:cNvSpPr/>
      </dsp:nvSpPr>
      <dsp:spPr>
        <a:xfrm>
          <a:off x="748672" y="2539918"/>
          <a:ext cx="5292140" cy="508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3354" tIns="58420" rIns="58420" bIns="58420" numCol="1" spcCol="1270" anchor="ctr" anchorCtr="0">
          <a:noAutofit/>
        </a:bodyPr>
        <a:lstStyle/>
        <a:p>
          <a:pPr marL="0" lvl="0" indent="0" algn="l" defTabSz="1022350">
            <a:lnSpc>
              <a:spcPct val="90000"/>
            </a:lnSpc>
            <a:spcBef>
              <a:spcPct val="0"/>
            </a:spcBef>
            <a:spcAft>
              <a:spcPct val="35000"/>
            </a:spcAft>
            <a:buNone/>
          </a:pPr>
          <a:r>
            <a:rPr lang="en-US" sz="2300" kern="1200" dirty="0"/>
            <a:t>Most callers receive referrals</a:t>
          </a:r>
        </a:p>
      </dsp:txBody>
      <dsp:txXfrm>
        <a:off x="748672" y="2539918"/>
        <a:ext cx="5292140" cy="508162"/>
      </dsp:txXfrm>
    </dsp:sp>
    <dsp:sp modelId="{ECDE2AEF-8AED-4D34-893B-DE0D70962C8E}">
      <dsp:nvSpPr>
        <dsp:cNvPr id="0" name=""/>
        <dsp:cNvSpPr/>
      </dsp:nvSpPr>
      <dsp:spPr>
        <a:xfrm>
          <a:off x="431071" y="2476398"/>
          <a:ext cx="635203" cy="635203"/>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3559AE3-D8E5-4853-A9BD-BBFCEA3D43D0}">
      <dsp:nvSpPr>
        <dsp:cNvPr id="0" name=""/>
        <dsp:cNvSpPr/>
      </dsp:nvSpPr>
      <dsp:spPr>
        <a:xfrm>
          <a:off x="384538" y="3301918"/>
          <a:ext cx="5656275" cy="508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3354" tIns="58420" rIns="58420" bIns="58420" numCol="1" spcCol="1270" anchor="ctr" anchorCtr="0">
          <a:noAutofit/>
        </a:bodyPr>
        <a:lstStyle/>
        <a:p>
          <a:pPr marL="0" lvl="0" indent="0" algn="l" defTabSz="1022350">
            <a:lnSpc>
              <a:spcPct val="90000"/>
            </a:lnSpc>
            <a:spcBef>
              <a:spcPct val="0"/>
            </a:spcBef>
            <a:spcAft>
              <a:spcPct val="35000"/>
            </a:spcAft>
            <a:buNone/>
          </a:pPr>
          <a:r>
            <a:rPr lang="en-US" sz="2300" kern="1200" dirty="0"/>
            <a:t>584 callers to ER for life-saving treatment</a:t>
          </a:r>
        </a:p>
      </dsp:txBody>
      <dsp:txXfrm>
        <a:off x="384538" y="3301918"/>
        <a:ext cx="5656275" cy="508162"/>
      </dsp:txXfrm>
    </dsp:sp>
    <dsp:sp modelId="{9EB940CF-15A3-42E8-BA5D-87A544DDEAB7}">
      <dsp:nvSpPr>
        <dsp:cNvPr id="0" name=""/>
        <dsp:cNvSpPr/>
      </dsp:nvSpPr>
      <dsp:spPr>
        <a:xfrm>
          <a:off x="66936" y="3238398"/>
          <a:ext cx="635203" cy="635203"/>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34B8E1-AACB-44F4-8842-A0F95AF0115A}">
      <dsp:nvSpPr>
        <dsp:cNvPr id="0" name=""/>
        <dsp:cNvSpPr/>
      </dsp:nvSpPr>
      <dsp:spPr>
        <a:xfrm>
          <a:off x="2407" y="492225"/>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Pregnant</a:t>
          </a:r>
        </a:p>
      </dsp:txBody>
      <dsp:txXfrm>
        <a:off x="2407" y="492225"/>
        <a:ext cx="1910270" cy="1146162"/>
      </dsp:txXfrm>
    </dsp:sp>
    <dsp:sp modelId="{8EC8286B-0FFA-4D04-A2A9-2E13E425C796}">
      <dsp:nvSpPr>
        <dsp:cNvPr id="0" name=""/>
        <dsp:cNvSpPr/>
      </dsp:nvSpPr>
      <dsp:spPr>
        <a:xfrm>
          <a:off x="2103704" y="519733"/>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Postpartum</a:t>
          </a:r>
        </a:p>
      </dsp:txBody>
      <dsp:txXfrm>
        <a:off x="2103704" y="519733"/>
        <a:ext cx="1910270" cy="1146162"/>
      </dsp:txXfrm>
    </dsp:sp>
    <dsp:sp modelId="{270058F3-1A02-4D5F-AB9D-BD65E912F80B}">
      <dsp:nvSpPr>
        <dsp:cNvPr id="0" name=""/>
        <dsp:cNvSpPr/>
      </dsp:nvSpPr>
      <dsp:spPr>
        <a:xfrm>
          <a:off x="4205002" y="492225"/>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Loss</a:t>
          </a:r>
        </a:p>
      </dsp:txBody>
      <dsp:txXfrm>
        <a:off x="4205002" y="492225"/>
        <a:ext cx="1910270" cy="1146162"/>
      </dsp:txXfrm>
    </dsp:sp>
    <dsp:sp modelId="{1F071AC4-2332-4ACA-95A1-E444CB790772}">
      <dsp:nvSpPr>
        <dsp:cNvPr id="0" name=""/>
        <dsp:cNvSpPr/>
      </dsp:nvSpPr>
      <dsp:spPr>
        <a:xfrm>
          <a:off x="6306299" y="492225"/>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BIPOC</a:t>
          </a:r>
        </a:p>
      </dsp:txBody>
      <dsp:txXfrm>
        <a:off x="6306299" y="492225"/>
        <a:ext cx="1910270" cy="1146162"/>
      </dsp:txXfrm>
    </dsp:sp>
    <dsp:sp modelId="{0A32BCF0-152A-43CC-8D48-809026F85812}">
      <dsp:nvSpPr>
        <dsp:cNvPr id="0" name=""/>
        <dsp:cNvSpPr/>
      </dsp:nvSpPr>
      <dsp:spPr>
        <a:xfrm>
          <a:off x="2407" y="1829414"/>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LGBTQA+</a:t>
          </a:r>
        </a:p>
      </dsp:txBody>
      <dsp:txXfrm>
        <a:off x="2407" y="1829414"/>
        <a:ext cx="1910270" cy="1146162"/>
      </dsp:txXfrm>
    </dsp:sp>
    <dsp:sp modelId="{6FA90E26-E567-4F11-AD26-9D62296389C4}">
      <dsp:nvSpPr>
        <dsp:cNvPr id="0" name=""/>
        <dsp:cNvSpPr/>
      </dsp:nvSpPr>
      <dsp:spPr>
        <a:xfrm>
          <a:off x="2103704" y="1829414"/>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Providers</a:t>
          </a:r>
        </a:p>
      </dsp:txBody>
      <dsp:txXfrm>
        <a:off x="2103704" y="1829414"/>
        <a:ext cx="1910270" cy="1146162"/>
      </dsp:txXfrm>
    </dsp:sp>
    <dsp:sp modelId="{8162C6D7-A11A-4183-98F0-6F050B633689}">
      <dsp:nvSpPr>
        <dsp:cNvPr id="0" name=""/>
        <dsp:cNvSpPr/>
      </dsp:nvSpPr>
      <dsp:spPr>
        <a:xfrm>
          <a:off x="4205002" y="1829414"/>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Families</a:t>
          </a:r>
        </a:p>
      </dsp:txBody>
      <dsp:txXfrm>
        <a:off x="4205002" y="1829414"/>
        <a:ext cx="1910270" cy="1146162"/>
      </dsp:txXfrm>
    </dsp:sp>
    <dsp:sp modelId="{7428D3B4-C5C6-4962-B4CB-59AE403DFDD7}">
      <dsp:nvSpPr>
        <dsp:cNvPr id="0" name=""/>
        <dsp:cNvSpPr/>
      </dsp:nvSpPr>
      <dsp:spPr>
        <a:xfrm>
          <a:off x="6306299" y="1829414"/>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Therapists</a:t>
          </a:r>
        </a:p>
      </dsp:txBody>
      <dsp:txXfrm>
        <a:off x="6306299" y="1829414"/>
        <a:ext cx="1910270" cy="1146162"/>
      </dsp:txXfrm>
    </dsp:sp>
    <dsp:sp modelId="{80086C56-AA75-4DA2-B007-26284327E300}">
      <dsp:nvSpPr>
        <dsp:cNvPr id="0" name=""/>
        <dsp:cNvSpPr/>
      </dsp:nvSpPr>
      <dsp:spPr>
        <a:xfrm>
          <a:off x="2407" y="3166604"/>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Anywhere in Illinois</a:t>
          </a:r>
        </a:p>
      </dsp:txBody>
      <dsp:txXfrm>
        <a:off x="2407" y="3166604"/>
        <a:ext cx="1910270" cy="1146162"/>
      </dsp:txXfrm>
    </dsp:sp>
    <dsp:sp modelId="{17527063-5445-46E1-9350-9FD3989609C2}">
      <dsp:nvSpPr>
        <dsp:cNvPr id="0" name=""/>
        <dsp:cNvSpPr/>
      </dsp:nvSpPr>
      <dsp:spPr>
        <a:xfrm>
          <a:off x="2103704" y="3166604"/>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Uninsured</a:t>
          </a:r>
        </a:p>
      </dsp:txBody>
      <dsp:txXfrm>
        <a:off x="2103704" y="3166604"/>
        <a:ext cx="1910270" cy="1146162"/>
      </dsp:txXfrm>
    </dsp:sp>
    <dsp:sp modelId="{542C37D5-478E-412D-A1B1-96D3DE57CBF8}">
      <dsp:nvSpPr>
        <dsp:cNvPr id="0" name=""/>
        <dsp:cNvSpPr/>
      </dsp:nvSpPr>
      <dsp:spPr>
        <a:xfrm>
          <a:off x="4205002" y="3166604"/>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Medicaid</a:t>
          </a:r>
        </a:p>
      </dsp:txBody>
      <dsp:txXfrm>
        <a:off x="4205002" y="3166604"/>
        <a:ext cx="1910270" cy="1146162"/>
      </dsp:txXfrm>
    </dsp:sp>
    <dsp:sp modelId="{D3C950FA-776C-41F4-95B0-7107B1840D71}">
      <dsp:nvSpPr>
        <dsp:cNvPr id="0" name=""/>
        <dsp:cNvSpPr/>
      </dsp:nvSpPr>
      <dsp:spPr>
        <a:xfrm>
          <a:off x="6306299" y="3166604"/>
          <a:ext cx="1910270" cy="1146162"/>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Private Insurance</a:t>
          </a:r>
        </a:p>
      </dsp:txBody>
      <dsp:txXfrm>
        <a:off x="6306299" y="3166604"/>
        <a:ext cx="1910270" cy="1146162"/>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368807-D376-433C-8E37-BE0CF38347A2}">
      <dsp:nvSpPr>
        <dsp:cNvPr id="0" name=""/>
        <dsp:cNvSpPr/>
      </dsp:nvSpPr>
      <dsp:spPr>
        <a:xfrm>
          <a:off x="0" y="59815"/>
          <a:ext cx="9873430" cy="1380134"/>
        </a:xfrm>
        <a:prstGeom prst="roundRect">
          <a:avLst>
            <a:gd name="adj" fmla="val 10000"/>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dirty="0"/>
            <a:t>Register </a:t>
          </a:r>
        </a:p>
        <a:p>
          <a:pPr marL="0" lvl="0" indent="0" algn="l" defTabSz="1022350">
            <a:lnSpc>
              <a:spcPct val="90000"/>
            </a:lnSpc>
            <a:spcBef>
              <a:spcPct val="0"/>
            </a:spcBef>
            <a:spcAft>
              <a:spcPct val="35000"/>
            </a:spcAft>
            <a:buNone/>
          </a:pPr>
          <a:r>
            <a:rPr lang="en-US" sz="2300" kern="1200" dirty="0"/>
            <a:t>Encourage members of your clinical team to register with Illinois </a:t>
          </a:r>
          <a:r>
            <a:rPr lang="en-US" sz="2300" kern="1200" dirty="0" err="1"/>
            <a:t>DocAssist</a:t>
          </a:r>
          <a:r>
            <a:rPr lang="en-US" sz="2300" kern="1200" dirty="0"/>
            <a:t> (Starting Oct 29th).</a:t>
          </a:r>
        </a:p>
      </dsp:txBody>
      <dsp:txXfrm>
        <a:off x="2112699" y="59815"/>
        <a:ext cx="7760731" cy="1380134"/>
      </dsp:txXfrm>
    </dsp:sp>
    <dsp:sp modelId="{A9BA4582-F0B4-4B28-8E9E-BE47D29951BC}">
      <dsp:nvSpPr>
        <dsp:cNvPr id="0" name=""/>
        <dsp:cNvSpPr/>
      </dsp:nvSpPr>
      <dsp:spPr>
        <a:xfrm>
          <a:off x="398000" y="252829"/>
          <a:ext cx="1454711" cy="874475"/>
        </a:xfrm>
        <a:prstGeom prst="flowChartConnector">
          <a:avLst/>
        </a:prstGeom>
        <a:blipFill dpi="0" rotWithShape="1">
          <a:blip xmlns:r="http://schemas.openxmlformats.org/officeDocument/2006/relationships" r:embed="rId1">
            <a:extLst>
              <a:ext uri="{96DAC541-7B7A-43D3-8B79-37D633B846F1}">
                <asvg:svgBlip xmlns:asvg="http://schemas.microsoft.com/office/drawing/2016/SVG/main" r:embed="rId2"/>
              </a:ext>
            </a:extLst>
          </a:blip>
          <a:srcRect/>
          <a:stretch>
            <a:fillRect l="9942" t="-26747" r="1508" b="-26747"/>
          </a:stretch>
        </a:blipFill>
        <a:ln>
          <a:noFill/>
        </a:ln>
        <a:effectLst/>
      </dsp:spPr>
      <dsp:style>
        <a:lnRef idx="0">
          <a:scrgbClr r="0" g="0" b="0"/>
        </a:lnRef>
        <a:fillRef idx="1">
          <a:scrgbClr r="0" g="0" b="0"/>
        </a:fillRef>
        <a:effectRef idx="2">
          <a:scrgbClr r="0" g="0" b="0"/>
        </a:effectRef>
        <a:fontRef idx="minor"/>
      </dsp:style>
    </dsp:sp>
    <dsp:sp modelId="{E0F68027-E688-4BD4-ADE5-1BDF0F329A7B}">
      <dsp:nvSpPr>
        <dsp:cNvPr id="0" name=""/>
        <dsp:cNvSpPr/>
      </dsp:nvSpPr>
      <dsp:spPr>
        <a:xfrm>
          <a:off x="0" y="1518148"/>
          <a:ext cx="9873430" cy="1380134"/>
        </a:xfrm>
        <a:prstGeom prst="roundRect">
          <a:avLst>
            <a:gd name="adj" fmla="val 10000"/>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dirty="0"/>
            <a:t>Save your Service Request Page</a:t>
          </a:r>
        </a:p>
        <a:p>
          <a:pPr marL="0" lvl="0" indent="0" algn="l" defTabSz="1022350">
            <a:lnSpc>
              <a:spcPct val="90000"/>
            </a:lnSpc>
            <a:spcBef>
              <a:spcPct val="0"/>
            </a:spcBef>
            <a:spcAft>
              <a:spcPct val="35000"/>
            </a:spcAft>
            <a:buNone/>
          </a:pPr>
          <a:r>
            <a:rPr lang="en-US" sz="2300" kern="1200" dirty="0"/>
            <a:t>Bookmark it on your desktop browser, in your email or on your smartphone for easy access. </a:t>
          </a:r>
        </a:p>
      </dsp:txBody>
      <dsp:txXfrm>
        <a:off x="2112699" y="1518148"/>
        <a:ext cx="7760731" cy="1380134"/>
      </dsp:txXfrm>
    </dsp:sp>
    <dsp:sp modelId="{48CF1B68-84A3-4546-8807-A5170F0E2B1E}">
      <dsp:nvSpPr>
        <dsp:cNvPr id="0" name=""/>
        <dsp:cNvSpPr/>
      </dsp:nvSpPr>
      <dsp:spPr>
        <a:xfrm>
          <a:off x="138013" y="1656161"/>
          <a:ext cx="1974686" cy="1104107"/>
        </a:xfrm>
        <a:prstGeom prst="roundRect">
          <a:avLst>
            <a:gd name="adj" fmla="val 10000"/>
          </a:avLst>
        </a:prstGeom>
        <a:blipFill dpi="0" rotWithShape="1">
          <a:blip xmlns:r="http://schemas.openxmlformats.org/officeDocument/2006/relationships" r:embed="rId3">
            <a:extLst>
              <a:ext uri="{96DAC541-7B7A-43D3-8B79-37D633B846F1}">
                <asvg:svgBlip xmlns:asvg="http://schemas.microsoft.com/office/drawing/2016/SVG/main" r:embed="rId4"/>
              </a:ext>
            </a:extLst>
          </a:blip>
          <a:srcRect/>
          <a:stretch>
            <a:fillRect l="17586" t="4450" r="17586" b="4450"/>
          </a:stretch>
        </a:blipFill>
        <a:ln>
          <a:noFill/>
        </a:ln>
        <a:effectLst/>
      </dsp:spPr>
      <dsp:style>
        <a:lnRef idx="0">
          <a:scrgbClr r="0" g="0" b="0"/>
        </a:lnRef>
        <a:fillRef idx="1">
          <a:scrgbClr r="0" g="0" b="0"/>
        </a:fillRef>
        <a:effectRef idx="2">
          <a:scrgbClr r="0" g="0" b="0"/>
        </a:effectRef>
        <a:fontRef idx="minor"/>
      </dsp:style>
    </dsp:sp>
    <dsp:sp modelId="{23413641-1E51-44F9-979B-517C40CBE3B4}">
      <dsp:nvSpPr>
        <dsp:cNvPr id="0" name=""/>
        <dsp:cNvSpPr/>
      </dsp:nvSpPr>
      <dsp:spPr>
        <a:xfrm>
          <a:off x="0" y="3036296"/>
          <a:ext cx="9873430" cy="1463039"/>
        </a:xfrm>
        <a:prstGeom prst="roundRect">
          <a:avLst>
            <a:gd name="adj" fmla="val 10000"/>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dirty="0"/>
            <a:t>Set up reminders</a:t>
          </a:r>
        </a:p>
        <a:p>
          <a:pPr marL="0" lvl="0" indent="0" algn="l" defTabSz="1022350">
            <a:lnSpc>
              <a:spcPct val="90000"/>
            </a:lnSpc>
            <a:spcBef>
              <a:spcPct val="0"/>
            </a:spcBef>
            <a:spcAft>
              <a:spcPct val="35000"/>
            </a:spcAft>
            <a:buNone/>
          </a:pPr>
          <a:r>
            <a:rPr lang="en-US" sz="2300" kern="1200" dirty="0"/>
            <a:t>Keep reminders about Illinois </a:t>
          </a:r>
          <a:r>
            <a:rPr lang="en-US" sz="2300" kern="1200" dirty="0" err="1"/>
            <a:t>DocAssist</a:t>
          </a:r>
          <a:r>
            <a:rPr lang="en-US" sz="2300" kern="1200" dirty="0"/>
            <a:t> posted and visible in workspaces using the program’s brochures and magnets.</a:t>
          </a:r>
        </a:p>
      </dsp:txBody>
      <dsp:txXfrm>
        <a:off x="2112699" y="3036296"/>
        <a:ext cx="7760731" cy="1463039"/>
      </dsp:txXfrm>
    </dsp:sp>
    <dsp:sp modelId="{3DD5BC01-8910-465B-841E-26E185E84FBE}">
      <dsp:nvSpPr>
        <dsp:cNvPr id="0" name=""/>
        <dsp:cNvSpPr/>
      </dsp:nvSpPr>
      <dsp:spPr>
        <a:xfrm>
          <a:off x="138013" y="3215762"/>
          <a:ext cx="1974686" cy="1104107"/>
        </a:xfrm>
        <a:prstGeom prst="roundRect">
          <a:avLst>
            <a:gd name="adj" fmla="val 10000"/>
          </a:avLst>
        </a:prstGeom>
        <a:blipFill dpi="0" rotWithShape="1">
          <a:blip xmlns:r="http://schemas.openxmlformats.org/officeDocument/2006/relationships" r:embed="rId5">
            <a:extLst>
              <a:ext uri="{96DAC541-7B7A-43D3-8B79-37D633B846F1}">
                <asvg:svgBlip xmlns:asvg="http://schemas.microsoft.com/office/drawing/2016/SVG/main" r:embed="rId6"/>
              </a:ext>
            </a:extLst>
          </a:blip>
          <a:srcRect/>
          <a:stretch>
            <a:fillRect l="19901" t="-3832" r="19901" b="-3832"/>
          </a:stretch>
        </a:blipFill>
        <a:ln>
          <a:noFill/>
        </a:ln>
        <a:effectLst/>
      </dsp:spPr>
      <dsp:style>
        <a:lnRef idx="0">
          <a:scrgbClr r="0" g="0" b="0"/>
        </a:lnRef>
        <a:fillRef idx="1">
          <a:scrgbClr r="0" g="0" b="0"/>
        </a:fillRef>
        <a:effectRef idx="2">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7.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FADCD2C-41B0-4829-95D9-3546976769A3}" type="datetimeFigureOut">
              <a:rPr lang="en-US" smtClean="0"/>
              <a:t>10/31/2025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6A21AFC-CF94-4FBD-8807-E7C17F961889}" type="slidenum">
              <a:rPr lang="en-US" smtClean="0"/>
              <a:t>‹#›</a:t>
            </a:fld>
            <a:endParaRPr lang="en-US"/>
          </a:p>
        </p:txBody>
      </p:sp>
    </p:spTree>
    <p:extLst>
      <p:ext uri="{BB962C8B-B14F-4D97-AF65-F5344CB8AC3E}">
        <p14:creationId xmlns:p14="http://schemas.microsoft.com/office/powerpoint/2010/main" val="4098144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r>
              <a:rPr lang="en-US" dirty="0"/>
              <a:t>Keep a slide about the workgroup in</a:t>
            </a:r>
            <a:endParaRPr dirty="0"/>
          </a:p>
        </p:txBody>
      </p:sp>
    </p:spTree>
    <p:extLst>
      <p:ext uri="{BB962C8B-B14F-4D97-AF65-F5344CB8AC3E}">
        <p14:creationId xmlns:p14="http://schemas.microsoft.com/office/powerpoint/2010/main" val="11773946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42637996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5">
          <a:extLst>
            <a:ext uri="{FF2B5EF4-FFF2-40B4-BE49-F238E27FC236}">
              <a16:creationId xmlns:a16="http://schemas.microsoft.com/office/drawing/2014/main" id="{8D316F9B-FD8C-898F-BE3B-E1F242737BD3}"/>
            </a:ext>
          </a:extLst>
        </p:cNvPr>
        <p:cNvGrpSpPr/>
        <p:nvPr/>
      </p:nvGrpSpPr>
      <p:grpSpPr>
        <a:xfrm>
          <a:off x="0" y="0"/>
          <a:ext cx="0" cy="0"/>
          <a:chOff x="0" y="0"/>
          <a:chExt cx="0" cy="0"/>
        </a:xfrm>
      </p:grpSpPr>
      <p:sp>
        <p:nvSpPr>
          <p:cNvPr id="4196" name="Google Shape;4196;p4:notes">
            <a:extLst>
              <a:ext uri="{FF2B5EF4-FFF2-40B4-BE49-F238E27FC236}">
                <a16:creationId xmlns:a16="http://schemas.microsoft.com/office/drawing/2014/main" id="{DC870059-078F-635B-B471-C739097FA56B}"/>
              </a:ext>
            </a:extLst>
          </p:cNvPr>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197" name="Google Shape;4197;p4:notes">
            <a:extLst>
              <a:ext uri="{FF2B5EF4-FFF2-40B4-BE49-F238E27FC236}">
                <a16:creationId xmlns:a16="http://schemas.microsoft.com/office/drawing/2014/main" id="{D7FB855F-0510-38FC-9CB6-E80200136EF3}"/>
              </a:ext>
            </a:extLst>
          </p:cNvPr>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7998413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70097888-2B62-0510-723B-115CB6B3B2A3}"/>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8B7FC3D0-BFBE-468A-AC85-381BCCF5643D}"/>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B8C0C38F-B8E0-8B90-F96F-5542866ECEB5}"/>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8837968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5AFAB9CC-9C5D-607A-30D5-146B8DC529EB}"/>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918DAF80-4E12-8F61-546A-C7D7BD61C7DB}"/>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F8EB2EA2-997E-4FC2-0B4B-BAF69AF5FF30}"/>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6763152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4EC2D62B-5A5B-AD7D-DA80-608EA4285F02}"/>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633F955E-E335-C102-9F9C-D2C54E8821B5}"/>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974C6C14-08B2-876B-2CAD-3174E23D54AB}"/>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30624005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4BD007F6-855D-84B3-7FA5-D96406614826}"/>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191E4C88-4DC1-A940-A428-E379C05EECC2}"/>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24DAF31C-AAA4-6341-3E2B-C9D7388997E5}"/>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40536806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59B74584-4338-9397-110D-933D412BBAF7}"/>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35317A78-48AD-BACC-C8CD-B3D9FB69EF7D}"/>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EDCD65B2-4666-111C-1C8B-2A3F1CA8CA92}"/>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4799417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A1F6F106-3661-CB52-C843-A94196B53CD2}"/>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5FA27D8C-0E10-F9B8-F9AC-F51996D67AD7}"/>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041443B7-B754-B131-2F7D-750F9290551B}"/>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329072698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7C94DBD4-63F4-B641-CDBE-2389F001E1BB}"/>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020DD650-1514-03BA-C5EA-D5FC7416D479}"/>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A4FAA9A6-D0DF-18C4-1DF6-A48EE7797442}"/>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7636565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4C25F3A8-61E3-2476-2718-1FEE48D831DD}"/>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EABB2FD5-5184-81EB-69E3-4E4C0C7BC641}"/>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9A62B411-D7D4-E35F-3208-AE3FBB360707}"/>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41381498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a:extLst>
            <a:ext uri="{FF2B5EF4-FFF2-40B4-BE49-F238E27FC236}">
              <a16:creationId xmlns:a16="http://schemas.microsoft.com/office/drawing/2014/main" id="{7897FAF3-DE6C-48D9-C3F4-30878A8209F1}"/>
            </a:ext>
          </a:extLst>
        </p:cNvPr>
        <p:cNvGrpSpPr/>
        <p:nvPr/>
      </p:nvGrpSpPr>
      <p:grpSpPr>
        <a:xfrm>
          <a:off x="0" y="0"/>
          <a:ext cx="0" cy="0"/>
          <a:chOff x="0" y="0"/>
          <a:chExt cx="0" cy="0"/>
        </a:xfrm>
      </p:grpSpPr>
      <p:sp>
        <p:nvSpPr>
          <p:cNvPr id="364" name="Google Shape;364;p16:notes">
            <a:extLst>
              <a:ext uri="{FF2B5EF4-FFF2-40B4-BE49-F238E27FC236}">
                <a16:creationId xmlns:a16="http://schemas.microsoft.com/office/drawing/2014/main" id="{C7CAD5A6-E863-86E2-50CE-F54A45D34AE5}"/>
              </a:ext>
            </a:extLst>
          </p:cNvPr>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5" name="Google Shape;365;p16:notes">
            <a:extLst>
              <a:ext uri="{FF2B5EF4-FFF2-40B4-BE49-F238E27FC236}">
                <a16:creationId xmlns:a16="http://schemas.microsoft.com/office/drawing/2014/main" id="{8FDEE04C-F786-79FD-9417-196BB5FA9F4E}"/>
              </a:ext>
            </a:extLst>
          </p:cNvPr>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6" name="Google Shape;366;p16:notes">
            <a:extLst>
              <a:ext uri="{FF2B5EF4-FFF2-40B4-BE49-F238E27FC236}">
                <a16:creationId xmlns:a16="http://schemas.microsoft.com/office/drawing/2014/main" id="{3E06B6E0-99FF-D631-3B92-4447F7613D08}"/>
              </a:ext>
            </a:extLst>
          </p:cNvPr>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a:t>
            </a:fld>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47941583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E3ECA2F3-03DE-23C8-A883-DF788EF32049}"/>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80340E67-6726-982F-2937-6E40CD3CE3EE}"/>
              </a:ext>
            </a:extLst>
          </p:cNvPr>
          <p:cNvSpPr txBox="1">
            <a:spLocks noGrp="1"/>
          </p:cNvSpPr>
          <p:nvPr>
            <p:ph type="body" sz="quarter" idx="1"/>
          </p:nvPr>
        </p:nvSpPr>
        <p:spPr>
          <a:xfrm>
            <a:off x="914400" y="3251204"/>
            <a:ext cx="7315200" cy="3081335"/>
          </a:xfrm>
        </p:spPr>
        <p:txBody>
          <a:bodyPr lIns="91421" tIns="45701" rIns="91421" bIns="45701"/>
          <a:lstStyle/>
          <a:p>
            <a:endParaRPr lang="en-US" dirty="0"/>
          </a:p>
        </p:txBody>
      </p:sp>
      <p:sp>
        <p:nvSpPr>
          <p:cNvPr id="3" name="Google Shape;123;p3:notes">
            <a:extLst>
              <a:ext uri="{FF2B5EF4-FFF2-40B4-BE49-F238E27FC236}">
                <a16:creationId xmlns:a16="http://schemas.microsoft.com/office/drawing/2014/main" id="{879C8749-9E0A-1F9F-BACC-FF134C7E140B}"/>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106977324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6FFE967E-EDA9-EA02-3890-BD825C1007FF}"/>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A598B48D-29D9-3A07-512B-7E2C8D9A66B5}"/>
              </a:ext>
            </a:extLst>
          </p:cNvPr>
          <p:cNvSpPr txBox="1">
            <a:spLocks noGrp="1"/>
          </p:cNvSpPr>
          <p:nvPr>
            <p:ph type="body" sz="quarter" idx="1"/>
          </p:nvPr>
        </p:nvSpPr>
        <p:spPr>
          <a:xfrm>
            <a:off x="914400" y="3251204"/>
            <a:ext cx="7315200" cy="3081335"/>
          </a:xfrm>
        </p:spPr>
        <p:txBody>
          <a:bodyPr lIns="91421" tIns="45701" rIns="91421" bIns="45701"/>
          <a:lstStyle/>
          <a:p>
            <a:endParaRPr lang="en-US" dirty="0"/>
          </a:p>
        </p:txBody>
      </p:sp>
      <p:sp>
        <p:nvSpPr>
          <p:cNvPr id="3" name="Google Shape;123;p3:notes">
            <a:extLst>
              <a:ext uri="{FF2B5EF4-FFF2-40B4-BE49-F238E27FC236}">
                <a16:creationId xmlns:a16="http://schemas.microsoft.com/office/drawing/2014/main" id="{17B4D823-0EF9-AA0A-C164-9616B3704258}"/>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150703062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723B68D5-97AB-9890-2675-7BDBB500FDF1}"/>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F9069C54-9AA0-B9E9-20B1-52B77E1D04AB}"/>
              </a:ext>
            </a:extLst>
          </p:cNvPr>
          <p:cNvSpPr txBox="1">
            <a:spLocks noGrp="1"/>
          </p:cNvSpPr>
          <p:nvPr>
            <p:ph type="body" sz="quarter" idx="1"/>
          </p:nvPr>
        </p:nvSpPr>
        <p:spPr>
          <a:xfrm>
            <a:off x="914400" y="3251204"/>
            <a:ext cx="7315200" cy="3081335"/>
          </a:xfrm>
        </p:spPr>
        <p:txBody>
          <a:bodyPr lIns="91421" tIns="45701" rIns="91421" bIns="45701"/>
          <a:lstStyle/>
          <a:p>
            <a:endParaRPr lang="en-US" dirty="0"/>
          </a:p>
        </p:txBody>
      </p:sp>
      <p:sp>
        <p:nvSpPr>
          <p:cNvPr id="3" name="Google Shape;123;p3:notes">
            <a:extLst>
              <a:ext uri="{FF2B5EF4-FFF2-40B4-BE49-F238E27FC236}">
                <a16:creationId xmlns:a16="http://schemas.microsoft.com/office/drawing/2014/main" id="{DC0E5E36-37F4-7E85-AE97-3A697F6CE60C}"/>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40721014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4E14CC99-FC81-061C-B1E4-72CDC2F56B5A}"/>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87537CB6-555A-9657-0785-3D48D0FA3C12}"/>
              </a:ext>
            </a:extLst>
          </p:cNvPr>
          <p:cNvSpPr txBox="1">
            <a:spLocks noGrp="1"/>
          </p:cNvSpPr>
          <p:nvPr>
            <p:ph type="body" sz="quarter" idx="1"/>
          </p:nvPr>
        </p:nvSpPr>
        <p:spPr>
          <a:xfrm>
            <a:off x="914400" y="3251204"/>
            <a:ext cx="7315200" cy="3081335"/>
          </a:xfrm>
        </p:spPr>
        <p:txBody>
          <a:bodyPr lIns="91421" tIns="45701" rIns="91421" bIns="45701"/>
          <a:lstStyle/>
          <a:p>
            <a:endParaRPr lang="en-US" dirty="0"/>
          </a:p>
        </p:txBody>
      </p:sp>
      <p:sp>
        <p:nvSpPr>
          <p:cNvPr id="3" name="Google Shape;123;p3:notes">
            <a:extLst>
              <a:ext uri="{FF2B5EF4-FFF2-40B4-BE49-F238E27FC236}">
                <a16:creationId xmlns:a16="http://schemas.microsoft.com/office/drawing/2014/main" id="{5F793973-40EF-7A2F-D2A7-B53C2379E6C6}"/>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246975474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0BE13B0-CCFE-2CCA-D017-9B2C3DCFB764}"/>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A80E9225-5C33-EA02-C2C0-5646F75D567F}"/>
              </a:ext>
            </a:extLst>
          </p:cNvPr>
          <p:cNvSpPr txBox="1">
            <a:spLocks noGrp="1"/>
          </p:cNvSpPr>
          <p:nvPr>
            <p:ph type="body" sz="quarter" idx="1"/>
          </p:nvPr>
        </p:nvSpPr>
        <p:spPr/>
        <p:txBody>
          <a:bodyPr/>
          <a:lstStyle/>
          <a:p>
            <a:pPr lvl="0"/>
            <a:endParaRPr lang="en-US" dirty="0"/>
          </a:p>
        </p:txBody>
      </p:sp>
      <p:sp>
        <p:nvSpPr>
          <p:cNvPr id="4" name="Slide Number Placeholder 3">
            <a:extLst>
              <a:ext uri="{FF2B5EF4-FFF2-40B4-BE49-F238E27FC236}">
                <a16:creationId xmlns:a16="http://schemas.microsoft.com/office/drawing/2014/main" id="{319B499A-04B1-0F40-B85C-DA3418E70606}"/>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A436FBD2-B868-4D41-91BE-FB41FAF795EA}" type="slidenum">
              <a:t>26</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C195E7-05EC-10D1-54B0-F48191AFF8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F70F9C-71A6-832A-3731-5505E1E7B769}"/>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BEE68BC-5931-5726-9F24-C0B3911996A2}"/>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312D7EF2-1CC9-CA70-C035-0ED9A94E5753}"/>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27</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30874109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BB4289-2733-A41D-13FE-E7D94F95B38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601A36D-BDE6-FB15-5548-129852B2E660}"/>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12B26E8A-C27B-4D89-C685-D90B542DC2B8}"/>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874D04DB-372C-5064-5501-92EB7EF82EA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28</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5144615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C195E7-05EC-10D1-54B0-F48191AFF8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F70F9C-71A6-832A-3731-5505E1E7B769}"/>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BEE68BC-5931-5726-9F24-C0B3911996A2}"/>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312D7EF2-1CC9-CA70-C035-0ED9A94E5753}"/>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29</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63851912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F3F2A9-3CA4-ECE0-18E9-119C966FA74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27CB12A-A8C7-EC1B-6EB9-BE7376DE98AD}"/>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3780840F-4F16-EB4C-8BA7-78DD26D4BFAF}"/>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96B537B3-7692-1565-C498-D5AD2EC44CD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fld id="{C45733A4-016E-47E3-AAA3-BBEE0DBC209D}" type="slidenum">
              <a:rPr kumimoji="0" sz="1800" b="0" i="0" u="none" strike="noStrike" kern="0" cap="none" spc="0" normalizeH="0" baseline="0" noProof="0">
                <a:ln>
                  <a:noFill/>
                </a:ln>
                <a:solidFill>
                  <a:srgbClr val="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t>30</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2563939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341940-16B6-5E9A-1524-E747F4C8CA63}"/>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2418A961-21A8-D11F-1EB9-47B8EAD893E8}"/>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39045298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7"/>
        <p:cNvGrpSpPr/>
        <p:nvPr/>
      </p:nvGrpSpPr>
      <p:grpSpPr>
        <a:xfrm>
          <a:off x="0" y="0"/>
          <a:ext cx="0" cy="0"/>
          <a:chOff x="0" y="0"/>
          <a:chExt cx="0" cy="0"/>
        </a:xfrm>
      </p:grpSpPr>
      <p:sp>
        <p:nvSpPr>
          <p:cNvPr id="9118" name="Google Shape;9118;g37f3f49db0c_0_16:notes"/>
          <p:cNvSpPr txBox="1">
            <a:spLocks noGrp="1"/>
          </p:cNvSpPr>
          <p:nvPr>
            <p:ph type="body" idx="1"/>
          </p:nvPr>
        </p:nvSpPr>
        <p:spPr>
          <a:xfrm>
            <a:off x="1219200" y="3300413"/>
            <a:ext cx="9753600" cy="27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119" name="Google Shape;9119;g37f3f49db0c_0_16:notes"/>
          <p:cNvSpPr>
            <a:spLocks noGrp="1" noRot="1" noChangeAspect="1"/>
          </p:cNvSpPr>
          <p:nvPr>
            <p:ph type="sldImg" idx="2"/>
          </p:nvPr>
        </p:nvSpPr>
        <p:spPr>
          <a:xfrm>
            <a:off x="4038600" y="857250"/>
            <a:ext cx="4114800" cy="2314575"/>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90000"/>
              </a:lnSpc>
            </a:pPr>
            <a:r>
              <a:rPr lang="en-US" altLang="en-US" dirty="0"/>
              <a:t>Available 24 hours a day, 7 days a week</a:t>
            </a:r>
          </a:p>
          <a:p>
            <a:pPr>
              <a:lnSpc>
                <a:spcPct val="90000"/>
              </a:lnSpc>
            </a:pPr>
            <a:r>
              <a:rPr lang="en-US" altLang="en-US" dirty="0"/>
              <a:t>Staffed by licensed mental health professionals</a:t>
            </a:r>
          </a:p>
          <a:p>
            <a:pPr>
              <a:lnSpc>
                <a:spcPct val="90000"/>
              </a:lnSpc>
            </a:pPr>
            <a:r>
              <a:rPr lang="en-US" altLang="en-US" dirty="0"/>
              <a:t>Capacity to serve callers in any language via use of interpretive service line</a:t>
            </a:r>
          </a:p>
          <a:p>
            <a:pPr>
              <a:lnSpc>
                <a:spcPct val="90000"/>
              </a:lnSpc>
            </a:pPr>
            <a:r>
              <a:rPr lang="en-US" altLang="en-US" dirty="0"/>
              <a:t>Free and confidential</a:t>
            </a:r>
          </a:p>
          <a:p>
            <a:pPr>
              <a:lnSpc>
                <a:spcPct val="90000"/>
              </a:lnSpc>
            </a:pPr>
            <a:r>
              <a:rPr lang="en-US" altLang="en-US" dirty="0"/>
              <a:t>Operates via state-of-the-art call routing technology (RACF)</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EA4DCC-FCC0-48BF-92B8-ECAC7A33CE7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3240516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EA4DCC-FCC0-48BF-92B8-ECAC7A33CE7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234924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EA4DCC-FCC0-48BF-92B8-ECAC7A33CE7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969097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EA4DCC-FCC0-48BF-92B8-ECAC7A33CE7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761141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Image Placeholder 1"/>
          <p:cNvSpPr>
            <a:spLocks noGrp="1" noRot="1" noChangeAspect="1" noTextEdit="1"/>
          </p:cNvSpPr>
          <p:nvPr>
            <p:ph type="sldImg"/>
          </p:nvPr>
        </p:nvSpPr>
        <p:spPr>
          <a:ln/>
        </p:spPr>
      </p:sp>
      <p:sp>
        <p:nvSpPr>
          <p:cNvPr id="225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rPr>
              <a:t>Qualitative study of 51 women</a:t>
            </a:r>
          </a:p>
        </p:txBody>
      </p:sp>
      <p:sp>
        <p:nvSpPr>
          <p:cNvPr id="4" name="Slide Number Placeholder 3"/>
          <p:cNvSpPr>
            <a:spLocks noGrp="1"/>
          </p:cNvSpPr>
          <p:nvPr>
            <p:ph type="sldNum" sz="quarter" idx="5"/>
          </p:nvPr>
        </p:nvSpPr>
        <p:spPr/>
        <p:txBody>
          <a:bodyPr/>
          <a:lstStyle>
            <a:lvl1pPr defTabSz="931863">
              <a:defRPr sz="2400">
                <a:solidFill>
                  <a:schemeClr val="tx1"/>
                </a:solidFill>
                <a:latin typeface="Arial" panose="020B0604020202020204" pitchFamily="34" charset="0"/>
                <a:ea typeface="ヒラギノ角ゴ Pro W3" pitchFamily="116" charset="-128"/>
              </a:defRPr>
            </a:lvl1pPr>
            <a:lvl2pPr marL="742950" indent="-285750" defTabSz="931863">
              <a:defRPr sz="2400">
                <a:solidFill>
                  <a:schemeClr val="tx1"/>
                </a:solidFill>
                <a:latin typeface="Arial" panose="020B0604020202020204" pitchFamily="34" charset="0"/>
                <a:ea typeface="ヒラギノ角ゴ Pro W3" pitchFamily="116" charset="-128"/>
              </a:defRPr>
            </a:lvl2pPr>
            <a:lvl3pPr marL="1143000" indent="-228600" defTabSz="931863">
              <a:defRPr sz="2400">
                <a:solidFill>
                  <a:schemeClr val="tx1"/>
                </a:solidFill>
                <a:latin typeface="Arial" panose="020B0604020202020204" pitchFamily="34" charset="0"/>
                <a:ea typeface="ヒラギノ角ゴ Pro W3" pitchFamily="116" charset="-128"/>
              </a:defRPr>
            </a:lvl3pPr>
            <a:lvl4pPr marL="1600200" indent="-228600" defTabSz="931863">
              <a:defRPr sz="2400">
                <a:solidFill>
                  <a:schemeClr val="tx1"/>
                </a:solidFill>
                <a:latin typeface="Arial" panose="020B0604020202020204" pitchFamily="34" charset="0"/>
                <a:ea typeface="ヒラギノ角ゴ Pro W3" pitchFamily="116" charset="-128"/>
              </a:defRPr>
            </a:lvl4pPr>
            <a:lvl5pPr marL="2057400" indent="-228600" defTabSz="931863">
              <a:defRPr sz="2400">
                <a:solidFill>
                  <a:schemeClr val="tx1"/>
                </a:solidFill>
                <a:latin typeface="Arial" panose="020B0604020202020204" pitchFamily="34" charset="0"/>
                <a:ea typeface="ヒラギノ角ゴ Pro W3" pitchFamily="116" charset="-128"/>
              </a:defRPr>
            </a:lvl5pPr>
            <a:lvl6pPr marL="2514600" indent="-228600" defTabSz="931863" eaLnBrk="0" fontAlgn="base" hangingPunct="0">
              <a:spcBef>
                <a:spcPct val="0"/>
              </a:spcBef>
              <a:spcAft>
                <a:spcPct val="0"/>
              </a:spcAft>
              <a:defRPr sz="2400">
                <a:solidFill>
                  <a:schemeClr val="tx1"/>
                </a:solidFill>
                <a:latin typeface="Arial" panose="020B0604020202020204" pitchFamily="34" charset="0"/>
                <a:ea typeface="ヒラギノ角ゴ Pro W3" pitchFamily="116" charset="-128"/>
              </a:defRPr>
            </a:lvl6pPr>
            <a:lvl7pPr marL="2971800" indent="-228600" defTabSz="931863" eaLnBrk="0" fontAlgn="base" hangingPunct="0">
              <a:spcBef>
                <a:spcPct val="0"/>
              </a:spcBef>
              <a:spcAft>
                <a:spcPct val="0"/>
              </a:spcAft>
              <a:defRPr sz="2400">
                <a:solidFill>
                  <a:schemeClr val="tx1"/>
                </a:solidFill>
                <a:latin typeface="Arial" panose="020B0604020202020204" pitchFamily="34" charset="0"/>
                <a:ea typeface="ヒラギノ角ゴ Pro W3" pitchFamily="116" charset="-128"/>
              </a:defRPr>
            </a:lvl7pPr>
            <a:lvl8pPr marL="3429000" indent="-228600" defTabSz="931863" eaLnBrk="0" fontAlgn="base" hangingPunct="0">
              <a:spcBef>
                <a:spcPct val="0"/>
              </a:spcBef>
              <a:spcAft>
                <a:spcPct val="0"/>
              </a:spcAft>
              <a:defRPr sz="2400">
                <a:solidFill>
                  <a:schemeClr val="tx1"/>
                </a:solidFill>
                <a:latin typeface="Arial" panose="020B0604020202020204" pitchFamily="34" charset="0"/>
                <a:ea typeface="ヒラギノ角ゴ Pro W3" pitchFamily="116" charset="-128"/>
              </a:defRPr>
            </a:lvl8pPr>
            <a:lvl9pPr marL="3886200" indent="-228600" defTabSz="931863" eaLnBrk="0" fontAlgn="base" hangingPunct="0">
              <a:spcBef>
                <a:spcPct val="0"/>
              </a:spcBef>
              <a:spcAft>
                <a:spcPct val="0"/>
              </a:spcAft>
              <a:defRPr sz="2400">
                <a:solidFill>
                  <a:schemeClr val="tx1"/>
                </a:solidFill>
                <a:latin typeface="Arial" panose="020B0604020202020204" pitchFamily="34" charset="0"/>
                <a:ea typeface="ヒラギノ角ゴ Pro W3" pitchFamily="116" charset="-128"/>
              </a:defRPr>
            </a:lvl9pPr>
          </a:lstStyle>
          <a:p>
            <a:pPr marL="0" marR="0" lvl="0" indent="0" algn="r" defTabSz="931863" rtl="0" eaLnBrk="1" fontAlgn="auto" latinLnBrk="0" hangingPunct="1">
              <a:lnSpc>
                <a:spcPct val="100000"/>
              </a:lnSpc>
              <a:spcBef>
                <a:spcPts val="0"/>
              </a:spcBef>
              <a:spcAft>
                <a:spcPts val="0"/>
              </a:spcAft>
              <a:buClrTx/>
              <a:buSzTx/>
              <a:buFontTx/>
              <a:buNone/>
              <a:tabLst/>
              <a:defRPr/>
            </a:pPr>
            <a:fld id="{F91B228B-F938-4726-8C27-9F3C868919C3}" type="slidenum">
              <a:rPr kumimoji="0" lang="en-US" altLang="en-US" sz="1200" b="0" i="0" u="none" strike="noStrike" kern="1200" cap="none" spc="0" normalizeH="0" baseline="0" noProof="0">
                <a:ln>
                  <a:noFill/>
                </a:ln>
                <a:solidFill>
                  <a:prstClr val="white"/>
                </a:solidFill>
                <a:effectLst/>
                <a:uLnTx/>
                <a:uFillTx/>
                <a:latin typeface="Arial" panose="020B0604020202020204" pitchFamily="34" charset="0"/>
                <a:ea typeface="ヒラギノ角ゴ Pro W3" pitchFamily="116" charset="-128"/>
                <a:cs typeface="+mn-cs"/>
              </a:rPr>
              <a:pPr marL="0" marR="0" lvl="0" indent="0" algn="r" defTabSz="931863" rtl="0" eaLnBrk="1" fontAlgn="auto" latinLnBrk="0" hangingPunct="1">
                <a:lnSpc>
                  <a:spcPct val="100000"/>
                </a:lnSpc>
                <a:spcBef>
                  <a:spcPts val="0"/>
                </a:spcBef>
                <a:spcAft>
                  <a:spcPts val="0"/>
                </a:spcAft>
                <a:buClrTx/>
                <a:buSzTx/>
                <a:buFontTx/>
                <a:buNone/>
                <a:tabLst/>
                <a:defRPr/>
              </a:pPr>
              <a:t>43</a:t>
            </a:fld>
            <a:endParaRPr kumimoji="0" lang="en-US" altLang="en-US" sz="1200" b="0" i="0" u="none" strike="noStrike" kern="1200" cap="none" spc="0" normalizeH="0" baseline="0" noProof="0">
              <a:ln>
                <a:noFill/>
              </a:ln>
              <a:solidFill>
                <a:prstClr val="white"/>
              </a:solidFill>
              <a:effectLst/>
              <a:uLnTx/>
              <a:uFillTx/>
              <a:latin typeface="Arial" panose="020B0604020202020204" pitchFamily="34" charset="0"/>
              <a:ea typeface="ヒラギノ角ゴ Pro W3" pitchFamily="116" charset="-128"/>
              <a:cs typeface="+mn-cs"/>
            </a:endParaRPr>
          </a:p>
        </p:txBody>
      </p:sp>
    </p:spTree>
    <p:extLst>
      <p:ext uri="{BB962C8B-B14F-4D97-AF65-F5344CB8AC3E}">
        <p14:creationId xmlns:p14="http://schemas.microsoft.com/office/powerpoint/2010/main" val="223630765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1C6A0B-75C9-4CD5-5B80-3DBA98142586}"/>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485B0DF2-01E1-80DE-C705-0FEAAB486B38}"/>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245944642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04850" y="1154113"/>
            <a:ext cx="5540375" cy="31178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897484" rtl="0" eaLnBrk="1" fontAlgn="auto" latinLnBrk="0" hangingPunct="1">
              <a:lnSpc>
                <a:spcPct val="100000"/>
              </a:lnSpc>
              <a:spcBef>
                <a:spcPts val="0"/>
              </a:spcBef>
              <a:spcAft>
                <a:spcPts val="0"/>
              </a:spcAft>
              <a:buClrTx/>
              <a:buSzTx/>
              <a:buFontTx/>
              <a:buNone/>
              <a:tabLst/>
              <a:defRPr/>
            </a:pPr>
            <a:fld id="{14DD960A-09FE-4AA4-903D-7C740927B968}"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897484"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897484" rtl="0" eaLnBrk="1" fontAlgn="auto" latinLnBrk="0" hangingPunct="1">
              <a:lnSpc>
                <a:spcPct val="100000"/>
              </a:lnSpc>
              <a:spcBef>
                <a:spcPts val="0"/>
              </a:spcBef>
              <a:spcAft>
                <a:spcPts val="0"/>
              </a:spcAft>
              <a:buClrTx/>
              <a:buSzTx/>
              <a:buFontTx/>
              <a:buNone/>
              <a:tabLst/>
              <a:defRPr/>
            </a:pPr>
            <a:fld id="{EDD7F1AD-4C2C-4574-9CE9-6B7F1756095C}"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897484"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6771982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9:notes"/>
          <p:cNvSpPr>
            <a:spLocks noGrp="1" noRot="1" noChangeAspect="1"/>
          </p:cNvSpPr>
          <p:nvPr>
            <p:ph type="sldImg" idx="2"/>
          </p:nvPr>
        </p:nvSpPr>
        <p:spPr>
          <a:xfrm>
            <a:off x="657225" y="1123950"/>
            <a:ext cx="5397500" cy="30368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6" name="Google Shape;126;p9:notes"/>
          <p:cNvSpPr txBox="1">
            <a:spLocks noGrp="1"/>
          </p:cNvSpPr>
          <p:nvPr>
            <p:ph type="body" idx="1"/>
          </p:nvPr>
        </p:nvSpPr>
        <p:spPr>
          <a:xfrm>
            <a:off x="671084" y="4329117"/>
            <a:ext cx="5368677" cy="3542153"/>
          </a:xfrm>
          <a:prstGeom prst="rect">
            <a:avLst/>
          </a:prstGeom>
          <a:noFill/>
          <a:ln>
            <a:noFill/>
          </a:ln>
        </p:spPr>
        <p:txBody>
          <a:bodyPr spcFirstLastPara="1" wrap="square" lIns="89734" tIns="44855" rIns="89734" bIns="44855" anchor="t" anchorCtr="0">
            <a:noAutofit/>
          </a:bodyPr>
          <a:lstStyle/>
          <a:p>
            <a:pPr>
              <a:buClr>
                <a:schemeClr val="dk1"/>
              </a:buClr>
              <a:buSzPts val="1100"/>
            </a:pPr>
            <a:endParaRPr dirty="0"/>
          </a:p>
        </p:txBody>
      </p:sp>
      <p:sp>
        <p:nvSpPr>
          <p:cNvPr id="127" name="Google Shape;127;p9:notes"/>
          <p:cNvSpPr txBox="1">
            <a:spLocks noGrp="1"/>
          </p:cNvSpPr>
          <p:nvPr>
            <p:ph type="sldNum" idx="12"/>
          </p:nvPr>
        </p:nvSpPr>
        <p:spPr>
          <a:xfrm>
            <a:off x="3801260" y="8544229"/>
            <a:ext cx="2908033" cy="451254"/>
          </a:xfrm>
          <a:prstGeom prst="rect">
            <a:avLst/>
          </a:prstGeom>
          <a:noFill/>
          <a:ln>
            <a:noFill/>
          </a:ln>
        </p:spPr>
        <p:txBody>
          <a:bodyPr spcFirstLastPara="1" wrap="square" lIns="89734" tIns="44855" rIns="89734" bIns="44855" anchor="b" anchorCtr="0">
            <a:noAutofit/>
          </a:bodyPr>
          <a:lstStyle/>
          <a:p>
            <a:pPr marL="0" marR="0" lvl="0" indent="0" algn="r" defTabSz="897484" rtl="0" eaLnBrk="1" fontAlgn="auto" latinLnBrk="0" hangingPunct="1">
              <a:lnSpc>
                <a:spcPct val="100000"/>
              </a:lnSpc>
              <a:spcBef>
                <a:spcPts val="0"/>
              </a:spcBef>
              <a:spcAft>
                <a:spcPts val="0"/>
              </a:spcAft>
              <a:buClr>
                <a:srgbClr val="000000"/>
              </a:buClr>
              <a:buSzPts val="1200"/>
              <a:buFontTx/>
              <a:buNone/>
              <a:tabLst/>
              <a:defRPr/>
            </a:pPr>
            <a:fld id="{00000000-1234-1234-1234-123412341234}" type="slidenum">
              <a:rPr kumimoji="0" lang="en-US" sz="1200" b="0" i="0" u="none" strike="noStrike" kern="1200" cap="none" spc="0" normalizeH="0" baseline="0" noProof="0">
                <a:ln>
                  <a:noFill/>
                </a:ln>
                <a:solidFill>
                  <a:srgbClr val="000000"/>
                </a:solidFill>
                <a:effectLst/>
                <a:uLnTx/>
                <a:uFillTx/>
                <a:latin typeface="Calibri"/>
                <a:ea typeface="+mn-ea"/>
                <a:cs typeface="+mn-cs"/>
              </a:rPr>
              <a:pPr marL="0" marR="0" lvl="0" indent="0" algn="r" defTabSz="897484" rtl="0" eaLnBrk="1" fontAlgn="auto" latinLnBrk="0" hangingPunct="1">
                <a:lnSpc>
                  <a:spcPct val="100000"/>
                </a:lnSpc>
                <a:spcBef>
                  <a:spcPts val="0"/>
                </a:spcBef>
                <a:spcAft>
                  <a:spcPts val="0"/>
                </a:spcAft>
                <a:buClr>
                  <a:srgbClr val="000000"/>
                </a:buClr>
                <a:buSzPts val="1200"/>
                <a:buFontTx/>
                <a:buNone/>
                <a:tabLst/>
                <a:defRPr/>
              </a:pPr>
              <a:t>47</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04850" y="1154113"/>
            <a:ext cx="5540375" cy="31178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defTabSz="897484" rtl="0" eaLnBrk="1" fontAlgn="auto" latinLnBrk="0" hangingPunct="1">
              <a:lnSpc>
                <a:spcPct val="100000"/>
              </a:lnSpc>
              <a:spcBef>
                <a:spcPts val="0"/>
              </a:spcBef>
              <a:spcAft>
                <a:spcPts val="0"/>
              </a:spcAft>
              <a:buClr>
                <a:srgbClr val="000000"/>
              </a:buClr>
              <a:buSzPts val="1200"/>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Calibri"/>
                <a:cs typeface="Calibri"/>
                <a:sym typeface="Calibri"/>
              </a:rPr>
              <a:pPr marL="0" marR="0" lvl="0" indent="0" algn="r" defTabSz="897484" rtl="0" eaLnBrk="1" fontAlgn="auto" latinLnBrk="0" hangingPunct="1">
                <a:lnSpc>
                  <a:spcPct val="100000"/>
                </a:lnSpc>
                <a:spcBef>
                  <a:spcPts val="0"/>
                </a:spcBef>
                <a:spcAft>
                  <a:spcPts val="0"/>
                </a:spcAft>
                <a:buClr>
                  <a:srgbClr val="000000"/>
                </a:buClr>
                <a:buSzPts val="1200"/>
                <a:buFontTx/>
                <a:buNone/>
                <a:tabLst/>
                <a:defRPr/>
              </a:pPr>
              <a:t>49</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2327032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78C16E8-AB79-2D05-0FBC-B64222ACD1CC}"/>
              </a:ext>
            </a:extLst>
          </p:cNvPr>
          <p:cNvSpPr>
            <a:spLocks noGrp="1" noRot="1" noChangeAspect="1"/>
          </p:cNvSpPr>
          <p:nvPr>
            <p:ph type="sldImg"/>
          </p:nvPr>
        </p:nvSpPr>
        <p:spPr>
          <a:xfrm>
            <a:off x="704850" y="1154113"/>
            <a:ext cx="5540375" cy="3117850"/>
          </a:xfrm>
        </p:spPr>
      </p:sp>
      <p:sp>
        <p:nvSpPr>
          <p:cNvPr id="3" name="Notes Placeholder 2">
            <a:extLst>
              <a:ext uri="{FF2B5EF4-FFF2-40B4-BE49-F238E27FC236}">
                <a16:creationId xmlns:a16="http://schemas.microsoft.com/office/drawing/2014/main" id="{68412CFE-73CA-4ED7-5199-A655F34C7F50}"/>
              </a:ext>
            </a:extLst>
          </p:cNvPr>
          <p:cNvSpPr txBox="1">
            <a:spLocks noGrp="1"/>
          </p:cNvSpPr>
          <p:nvPr>
            <p:ph type="body" sz="quarter" idx="1"/>
          </p:nvPr>
        </p:nvSpPr>
        <p:spPr/>
        <p:txBody>
          <a:bodyPr/>
          <a:lstStyle/>
          <a:p>
            <a:pPr lvl="0"/>
            <a:endParaRPr lang="en-US" dirty="0"/>
          </a:p>
        </p:txBody>
      </p:sp>
      <p:sp>
        <p:nvSpPr>
          <p:cNvPr id="4" name="Slide Number Placeholder 3">
            <a:extLst>
              <a:ext uri="{FF2B5EF4-FFF2-40B4-BE49-F238E27FC236}">
                <a16:creationId xmlns:a16="http://schemas.microsoft.com/office/drawing/2014/main" id="{E1717CCB-1A07-C745-CA67-7F4AF1F39376}"/>
              </a:ext>
            </a:extLst>
          </p:cNvPr>
          <p:cNvSpPr txBox="1"/>
          <p:nvPr/>
        </p:nvSpPr>
        <p:spPr>
          <a:xfrm>
            <a:off x="3936769" y="8772667"/>
            <a:ext cx="3011702" cy="463407"/>
          </a:xfrm>
          <a:prstGeom prst="rect">
            <a:avLst/>
          </a:prstGeom>
          <a:noFill/>
          <a:ln cap="flat">
            <a:noFill/>
          </a:ln>
        </p:spPr>
        <p:txBody>
          <a:bodyPr vert="horz" wrap="square" lIns="92485" tIns="46237" rIns="92485" bIns="46237" anchor="b" anchorCtr="0" compatLnSpc="1">
            <a:noAutofit/>
          </a:bodyPr>
          <a:lstStyle/>
          <a:p>
            <a:pPr marL="0" marR="0" lvl="0" indent="0" algn="r" defTabSz="897484"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fld id="{AB571BFB-1FA7-9F42-A7B3-26D4982B25DE}" type="slidenum">
              <a:rPr kumimoji="0" sz="1800" b="0" i="0" u="none" strike="noStrike" kern="0" cap="none" spc="0" normalizeH="0" baseline="0" noProof="0">
                <a:ln>
                  <a:noFill/>
                </a:ln>
                <a:solidFill>
                  <a:srgbClr val="000000"/>
                </a:solidFill>
                <a:effectLst/>
                <a:uLnTx/>
                <a:uFillTx/>
                <a:latin typeface="Calibri" panose="020F0502020204030204"/>
                <a:ea typeface="+mn-ea"/>
                <a:cs typeface="+mn-cs"/>
              </a:rPr>
              <a:pPr marL="0" marR="0" lvl="0" indent="0" algn="r" defTabSz="897484"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t>53</a:t>
            </a:fld>
            <a:endParaRPr kumimoji="0" lang="en-US" sz="1200" b="0" i="0" u="none" strike="noStrike" kern="0" cap="none" spc="0" normalizeH="0" baseline="0" noProof="0">
              <a:ln>
                <a:noFill/>
              </a:ln>
              <a:solidFill>
                <a:srgbClr val="000000"/>
              </a:solidFill>
              <a:effectLst/>
              <a:uLnTx/>
              <a:uFillTx/>
              <a:latin typeface="Calibri"/>
              <a:ea typeface="+mn-ea"/>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12B3AA43-EB8A-4908-A7DD-E6005CC1C855}"/>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4624A411-F42C-4DBB-B1DF-6E6A44FA0C65}"/>
              </a:ext>
            </a:extLst>
          </p:cNvPr>
          <p:cNvSpPr>
            <a:spLocks noGrp="1" noRot="1" noChangeAspect="1"/>
          </p:cNvSpPr>
          <p:nvPr>
            <p:ph type="sldImg"/>
          </p:nvPr>
        </p:nvSpPr>
        <p:spPr>
          <a:xfrm>
            <a:off x="2290763" y="512763"/>
            <a:ext cx="4562475" cy="2566987"/>
          </a:xfr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
        <p:cNvGrpSpPr/>
        <p:nvPr/>
      </p:nvGrpSpPr>
      <p:grpSpPr>
        <a:xfrm>
          <a:off x="0" y="0"/>
          <a:ext cx="0" cy="0"/>
          <a:chOff x="0" y="0"/>
          <a:chExt cx="0" cy="0"/>
        </a:xfrm>
      </p:grpSpPr>
      <p:sp>
        <p:nvSpPr>
          <p:cNvPr id="132" name="Google Shape;132;p10:notes"/>
          <p:cNvSpPr>
            <a:spLocks noGrp="1" noRot="1" noChangeAspect="1"/>
          </p:cNvSpPr>
          <p:nvPr>
            <p:ph type="sldImg" idx="2"/>
          </p:nvPr>
        </p:nvSpPr>
        <p:spPr>
          <a:xfrm>
            <a:off x="657225" y="1123950"/>
            <a:ext cx="5397500" cy="30368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3" name="Google Shape;133;p10:notes"/>
          <p:cNvSpPr txBox="1">
            <a:spLocks noGrp="1"/>
          </p:cNvSpPr>
          <p:nvPr>
            <p:ph type="body" idx="1"/>
          </p:nvPr>
        </p:nvSpPr>
        <p:spPr>
          <a:xfrm>
            <a:off x="671084" y="4329117"/>
            <a:ext cx="5368677" cy="3542153"/>
          </a:xfrm>
          <a:prstGeom prst="rect">
            <a:avLst/>
          </a:prstGeom>
          <a:noFill/>
          <a:ln>
            <a:noFill/>
          </a:ln>
        </p:spPr>
        <p:txBody>
          <a:bodyPr spcFirstLastPara="1" wrap="square" lIns="89734" tIns="44855" rIns="89734" bIns="44855" anchor="t" anchorCtr="0">
            <a:noAutofit/>
          </a:bodyPr>
          <a:lstStyle/>
          <a:p>
            <a:pPr>
              <a:buClr>
                <a:schemeClr val="dk1"/>
              </a:buClr>
              <a:buSzPts val="1100"/>
            </a:pPr>
            <a:endParaRPr dirty="0"/>
          </a:p>
        </p:txBody>
      </p:sp>
      <p:sp>
        <p:nvSpPr>
          <p:cNvPr id="134" name="Google Shape;134;p10:notes"/>
          <p:cNvSpPr txBox="1">
            <a:spLocks noGrp="1"/>
          </p:cNvSpPr>
          <p:nvPr>
            <p:ph type="sldNum" idx="12"/>
          </p:nvPr>
        </p:nvSpPr>
        <p:spPr>
          <a:xfrm>
            <a:off x="3801260" y="8544229"/>
            <a:ext cx="2908033" cy="451254"/>
          </a:xfrm>
          <a:prstGeom prst="rect">
            <a:avLst/>
          </a:prstGeom>
          <a:noFill/>
          <a:ln>
            <a:noFill/>
          </a:ln>
        </p:spPr>
        <p:txBody>
          <a:bodyPr spcFirstLastPara="1" wrap="square" lIns="89734" tIns="44855" rIns="89734" bIns="44855" anchor="b" anchorCtr="0">
            <a:noAutofit/>
          </a:bodyPr>
          <a:lstStyle/>
          <a:p>
            <a:pPr marL="0" marR="0" lvl="0" indent="0" algn="r" defTabSz="897484" rtl="0" eaLnBrk="1" fontAlgn="auto" latinLnBrk="0" hangingPunct="1">
              <a:lnSpc>
                <a:spcPct val="100000"/>
              </a:lnSpc>
              <a:spcBef>
                <a:spcPts val="0"/>
              </a:spcBef>
              <a:spcAft>
                <a:spcPts val="0"/>
              </a:spcAft>
              <a:buClr>
                <a:srgbClr val="000000"/>
              </a:buClr>
              <a:buSzPts val="1200"/>
              <a:buFontTx/>
              <a:buNone/>
              <a:tabLst/>
              <a:defRPr/>
            </a:pPr>
            <a:fld id="{00000000-1234-1234-1234-123412341234}" type="slidenum">
              <a:rPr kumimoji="0" lang="en-US" sz="1200" b="0" i="0" u="none" strike="noStrike" kern="1200" cap="none" spc="0" normalizeH="0" baseline="0" noProof="0">
                <a:ln>
                  <a:noFill/>
                </a:ln>
                <a:solidFill>
                  <a:srgbClr val="000000"/>
                </a:solidFill>
                <a:effectLst/>
                <a:uLnTx/>
                <a:uFillTx/>
                <a:latin typeface="Calibri"/>
                <a:ea typeface="+mn-ea"/>
                <a:cs typeface="+mn-cs"/>
              </a:rPr>
              <a:pPr marL="0" marR="0" lvl="0" indent="0" algn="r" defTabSz="897484" rtl="0" eaLnBrk="1" fontAlgn="auto" latinLnBrk="0" hangingPunct="1">
                <a:lnSpc>
                  <a:spcPct val="100000"/>
                </a:lnSpc>
                <a:spcBef>
                  <a:spcPts val="0"/>
                </a:spcBef>
                <a:spcAft>
                  <a:spcPts val="0"/>
                </a:spcAft>
                <a:buClr>
                  <a:srgbClr val="000000"/>
                </a:buClr>
                <a:buSzPts val="1200"/>
                <a:buFontTx/>
                <a:buNone/>
                <a:tabLst/>
                <a:defRPr/>
              </a:pPr>
              <a:t>54</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a:cs typeface="Calibri"/>
              </a:rPr>
              <a:t>Any questions?</a:t>
            </a:r>
          </a:p>
        </p:txBody>
      </p:sp>
      <p:sp>
        <p:nvSpPr>
          <p:cNvPr id="4" name="Slide Number Placeholder 3"/>
          <p:cNvSpPr>
            <a:spLocks noGrp="1"/>
          </p:cNvSpPr>
          <p:nvPr>
            <p:ph type="sldNum" sz="quarter" idx="5"/>
          </p:nvPr>
        </p:nvSpPr>
        <p:spPr/>
        <p:txBody>
          <a:bodyPr/>
          <a:lstStyle/>
          <a:p>
            <a:pPr marL="0" marR="0" lvl="0" indent="0" algn="r" defTabSz="897484" rtl="0" eaLnBrk="1" fontAlgn="auto" latinLnBrk="0" hangingPunct="1">
              <a:lnSpc>
                <a:spcPct val="100000"/>
              </a:lnSpc>
              <a:spcBef>
                <a:spcPts val="0"/>
              </a:spcBef>
              <a:spcAft>
                <a:spcPts val="0"/>
              </a:spcAft>
              <a:buClrTx/>
              <a:buSzTx/>
              <a:buFontTx/>
              <a:buNone/>
              <a:tabLst/>
              <a:defRPr/>
            </a:pPr>
            <a:fld id="{14DD960A-09FE-4AA4-903D-7C740927B968}" type="slidenum">
              <a:rPr kumimoji="0" lang="en-US" sz="1200" b="0" i="0" u="none" strike="noStrike" kern="1200" cap="none" spc="0" normalizeH="0" baseline="0" noProof="0">
                <a:ln>
                  <a:noFill/>
                </a:ln>
                <a:solidFill>
                  <a:srgbClr val="000000"/>
                </a:solidFill>
                <a:effectLst/>
                <a:uLnTx/>
                <a:uFillTx/>
                <a:latin typeface="Calibri"/>
                <a:ea typeface="+mn-ea"/>
                <a:cs typeface="+mn-cs"/>
              </a:rPr>
              <a:pPr marL="0" marR="0" lvl="0" indent="0" algn="r" defTabSz="897484"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897484" rtl="0" eaLnBrk="1" fontAlgn="auto" latinLnBrk="0" hangingPunct="1">
              <a:lnSpc>
                <a:spcPct val="100000"/>
              </a:lnSpc>
              <a:spcBef>
                <a:spcPts val="0"/>
              </a:spcBef>
              <a:spcAft>
                <a:spcPts val="0"/>
              </a:spcAft>
              <a:buClrTx/>
              <a:buSzTx/>
              <a:buFontTx/>
              <a:buNone/>
              <a:tabLst/>
              <a:defRPr/>
            </a:pPr>
            <a:fld id="{EDD7F1AD-4C2C-4574-9CE9-6B7F1756095C}" type="slidenum">
              <a:rPr kumimoji="0" lang="en-US" sz="1200" b="0" i="0" u="none" strike="noStrike" kern="1200" cap="none" spc="0" normalizeH="0" baseline="0" noProof="0">
                <a:ln>
                  <a:noFill/>
                </a:ln>
                <a:solidFill>
                  <a:srgbClr val="000000"/>
                </a:solidFill>
                <a:effectLst/>
                <a:uLnTx/>
                <a:uFillTx/>
                <a:latin typeface="Calibri"/>
                <a:ea typeface="+mn-ea"/>
                <a:cs typeface="+mn-cs"/>
              </a:rPr>
              <a:pPr marL="0" marR="0" lvl="0" indent="0" algn="r" defTabSz="897484"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90949690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CA0760-1F5C-8483-5803-D330011058D7}"/>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63D86B15-B1F8-0F5D-1DB0-1EEA96AEBAF0}"/>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121236937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EDB0C6-7931-54F3-03AA-81C13B2A421B}"/>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132923CB-A3D3-5CCC-D1C9-D2646853E9CB}"/>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244775217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CFC523C-6458-4089-9AE7-C6620E3679D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9414423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**useful for us, not a one size fits all approach, some things that worked for us won’t work for everyone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CFC523C-6458-4089-9AE7-C6620E3679D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7701685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C50D18-AA48-4E30-152B-5E68AB65D74D}"/>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FAD381C6-D6CE-53D9-E649-DBDCBB0642C8}"/>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2669181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48AB78-0C55-C95A-8B0C-C4B8066683D8}"/>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B4257030-911A-6FBF-92C6-36659CB7EF97}"/>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201238220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DB9FAD-9426-E9A6-3B06-84CAE432AC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507415E-3BA5-5CC2-9E1A-41C323883503}"/>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B4EB73BD-9606-CD31-897F-2F93B6699B92}"/>
              </a:ext>
            </a:extLst>
          </p:cNvPr>
          <p:cNvSpPr txBox="1">
            <a:spLocks noGrp="1"/>
          </p:cNvSpPr>
          <p:nvPr>
            <p:ph type="body" sz="quarter" idx="1"/>
          </p:nvPr>
        </p:nvSpPr>
        <p:spPr/>
        <p:txBody>
          <a:bodyPr/>
          <a:lstStyle/>
          <a:p>
            <a:pPr lvl="0"/>
            <a:r>
              <a:rPr lang="en-US">
                <a:ea typeface="Calibri"/>
                <a:cs typeface="Calibri"/>
              </a:rPr>
              <a:t>fix line spacing</a:t>
            </a:r>
          </a:p>
        </p:txBody>
      </p:sp>
      <p:sp>
        <p:nvSpPr>
          <p:cNvPr id="4" name="Slide Number Placeholder 3">
            <a:extLst>
              <a:ext uri="{FF2B5EF4-FFF2-40B4-BE49-F238E27FC236}">
                <a16:creationId xmlns:a16="http://schemas.microsoft.com/office/drawing/2014/main" id="{FD924EB5-8CC5-D65F-E91E-97E72D6419D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fld id="{6CEA68AF-3579-4494-90E7-12CC09D2FC49}" type="slidenum">
              <a:rPr kumimoji="0" sz="1800" b="0" i="0" u="none" strike="noStrike" kern="0" cap="none" spc="0" normalizeH="0" baseline="0" noProof="0">
                <a:ln>
                  <a:noFill/>
                </a:ln>
                <a:solidFill>
                  <a:srgbClr val="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t>72</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93259638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E461E4-F18D-261F-C5AE-A8B89759826C}"/>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8EDCEA42-EFFC-C7D4-0A97-E2CE953F8B3B}"/>
              </a:ext>
            </a:extLst>
          </p:cNvPr>
          <p:cNvSpPr txBox="1">
            <a:spLocks noGrp="1"/>
          </p:cNvSpPr>
          <p:nvPr>
            <p:ph type="body" sz="quarter" idx="1"/>
          </p:nvPr>
        </p:nvSpPr>
        <p:spPr/>
        <p:txBody>
          <a:bodyPr/>
          <a:lstStyle/>
          <a:p>
            <a:pPr lvl="0"/>
            <a:r>
              <a:rPr lang="en-US">
                <a:ea typeface="Calibri"/>
                <a:cs typeface="Calibri"/>
              </a:rPr>
              <a:t>Maybe change to picture from slide 15</a:t>
            </a:r>
          </a:p>
        </p:txBody>
      </p:sp>
      <p:sp>
        <p:nvSpPr>
          <p:cNvPr id="4" name="Slide Number Placeholder 3">
            <a:extLst>
              <a:ext uri="{FF2B5EF4-FFF2-40B4-BE49-F238E27FC236}">
                <a16:creationId xmlns:a16="http://schemas.microsoft.com/office/drawing/2014/main" id="{026A2738-25FE-025D-2E4A-6A97B8ED9D4F}"/>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fld id="{3665206D-EA28-4F81-AADA-D8A267AA5AAA}" type="slidenum">
              <a:rPr kumimoji="0" sz="1800" b="0" i="0" u="none" strike="noStrike" kern="0" cap="none" spc="0" normalizeH="0" baseline="0" noProof="0">
                <a:ln>
                  <a:noFill/>
                </a:ln>
                <a:solidFill>
                  <a:srgbClr val="000000"/>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t>75</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5"/>
        <p:cNvGrpSpPr/>
        <p:nvPr/>
      </p:nvGrpSpPr>
      <p:grpSpPr>
        <a:xfrm>
          <a:off x="0" y="0"/>
          <a:ext cx="0" cy="0"/>
          <a:chOff x="0" y="0"/>
          <a:chExt cx="0" cy="0"/>
        </a:xfrm>
      </p:grpSpPr>
      <p:sp>
        <p:nvSpPr>
          <p:cNvPr id="4196" name="Google Shape;4196;p4: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197" name="Google Shape;4197;p4: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B5B2BF-DDA8-24FC-139D-E0B9C1BC4C0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6563FB5-4D82-8625-9FF1-DCEBC426B113}"/>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48FE734E-41F3-912C-E057-2B8FC6EFA328}"/>
              </a:ext>
            </a:extLst>
          </p:cNvPr>
          <p:cNvSpPr txBox="1">
            <a:spLocks noGrp="1"/>
          </p:cNvSpPr>
          <p:nvPr>
            <p:ph type="body" sz="quarter" idx="1"/>
          </p:nvPr>
        </p:nvSpPr>
        <p:spPr/>
        <p:txBody>
          <a:bodyPr/>
          <a:lstStyle/>
          <a:p>
            <a:pPr lvl="0"/>
            <a:r>
              <a:rPr lang="en-US">
                <a:ea typeface="Calibri"/>
                <a:cs typeface="Calibri"/>
              </a:rPr>
              <a:t>fix line spacing</a:t>
            </a:r>
          </a:p>
        </p:txBody>
      </p:sp>
      <p:sp>
        <p:nvSpPr>
          <p:cNvPr id="4" name="Slide Number Placeholder 3">
            <a:extLst>
              <a:ext uri="{FF2B5EF4-FFF2-40B4-BE49-F238E27FC236}">
                <a16:creationId xmlns:a16="http://schemas.microsoft.com/office/drawing/2014/main" id="{B2F98EAE-16FB-EE7E-B39F-5EA99CFC850F}"/>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fld id="{6CEA68AF-3579-4494-90E7-12CC09D2FC49}" type="slidenum">
              <a:rPr kumimoji="0" sz="1800" b="0" i="0" u="none" strike="noStrike" kern="0" cap="none" spc="0" normalizeH="0" baseline="0" noProof="0">
                <a:ln>
                  <a:noFill/>
                </a:ln>
                <a:solidFill>
                  <a:srgbClr val="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t>76</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45906341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40A913-E179-4808-9BA2-F031F447DFE5}"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46618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33973761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3CA50075-14F8-4228-DBC7-838CFCAB2E8C}"/>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3CB4EC97-2102-B5E1-45AE-329721A32C5E}"/>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CCF5A27A-D01A-7212-F77D-C8EAEFBD16D0}"/>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39847498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E446DDF8-E438-C896-C62F-75E974C5B9CD}"/>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03445FE7-CA59-6492-7105-3D331629B13E}"/>
              </a:ext>
            </a:extLst>
          </p:cNvPr>
          <p:cNvSpPr txBox="1">
            <a:spLocks noGrp="1"/>
          </p:cNvSpPr>
          <p:nvPr>
            <p:ph type="body" sz="quarter" idx="1"/>
          </p:nvPr>
        </p:nvSpPr>
        <p:spPr>
          <a:xfrm>
            <a:off x="914400" y="3251204"/>
            <a:ext cx="7315200" cy="3081335"/>
          </a:xfrm>
        </p:spPr>
        <p:txBody>
          <a:bodyPr lIns="91421" tIns="45701" rIns="91421" bIns="45701"/>
          <a:lstStyle/>
          <a:p>
            <a:r>
              <a:rPr lang="en-US" dirty="0"/>
              <a:t>Combine patient and hospital data into one. Add in how many people attended September call  </a:t>
            </a:r>
          </a:p>
        </p:txBody>
      </p:sp>
      <p:sp>
        <p:nvSpPr>
          <p:cNvPr id="3" name="Google Shape;123;p3:notes">
            <a:extLst>
              <a:ext uri="{FF2B5EF4-FFF2-40B4-BE49-F238E27FC236}">
                <a16:creationId xmlns:a16="http://schemas.microsoft.com/office/drawing/2014/main" id="{599A7DCA-C86C-FFD0-6B97-8F248380D8B6}"/>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5640174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36357A-678E-7B3F-FD4D-D3A4602B1C04}"/>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FCEA6EF5-0813-4239-E8F5-078F49C33206}"/>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9379998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00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0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02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6.xml"/><Relationship Id="rId1" Type="http://schemas.openxmlformats.org/officeDocument/2006/relationships/tags" Target="../tags/tag21.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1022.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33.jpeg"/><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023.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6.xml"/><Relationship Id="rId1" Type="http://schemas.openxmlformats.org/officeDocument/2006/relationships/tags" Target="../tags/tag24.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1024.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33.jpeg"/><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6.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6.xml"/></Relationships>
</file>

<file path=ppt/slideLayouts/_rels/slideLayout1051.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46.jpe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6.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6.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6.xml"/><Relationship Id="rId1" Type="http://schemas.openxmlformats.org/officeDocument/2006/relationships/tags" Target="../tags/tag29.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0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6.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111.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33.jpeg"/><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6.xml"/></Relationships>
</file>

<file path=ppt/slideLayouts/_rels/slideLayout11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1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1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13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14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5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16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7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17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18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8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8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8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6.xml"/><Relationship Id="rId1" Type="http://schemas.openxmlformats.org/officeDocument/2006/relationships/tags" Target="../tags/tag32.xml"/></Relationships>
</file>

<file path=ppt/slideLayouts/_rels/slideLayout118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6.xml"/><Relationship Id="rId1" Type="http://schemas.openxmlformats.org/officeDocument/2006/relationships/tags" Target="../tags/tag33.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8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8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196.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6.xml"/><Relationship Id="rId1" Type="http://schemas.openxmlformats.org/officeDocument/2006/relationships/tags" Target="../tags/tag34.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1197.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33.jpe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2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1245.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46.jpeg"/><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25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26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27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282.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92.jpeg"/><Relationship Id="rId2" Type="http://schemas.openxmlformats.org/officeDocument/2006/relationships/tags" Target="../tags/tag40.xml"/><Relationship Id="rId1" Type="http://schemas.openxmlformats.org/officeDocument/2006/relationships/tags" Target="../tags/tag39.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283.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93.jpeg"/><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284.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94.jpeg"/><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28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6.xml"/></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6.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6.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6.xml"/></Relationships>
</file>

<file path=ppt/slideLayouts/_rels/slideLayout1289.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96.jpeg"/><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6.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6.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6.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6.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30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6.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6.xml"/></Relationships>
</file>

<file path=ppt/slideLayouts/_rels/slideLayout130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6.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6.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6.xml"/></Relationships>
</file>

<file path=ppt/slideLayouts/_rels/slideLayout130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Master" Target="../slideMasters/slideMaster6.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31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6.xml"/><Relationship Id="rId1" Type="http://schemas.openxmlformats.org/officeDocument/2006/relationships/tags" Target="../tags/tag47.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13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34.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41.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45.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5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5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5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6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6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6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365.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6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37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3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7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77.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7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7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138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38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38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8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88.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13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9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9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9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9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9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1400.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401.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4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40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40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11.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1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13.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1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1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42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42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4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4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4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14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4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43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434.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35.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436.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43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38.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4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1440.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41.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45.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46.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4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4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145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5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4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4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45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4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4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4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46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4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46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46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6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47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47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4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48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7.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7.xml"/></Relationships>
</file>

<file path=ppt/slideLayouts/_rels/slideLayout1493.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7.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4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4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50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5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50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50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7.xml"/></Relationships>
</file>

<file path=ppt/slideLayouts/_rels/slideLayout150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7.xml"/></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7.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5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51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51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51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52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2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2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31.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31.png"/><Relationship Id="rId1" Type="http://schemas.openxmlformats.org/officeDocument/2006/relationships/slideMaster" Target="../slideMasters/slideMaster7.xml"/></Relationships>
</file>

<file path=ppt/slideLayouts/_rels/slideLayout153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3.png"/><Relationship Id="rId1" Type="http://schemas.openxmlformats.org/officeDocument/2006/relationships/slideMaster" Target="../slideMasters/slideMaster7.xml"/></Relationships>
</file>

<file path=ppt/slideLayouts/_rels/slideLayout153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Master" Target="../slideMasters/slideMaster7.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7.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153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31.png"/><Relationship Id="rId1" Type="http://schemas.openxmlformats.org/officeDocument/2006/relationships/slideMaster" Target="../slideMasters/slideMaster7.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7.xml"/></Relationships>
</file>

<file path=ppt/slideLayouts/_rels/slideLayout153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53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54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54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54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3.png"/><Relationship Id="rId1" Type="http://schemas.openxmlformats.org/officeDocument/2006/relationships/slideMaster" Target="../slideMasters/slideMaster7.xml"/></Relationships>
</file>

<file path=ppt/slideLayouts/_rels/slideLayout15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54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Master" Target="../slideMasters/slideMaster7.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548.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4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5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5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53.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5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5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65.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6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56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6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6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570.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71.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7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7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7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7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7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7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578.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7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8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88.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89.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59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9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9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5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597.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98.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160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60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6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6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6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6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62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6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6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6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6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6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63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64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6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6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6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6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64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64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64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6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64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165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6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165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65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65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65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165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65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65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65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166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66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66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6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6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6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66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66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66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66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16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67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67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67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6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67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67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68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68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6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6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68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68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68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6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69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69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6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6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6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69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6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7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7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7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7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7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7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7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7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70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7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7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7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7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7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7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7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71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71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71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72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72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72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72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72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7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7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72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7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7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7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7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7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7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7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73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7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73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7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74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17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74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7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7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75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75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7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7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7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7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75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6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76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76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176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76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176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76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76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76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76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7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77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77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77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77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77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77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77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77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77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8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78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78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78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78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78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17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1.xml"/></Relationships>
</file>

<file path=ppt/slideLayouts/_rels/slideLayout178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9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xml"/></Relationships>
</file>

<file path=ppt/slideLayouts/_rels/slideLayout179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xml"/></Relationships>
</file>

<file path=ppt/slideLayouts/_rels/slideLayout179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79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79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79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79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179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1.xml"/></Relationships>
</file>

<file path=ppt/slideLayouts/_rels/slideLayout179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179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80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180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180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8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18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18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180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180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180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180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1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1.xml"/></Relationships>
</file>

<file path=ppt/slideLayouts/_rels/slideLayout181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1.xml"/></Relationships>
</file>

<file path=ppt/slideLayouts/_rels/slideLayout181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1.xml"/></Relationships>
</file>

<file path=ppt/slideLayouts/_rels/slideLayout181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1.xml"/></Relationships>
</file>

<file path=ppt/slideLayouts/_rels/slideLayout1814.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1.xml"/></Relationships>
</file>

<file path=ppt/slideLayouts/_rels/slideLayout1815.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1.xml"/></Relationships>
</file>

<file path=ppt/slideLayouts/_rels/slideLayout181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1.xml"/></Relationships>
</file>

<file path=ppt/slideLayouts/_rels/slideLayout181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1.xml"/></Relationships>
</file>

<file path=ppt/slideLayouts/_rels/slideLayout18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8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82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8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8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8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82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1.xml"/></Relationships>
</file>

<file path=ppt/slideLayouts/_rels/slideLayout182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182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182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182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3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183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183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183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183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183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1836.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1.xml"/><Relationship Id="rId1" Type="http://schemas.openxmlformats.org/officeDocument/2006/relationships/tags" Target="../tags/tag48.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1837.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3.jpeg"/><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8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83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4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84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84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84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84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8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84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18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11.xml"/><Relationship Id="rId1" Type="http://schemas.openxmlformats.org/officeDocument/2006/relationships/tags" Target="../tags/tag5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5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85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85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185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8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6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8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86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8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8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86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86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86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8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87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187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87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87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87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87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187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87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88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88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88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88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8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8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88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88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8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8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8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89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8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8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8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8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8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9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190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90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90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9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9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9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9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90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9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19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9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91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9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91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91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91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91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91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91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3.xml"/></Relationships>
</file>

<file path=ppt/slideLayouts/_rels/slideLayout19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9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9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9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92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9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9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9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92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9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9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9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9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93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9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93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9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9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9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9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9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9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94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94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19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9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9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9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9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94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9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9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9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9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9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9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95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95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195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195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96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96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96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96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96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96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96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96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96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96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97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97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97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97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97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97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97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97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97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198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1.xml"/></Relationships>
</file>

<file path=ppt/slideLayouts/_rels/slideLayout198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xml"/></Relationships>
</file>

<file path=ppt/slideLayouts/_rels/slideLayout198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xml"/></Relationships>
</file>

<file path=ppt/slideLayouts/_rels/slideLayout198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xml"/></Relationships>
</file>

<file path=ppt/slideLayouts/_rels/slideLayout198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98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98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99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99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199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1.xml"/></Relationships>
</file>

<file path=ppt/slideLayouts/_rels/slideLayout199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199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199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199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199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99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19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200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200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200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200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1.xml"/></Relationships>
</file>

<file path=ppt/slideLayouts/_rels/slideLayout200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1.xml"/></Relationships>
</file>

<file path=ppt/slideLayouts/_rels/slideLayout200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1.xml"/></Relationships>
</file>

<file path=ppt/slideLayouts/_rels/slideLayout200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1.xml"/></Relationships>
</file>

<file path=ppt/slideLayouts/_rels/slideLayout200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1.xml"/></Relationships>
</file>

<file path=ppt/slideLayouts/_rels/slideLayout200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10.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1.xml"/></Relationships>
</file>

<file path=ppt/slideLayouts/_rels/slideLayout2011.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1.xml"/></Relationships>
</file>

<file path=ppt/slideLayouts/_rels/slideLayout201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1.xml"/></Relationships>
</file>

<file path=ppt/slideLayouts/_rels/slideLayout201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1.xml"/></Relationships>
</file>

<file path=ppt/slideLayouts/_rels/slideLayout201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01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01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0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20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01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02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02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02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02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1.xml"/><Relationship Id="rId1" Type="http://schemas.openxmlformats.org/officeDocument/2006/relationships/tags" Target="../tags/tag52.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2025.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3.jpeg"/><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20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02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02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1.xml"/></Relationships>
</file>

<file path=ppt/slideLayouts/_rels/slideLayout202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1.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03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1.xml"/></Relationships>
</file>

<file path=ppt/slideLayouts/_rels/slideLayout203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11.xml"/></Relationships>
</file>

<file path=ppt/slideLayouts/_rels/slideLayout203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11.xml"/></Relationships>
</file>

<file path=ppt/slideLayouts/_rels/slideLayout203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1.xml"/></Relationships>
</file>

<file path=ppt/slideLayouts/_rels/slideLayout203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1.xml"/></Relationships>
</file>

<file path=ppt/slideLayouts/_rels/slideLayout203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Master" Target="../slideMasters/slideMaster11.xml"/></Relationships>
</file>

<file path=ppt/slideLayouts/_rels/slideLayout20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0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03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1.xml"/></Relationships>
</file>

<file path=ppt/slideLayouts/_rels/slideLayout203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1.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4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1.xml"/></Relationships>
</file>

<file path=ppt/slideLayouts/_rels/slideLayout204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1.xml"/></Relationships>
</file>

<file path=ppt/slideLayouts/_rels/slideLayout2042.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46.jpeg"/><Relationship Id="rId2" Type="http://schemas.openxmlformats.org/officeDocument/2006/relationships/tags" Target="../tags/tag56.xml"/><Relationship Id="rId1" Type="http://schemas.openxmlformats.org/officeDocument/2006/relationships/tags" Target="../tags/tag55.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11.xml"/><Relationship Id="rId1" Type="http://schemas.openxmlformats.org/officeDocument/2006/relationships/tags" Target="../tags/tag57.xml"/></Relationships>
</file>

<file path=ppt/slideLayouts/_rels/slideLayout20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04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20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04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11.xml"/><Relationship Id="rId1" Type="http://schemas.openxmlformats.org/officeDocument/2006/relationships/tags" Target="../tags/tag58.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5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11.xml"/><Relationship Id="rId1" Type="http://schemas.openxmlformats.org/officeDocument/2006/relationships/tags" Target="../tags/tag59.xml"/></Relationships>
</file>

<file path=ppt/slideLayouts/_rels/slideLayout205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205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205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5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5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5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205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205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5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6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6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6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6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6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06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06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11.xml"/></Relationships>
</file>

<file path=ppt/slideLayouts/_rels/slideLayout2067.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1.xml"/></Relationships>
</file>

<file path=ppt/slideLayouts/_rels/slideLayout2068.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59.png"/><Relationship Id="rId1" Type="http://schemas.openxmlformats.org/officeDocument/2006/relationships/slideMaster" Target="../slideMasters/slideMaster11.xml"/></Relationships>
</file>

<file path=ppt/slideLayouts/_rels/slideLayout2069.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1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70.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1.xml"/></Relationships>
</file>

<file path=ppt/slideLayouts/_rels/slideLayout207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0.png"/><Relationship Id="rId1" Type="http://schemas.openxmlformats.org/officeDocument/2006/relationships/slideMaster" Target="../slideMasters/slideMaster11.xml"/></Relationships>
</file>

<file path=ppt/slideLayouts/_rels/slideLayout207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81.png"/><Relationship Id="rId1" Type="http://schemas.openxmlformats.org/officeDocument/2006/relationships/slideMaster" Target="../slideMasters/slideMaster11.xml"/></Relationships>
</file>

<file path=ppt/slideLayouts/_rels/slideLayout207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1.xml"/></Relationships>
</file>

<file path=ppt/slideLayouts/_rels/slideLayout207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1.xml"/></Relationships>
</file>

<file path=ppt/slideLayouts/_rels/slideLayout207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1.xml"/></Relationships>
</file>

<file path=ppt/slideLayouts/_rels/slideLayout207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1.xml"/></Relationships>
</file>

<file path=ppt/slideLayouts/_rels/slideLayout2077.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46.jpeg"/><Relationship Id="rId2" Type="http://schemas.openxmlformats.org/officeDocument/2006/relationships/tags" Target="../tags/tag61.xml"/><Relationship Id="rId1" Type="http://schemas.openxmlformats.org/officeDocument/2006/relationships/tags" Target="../tags/tag60.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08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1.xml"/></Relationships>
</file>

<file path=ppt/slideLayouts/_rels/slideLayout20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08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11.xml"/><Relationship Id="rId1" Type="http://schemas.openxmlformats.org/officeDocument/2006/relationships/tags" Target="../tags/tag62.xml"/></Relationships>
</file>

<file path=ppt/slideLayouts/_rels/slideLayout208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11.xml"/><Relationship Id="rId1" Type="http://schemas.openxmlformats.org/officeDocument/2006/relationships/tags" Target="../tags/tag63.xml"/></Relationships>
</file>

<file path=ppt/slideLayouts/_rels/slideLayout208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208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208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8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8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9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209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209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9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9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9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9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9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09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209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10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39.svg"/></Relationships>
</file>

<file path=ppt/slideLayouts/_rels/slideLayout210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210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2103.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1.xml"/><Relationship Id="rId1" Type="http://schemas.openxmlformats.org/officeDocument/2006/relationships/tags" Target="../tags/tag64.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210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210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1.xml"/><Relationship Id="rId4" Type="http://schemas.openxmlformats.org/officeDocument/2006/relationships/image" Target="../media/image42.svg"/></Relationships>
</file>

<file path=ppt/slideLayouts/_rels/slideLayout210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1.xml"/><Relationship Id="rId4" Type="http://schemas.openxmlformats.org/officeDocument/2006/relationships/image" Target="../media/image40.svg"/></Relationships>
</file>

<file path=ppt/slideLayouts/_rels/slideLayout210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1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1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11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11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21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2117.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1.xml"/><Relationship Id="rId1" Type="http://schemas.openxmlformats.org/officeDocument/2006/relationships/tags" Target="../tags/tag65.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2118.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3.jpeg"/><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21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21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21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2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12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11.xml"/><Relationship Id="rId1" Type="http://schemas.openxmlformats.org/officeDocument/2006/relationships/tags" Target="../tags/tag68.xml"/></Relationships>
</file>

<file path=ppt/slideLayouts/_rels/slideLayout212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11.xml"/><Relationship Id="rId1" Type="http://schemas.openxmlformats.org/officeDocument/2006/relationships/tags" Target="../tags/tag69.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4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jpg"/><Relationship Id="rId1" Type="http://schemas.openxmlformats.org/officeDocument/2006/relationships/slideMaster" Target="../slideMasters/slideMaster13.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3.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3.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jpg"/><Relationship Id="rId1" Type="http://schemas.openxmlformats.org/officeDocument/2006/relationships/slideMaster" Target="../slideMasters/slideMaster13.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4.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70.xml"/></Relationships>
</file>

<file path=ppt/slideLayouts/_rels/slideLayout2155.xml.rels><?xml version="1.0" encoding="UTF-8" standalone="yes"?>
<Relationships xmlns="http://schemas.openxmlformats.org/package/2006/relationships"><Relationship Id="rId3" Type="http://schemas.openxmlformats.org/officeDocument/2006/relationships/image" Target="../media/image111.emf"/><Relationship Id="rId2" Type="http://schemas.openxmlformats.org/officeDocument/2006/relationships/image" Target="../media/image110.png"/><Relationship Id="rId1" Type="http://schemas.openxmlformats.org/officeDocument/2006/relationships/slideMaster" Target="../slideMasters/slideMaster14.xml"/><Relationship Id="rId4" Type="http://schemas.openxmlformats.org/officeDocument/2006/relationships/image" Target="../media/image112.emf"/></Relationships>
</file>

<file path=ppt/slideLayouts/_rels/slideLayout2156.xml.rels><?xml version="1.0" encoding="UTF-8" standalone="yes"?>
<Relationships xmlns="http://schemas.openxmlformats.org/package/2006/relationships"><Relationship Id="rId3" Type="http://schemas.openxmlformats.org/officeDocument/2006/relationships/image" Target="../media/image114.emf"/><Relationship Id="rId2" Type="http://schemas.openxmlformats.org/officeDocument/2006/relationships/image" Target="../media/image113.png"/><Relationship Id="rId1" Type="http://schemas.openxmlformats.org/officeDocument/2006/relationships/slideMaster" Target="../slideMasters/slideMaster14.xml"/><Relationship Id="rId4" Type="http://schemas.openxmlformats.org/officeDocument/2006/relationships/image" Target="../media/image112.emf"/></Relationships>
</file>

<file path=ppt/slideLayouts/_rels/slideLayout2157.xml.rels><?xml version="1.0" encoding="UTF-8" standalone="yes"?>
<Relationships xmlns="http://schemas.openxmlformats.org/package/2006/relationships"><Relationship Id="rId3" Type="http://schemas.openxmlformats.org/officeDocument/2006/relationships/image" Target="../media/image111.emf"/><Relationship Id="rId2" Type="http://schemas.openxmlformats.org/officeDocument/2006/relationships/image" Target="../media/image115.png"/><Relationship Id="rId1" Type="http://schemas.openxmlformats.org/officeDocument/2006/relationships/slideMaster" Target="../slideMasters/slideMaster14.xml"/><Relationship Id="rId4" Type="http://schemas.openxmlformats.org/officeDocument/2006/relationships/image" Target="../media/image112.emf"/></Relationships>
</file>

<file path=ppt/slideLayouts/_rels/slideLayout2158.xml.rels><?xml version="1.0" encoding="UTF-8" standalone="yes"?>
<Relationships xmlns="http://schemas.openxmlformats.org/package/2006/relationships"><Relationship Id="rId3" Type="http://schemas.openxmlformats.org/officeDocument/2006/relationships/image" Target="../media/image111.emf"/><Relationship Id="rId2" Type="http://schemas.openxmlformats.org/officeDocument/2006/relationships/image" Target="../media/image116.png"/><Relationship Id="rId1" Type="http://schemas.openxmlformats.org/officeDocument/2006/relationships/slideMaster" Target="../slideMasters/slideMaster14.xml"/><Relationship Id="rId4" Type="http://schemas.openxmlformats.org/officeDocument/2006/relationships/image" Target="../media/image112.emf"/></Relationships>
</file>

<file path=ppt/slideLayouts/_rels/slideLayout2159.xml.rels><?xml version="1.0" encoding="UTF-8" standalone="yes"?>
<Relationships xmlns="http://schemas.openxmlformats.org/package/2006/relationships"><Relationship Id="rId3" Type="http://schemas.openxmlformats.org/officeDocument/2006/relationships/image" Target="../media/image112.emf"/><Relationship Id="rId2" Type="http://schemas.openxmlformats.org/officeDocument/2006/relationships/image" Target="../media/image117.png"/><Relationship Id="rId1" Type="http://schemas.openxmlformats.org/officeDocument/2006/relationships/slideMaster" Target="../slideMasters/slideMaster14.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60.xml.rels><?xml version="1.0" encoding="UTF-8" standalone="yes"?>
<Relationships xmlns="http://schemas.openxmlformats.org/package/2006/relationships"><Relationship Id="rId3" Type="http://schemas.openxmlformats.org/officeDocument/2006/relationships/image" Target="../media/image112.emf"/><Relationship Id="rId2" Type="http://schemas.openxmlformats.org/officeDocument/2006/relationships/image" Target="../media/image118.png"/><Relationship Id="rId1" Type="http://schemas.openxmlformats.org/officeDocument/2006/relationships/slideMaster" Target="../slideMasters/slideMaster14.xml"/></Relationships>
</file>

<file path=ppt/slideLayouts/_rels/slideLayout2161.xml.rels><?xml version="1.0" encoding="UTF-8" standalone="yes"?>
<Relationships xmlns="http://schemas.openxmlformats.org/package/2006/relationships"><Relationship Id="rId3" Type="http://schemas.openxmlformats.org/officeDocument/2006/relationships/image" Target="../media/image112.emf"/><Relationship Id="rId2" Type="http://schemas.openxmlformats.org/officeDocument/2006/relationships/image" Target="../media/image113.png"/><Relationship Id="rId1" Type="http://schemas.openxmlformats.org/officeDocument/2006/relationships/slideMaster" Target="../slideMasters/slideMaster14.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63.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Master" Target="../slideMasters/slideMaster15.xml"/></Relationships>
</file>

<file path=ppt/slideLayouts/_rels/slideLayout216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Master" Target="../slideMasters/slideMaster15.xml"/></Relationships>
</file>

<file path=ppt/slideLayouts/_rels/slideLayout2165.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Master" Target="../slideMasters/slideMaster15.xml"/></Relationships>
</file>

<file path=ppt/slideLayouts/_rels/slideLayout2166.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Master" Target="../slideMasters/slideMaster15.xml"/></Relationships>
</file>

<file path=ppt/slideLayouts/_rels/slideLayout2167.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Master" Target="../slideMasters/slideMaster15.xml"/></Relationships>
</file>

<file path=ppt/slideLayouts/_rels/slideLayout2168.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Master" Target="../slideMasters/slideMaster15.xml"/></Relationships>
</file>

<file path=ppt/slideLayouts/_rels/slideLayout2169.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Master" Target="../slideMasters/slideMaster15.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70.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Master" Target="../slideMasters/slideMaster15.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30.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46.jpe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4.xml"/><Relationship Id="rId1" Type="http://schemas.openxmlformats.org/officeDocument/2006/relationships/tags" Target="../tags/tag3.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4.xml"/><Relationship Id="rId1" Type="http://schemas.openxmlformats.org/officeDocument/2006/relationships/tags" Target="../tags/tag4.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554.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33.jpe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6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4.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569.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46.jpeg"/><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4.xml"/><Relationship Id="rId1" Type="http://schemas.openxmlformats.org/officeDocument/2006/relationships/tags" Target="../tags/tag9.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4.xml"/><Relationship Id="rId1" Type="http://schemas.openxmlformats.org/officeDocument/2006/relationships/tags" Target="../tags/tag10.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4.xml"/><Relationship Id="rId1" Type="http://schemas.openxmlformats.org/officeDocument/2006/relationships/tags" Target="../tags/tag11.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57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58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59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59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0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1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4.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0.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4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4.xml"/><Relationship Id="rId1" Type="http://schemas.openxmlformats.org/officeDocument/2006/relationships/tags" Target="../tags/tag12.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4.xml"/><Relationship Id="rId1" Type="http://schemas.openxmlformats.org/officeDocument/2006/relationships/tags" Target="../tags/tag13.xml"/></Relationships>
</file>

<file path=ppt/slideLayouts/_rels/slideLayout643.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33.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Master" Target="../slideMasters/slideMaster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7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9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69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4.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2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74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6.xml"/><Relationship Id="rId1" Type="http://schemas.openxmlformats.org/officeDocument/2006/relationships/tags" Target="../tags/tag16.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6.xml"/><Relationship Id="rId1" Type="http://schemas.openxmlformats.org/officeDocument/2006/relationships/tags" Target="../tags/tag17.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6.xml"/><Relationship Id="rId1" Type="http://schemas.openxmlformats.org/officeDocument/2006/relationships/tags" Target="../tags/tag18.xml"/></Relationships>
</file>

<file path=ppt/slideLayouts/_rels/slideLayout74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6.xml"/><Relationship Id="rId1" Type="http://schemas.openxmlformats.org/officeDocument/2006/relationships/tags" Target="../tags/tag19.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5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6.xml"/><Relationship Id="rId1" Type="http://schemas.openxmlformats.org/officeDocument/2006/relationships/tags" Target="../tags/tag20.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5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76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7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6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5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85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6.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7.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6.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6.xml"/></Relationships>
</file>

<file path=ppt/slideLayouts/_rels/slideLayout89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0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5.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90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4.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6.xml"/></Relationships>
</file>

<file path=ppt/slideLayouts/_rels/slideLayout90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5.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3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6.xml"/><Relationship Id="rId4" Type="http://schemas.openxmlformats.org/officeDocument/2006/relationships/image" Target="../media/image42.svg"/></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6.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6.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6.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6.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6.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6.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6.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6.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6.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F68BCFB-F63E-4927-A5D7-64161AC82F4D}"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11632531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F68BCFB-F63E-4927-A5D7-64161AC82F4D}"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15481089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935"/>
        <p:cNvGrpSpPr/>
        <p:nvPr/>
      </p:nvGrpSpPr>
      <p:grpSpPr>
        <a:xfrm>
          <a:off x="0" y="0"/>
          <a:ext cx="0" cy="0"/>
          <a:chOff x="0" y="0"/>
          <a:chExt cx="0" cy="0"/>
        </a:xfrm>
      </p:grpSpPr>
      <p:grpSp>
        <p:nvGrpSpPr>
          <p:cNvPr id="936" name="Google Shape;936;p640"/>
          <p:cNvGrpSpPr/>
          <p:nvPr/>
        </p:nvGrpSpPr>
        <p:grpSpPr>
          <a:xfrm>
            <a:off x="0" y="0"/>
            <a:ext cx="12192000" cy="2148830"/>
            <a:chOff x="0" y="0"/>
            <a:chExt cx="12192000" cy="2148830"/>
          </a:xfrm>
        </p:grpSpPr>
        <p:sp>
          <p:nvSpPr>
            <p:cNvPr id="937" name="Google Shape;937;p6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8" name="Google Shape;938;p6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9" name="Google Shape;939;p6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0" name="Google Shape;940;p6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1" name="Google Shape;941;p6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42" name="Google Shape;942;p6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43" name="Google Shape;943;p640"/>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162147573"/>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60976088"/>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84824830"/>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86675497"/>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22425407"/>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3864378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46657507"/>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3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38582933"/>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173935121"/>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3940468"/>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143853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944"/>
        <p:cNvGrpSpPr/>
        <p:nvPr/>
      </p:nvGrpSpPr>
      <p:grpSpPr>
        <a:xfrm>
          <a:off x="0" y="0"/>
          <a:ext cx="0" cy="0"/>
          <a:chOff x="0" y="0"/>
          <a:chExt cx="0" cy="0"/>
        </a:xfrm>
      </p:grpSpPr>
      <p:sp>
        <p:nvSpPr>
          <p:cNvPr id="945" name="Google Shape;945;p6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46" name="Google Shape;946;p6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7" name="Google Shape;947;p6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48" name="Google Shape;948;p641"/>
          <p:cNvGrpSpPr/>
          <p:nvPr/>
        </p:nvGrpSpPr>
        <p:grpSpPr>
          <a:xfrm>
            <a:off x="7191542" y="1"/>
            <a:ext cx="5000459" cy="1425992"/>
            <a:chOff x="7191542" y="1"/>
            <a:chExt cx="5000459" cy="1425992"/>
          </a:xfrm>
        </p:grpSpPr>
        <p:pic>
          <p:nvPicPr>
            <p:cNvPr id="949" name="Google Shape;949;p6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0" name="Google Shape;950;p641"/>
            <p:cNvGrpSpPr/>
            <p:nvPr/>
          </p:nvGrpSpPr>
          <p:grpSpPr>
            <a:xfrm>
              <a:off x="7191542" y="1"/>
              <a:ext cx="5000459" cy="1425992"/>
              <a:chOff x="7186272" y="0"/>
              <a:chExt cx="5005729" cy="1427495"/>
            </a:xfrm>
          </p:grpSpPr>
          <p:sp>
            <p:nvSpPr>
              <p:cNvPr id="951" name="Google Shape;951;p6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 name="Google Shape;952;p6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886235361"/>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woTxTwoObj" preserve="1">
  <p:cSld name="4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10315133"/>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userDrawn="1">
  <p:cSld name="5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33605672"/>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userDrawn="1">
  <p:cSld name="4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2664405"/>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9587135"/>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5969538"/>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9088919"/>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woTxTwoObj" preserve="1">
  <p:cSld name="4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10223724"/>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6793944"/>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2917767"/>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1908918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953"/>
        <p:cNvGrpSpPr/>
        <p:nvPr/>
      </p:nvGrpSpPr>
      <p:grpSpPr>
        <a:xfrm>
          <a:off x="0" y="0"/>
          <a:ext cx="0" cy="0"/>
          <a:chOff x="0" y="0"/>
          <a:chExt cx="0" cy="0"/>
        </a:xfrm>
      </p:grpSpPr>
      <p:sp>
        <p:nvSpPr>
          <p:cNvPr id="954" name="Google Shape;954;p6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55" name="Google Shape;955;p6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56" name="Google Shape;956;p6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57" name="Google Shape;957;p642"/>
          <p:cNvSpPr>
            <a:spLocks noGrp="1"/>
          </p:cNvSpPr>
          <p:nvPr>
            <p:ph type="pic" idx="2"/>
          </p:nvPr>
        </p:nvSpPr>
        <p:spPr>
          <a:xfrm>
            <a:off x="7118684" y="233915"/>
            <a:ext cx="5073316" cy="5943600"/>
          </a:xfrm>
          <a:prstGeom prst="rect">
            <a:avLst/>
          </a:prstGeom>
          <a:noFill/>
          <a:ln>
            <a:noFill/>
          </a:ln>
        </p:spPr>
      </p:sp>
      <p:grpSp>
        <p:nvGrpSpPr>
          <p:cNvPr id="958" name="Google Shape;958;p642"/>
          <p:cNvGrpSpPr/>
          <p:nvPr/>
        </p:nvGrpSpPr>
        <p:grpSpPr>
          <a:xfrm>
            <a:off x="0" y="5020348"/>
            <a:ext cx="12192000" cy="1837653"/>
            <a:chOff x="0" y="5020348"/>
            <a:chExt cx="12192000" cy="1837653"/>
          </a:xfrm>
        </p:grpSpPr>
        <p:sp>
          <p:nvSpPr>
            <p:cNvPr id="959" name="Google Shape;959;p6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0" name="Google Shape;960;p6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61" name="Google Shape;961;p6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776832550"/>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6528258"/>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074528494"/>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13726466"/>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5"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21"/>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90"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1"/>
            <a:ext cx="10189827" cy="2278211"/>
          </a:xfrm>
        </p:spPr>
        <p:txBody>
          <a:bodyPr anchor="b"/>
          <a:lstStyle>
            <a:lvl1pPr marL="0" indent="0">
              <a:defRPr sz="5335">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711646561"/>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00" indent="-381000">
              <a:buFont typeface="Wingdings" panose="05000000000000000000" pitchFamily="2" charset="2"/>
              <a:buChar char="§"/>
              <a:defRPr sz="1867" b="1"/>
            </a:lvl1pPr>
            <a:lvl2pPr marL="609601" indent="-296334">
              <a:buFont typeface="Arial" panose="020B0604020202020204" pitchFamily="34" charset="0"/>
              <a:buChar char="̶"/>
              <a:defRPr sz="1867"/>
            </a:lvl2pPr>
            <a:lvl3pPr marL="922868" indent="-313267">
              <a:buFont typeface="Arial" panose="020B0604020202020204" pitchFamily="34" charset="0"/>
              <a:buChar char="•"/>
              <a:defRPr sz="1867"/>
            </a:lvl3pPr>
            <a:lvl4pPr marL="1219200" indent="-296334">
              <a:buFont typeface="Wingdings" panose="05000000000000000000" pitchFamily="2" charset="2"/>
              <a:buChar char="ü"/>
              <a:defRPr sz="1867"/>
            </a:lvl4pPr>
            <a:lvl5pPr marL="1532467" indent="-313267">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4"/>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8422161"/>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userDrawn="1">
  <p:cSld name="5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13819148"/>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userDrawn="1">
  <p:cSld name="5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406874748"/>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preserve="1" userDrawn="1">
  <p:cSld name="5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885244765"/>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matchingName="Title and Content">
  <p:cSld name="14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4"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11" lvl="0" indent="-342909" algn="l">
              <a:lnSpc>
                <a:spcPct val="100000"/>
              </a:lnSpc>
              <a:spcBef>
                <a:spcPts val="1000"/>
              </a:spcBef>
              <a:spcAft>
                <a:spcPts val="0"/>
              </a:spcAft>
              <a:buSzPts val="1800"/>
              <a:buChar char="•"/>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71029937"/>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woTxTwoObj" preserve="1">
  <p:cSld name="4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082305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962"/>
        <p:cNvGrpSpPr/>
        <p:nvPr/>
      </p:nvGrpSpPr>
      <p:grpSpPr>
        <a:xfrm>
          <a:off x="0" y="0"/>
          <a:ext cx="0" cy="0"/>
          <a:chOff x="0" y="0"/>
          <a:chExt cx="0" cy="0"/>
        </a:xfrm>
      </p:grpSpPr>
      <p:grpSp>
        <p:nvGrpSpPr>
          <p:cNvPr id="963" name="Google Shape;963;p643"/>
          <p:cNvGrpSpPr/>
          <p:nvPr/>
        </p:nvGrpSpPr>
        <p:grpSpPr>
          <a:xfrm>
            <a:off x="0" y="5020347"/>
            <a:ext cx="12192000" cy="1837653"/>
            <a:chOff x="0" y="5020347"/>
            <a:chExt cx="12192000" cy="1837653"/>
          </a:xfrm>
        </p:grpSpPr>
        <p:sp>
          <p:nvSpPr>
            <p:cNvPr id="964" name="Google Shape;964;p6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5" name="Google Shape;965;p6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6" name="Google Shape;966;p6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67" name="Google Shape;967;p6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68" name="Google Shape;968;p6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9" name="Google Shape;969;p6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470029962"/>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preserve="1" userDrawn="1">
  <p:cSld name="5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68900460"/>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preserve="1" userDrawn="1">
  <p:cSld name="5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031615460"/>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woTxTwoObj" preserve="1">
  <p:cSld name="4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34149147"/>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5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5426349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5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755361291"/>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TxTwoObj" preserve="1">
  <p:cSld name="5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61576468"/>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5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23146918"/>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5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71965461"/>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5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365196580"/>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woTxTwoObj" preserve="1">
  <p:cSld name="5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836271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70"/>
        <p:cNvGrpSpPr/>
        <p:nvPr/>
      </p:nvGrpSpPr>
      <p:grpSpPr>
        <a:xfrm>
          <a:off x="0" y="0"/>
          <a:ext cx="0" cy="0"/>
          <a:chOff x="0" y="0"/>
          <a:chExt cx="0" cy="0"/>
        </a:xfrm>
      </p:grpSpPr>
      <p:sp>
        <p:nvSpPr>
          <p:cNvPr id="971" name="Google Shape;971;p6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2" name="Google Shape;972;p6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3" name="Google Shape;973;p6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4" name="Google Shape;974;p6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5" name="Google Shape;975;p6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6" name="Google Shape;976;p6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7" name="Google Shape;977;p644"/>
          <p:cNvGrpSpPr/>
          <p:nvPr/>
        </p:nvGrpSpPr>
        <p:grpSpPr>
          <a:xfrm>
            <a:off x="7191542" y="1"/>
            <a:ext cx="5000459" cy="1425992"/>
            <a:chOff x="7191542" y="1"/>
            <a:chExt cx="5000459" cy="1425992"/>
          </a:xfrm>
        </p:grpSpPr>
        <p:pic>
          <p:nvPicPr>
            <p:cNvPr id="978" name="Google Shape;978;p6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9" name="Google Shape;979;p644"/>
            <p:cNvGrpSpPr/>
            <p:nvPr/>
          </p:nvGrpSpPr>
          <p:grpSpPr>
            <a:xfrm>
              <a:off x="7191542" y="1"/>
              <a:ext cx="5000459" cy="1425992"/>
              <a:chOff x="7186272" y="0"/>
              <a:chExt cx="5005729" cy="1427495"/>
            </a:xfrm>
          </p:grpSpPr>
          <p:sp>
            <p:nvSpPr>
              <p:cNvPr id="980" name="Google Shape;980;p6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 name="Google Shape;981;p6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2" name="Google Shape;982;p6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41722548"/>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5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55359102"/>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userDrawn="1">
  <p:cSld name="5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280245698"/>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twoTxTwoObj" preserve="1">
  <p:cSld name="5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30381275"/>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preserve="1" userDrawn="1">
  <p:cSld name="5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08186456"/>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13521495"/>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81612437"/>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77554504"/>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userDrawn="1">
  <p:cSld name="2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280143787"/>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userDrawn="1">
  <p:cSld name="2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48689805"/>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p:cSld name="4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91133859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983"/>
        <p:cNvGrpSpPr/>
        <p:nvPr/>
      </p:nvGrpSpPr>
      <p:grpSpPr>
        <a:xfrm>
          <a:off x="0" y="0"/>
          <a:ext cx="0" cy="0"/>
          <a:chOff x="0" y="0"/>
          <a:chExt cx="0" cy="0"/>
        </a:xfrm>
      </p:grpSpPr>
      <p:grpSp>
        <p:nvGrpSpPr>
          <p:cNvPr id="984" name="Google Shape;984;p645"/>
          <p:cNvGrpSpPr/>
          <p:nvPr/>
        </p:nvGrpSpPr>
        <p:grpSpPr>
          <a:xfrm>
            <a:off x="7191542" y="1"/>
            <a:ext cx="5000459" cy="1425992"/>
            <a:chOff x="7191542" y="1"/>
            <a:chExt cx="5000459" cy="1425992"/>
          </a:xfrm>
        </p:grpSpPr>
        <p:pic>
          <p:nvPicPr>
            <p:cNvPr id="985" name="Google Shape;985;p6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6" name="Google Shape;986;p645"/>
            <p:cNvGrpSpPr/>
            <p:nvPr/>
          </p:nvGrpSpPr>
          <p:grpSpPr>
            <a:xfrm>
              <a:off x="7191542" y="1"/>
              <a:ext cx="5000459" cy="1425992"/>
              <a:chOff x="7186272" y="0"/>
              <a:chExt cx="5005729" cy="1427495"/>
            </a:xfrm>
          </p:grpSpPr>
          <p:sp>
            <p:nvSpPr>
              <p:cNvPr id="987" name="Google Shape;987;p6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 name="Google Shape;988;p6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89" name="Google Shape;989;p6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0" name="Google Shape;990;p6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1" name="Google Shape;991;p6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2" name="Google Shape;992;p6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3" name="Google Shape;993;p6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8995907"/>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p:cSld name="2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26805837"/>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userDrawn="1">
  <p:cSld name="7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85219108"/>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userDrawn="1">
  <p:cSld name="2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5648719"/>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p:cSld name="4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848755002"/>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p:cSld name="2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20757469"/>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10/31/2025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3717308684"/>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6"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6" y="1435104"/>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10/31/2025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721311707"/>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1227144882"/>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matchingName="Title and Content">
  <p:cSld name="14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941479552"/>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52700595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994"/>
        <p:cNvGrpSpPr/>
        <p:nvPr/>
      </p:nvGrpSpPr>
      <p:grpSpPr>
        <a:xfrm>
          <a:off x="0" y="0"/>
          <a:ext cx="0" cy="0"/>
          <a:chOff x="0" y="0"/>
          <a:chExt cx="0" cy="0"/>
        </a:xfrm>
      </p:grpSpPr>
      <p:sp>
        <p:nvSpPr>
          <p:cNvPr id="995" name="Google Shape;995;p6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6" name="Google Shape;996;p64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7" name="Google Shape;997;p646"/>
          <p:cNvGrpSpPr/>
          <p:nvPr/>
        </p:nvGrpSpPr>
        <p:grpSpPr>
          <a:xfrm>
            <a:off x="7191542" y="1"/>
            <a:ext cx="5000459" cy="1425992"/>
            <a:chOff x="7191542" y="1"/>
            <a:chExt cx="5000459" cy="1425992"/>
          </a:xfrm>
        </p:grpSpPr>
        <p:pic>
          <p:nvPicPr>
            <p:cNvPr id="998" name="Google Shape;998;p6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9" name="Google Shape;999;p646"/>
            <p:cNvGrpSpPr/>
            <p:nvPr/>
          </p:nvGrpSpPr>
          <p:grpSpPr>
            <a:xfrm>
              <a:off x="7191542" y="1"/>
              <a:ext cx="5000459" cy="1425992"/>
              <a:chOff x="7186272" y="0"/>
              <a:chExt cx="5005729" cy="1427495"/>
            </a:xfrm>
          </p:grpSpPr>
          <p:sp>
            <p:nvSpPr>
              <p:cNvPr id="1000" name="Google Shape;1000;p6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1" name="Google Shape;1001;p6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02" name="Google Shape;1002;p64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3" name="Google Shape;1003;p64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04" name="Google Shape;1004;p6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5" name="Google Shape;1005;p6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21848141"/>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411350560"/>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780879464"/>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884384038"/>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userDrawn="1">
  <p:cSld name="6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53658344"/>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preserve="1" userDrawn="1">
  <p:cSld name="5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046675305"/>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twoTxTwoObj" preserve="1">
  <p:cSld name="5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987103"/>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obj" preserve="1">
  <p:cSld name="8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8" y="5564125"/>
            <a:ext cx="2025383" cy="911351"/>
          </a:xfrm>
          <a:prstGeom prst="rect">
            <a:avLst/>
          </a:prstGeom>
        </p:spPr>
      </p:pic>
      <p:sp>
        <p:nvSpPr>
          <p:cNvPr id="21" name="bg object 21"/>
          <p:cNvSpPr/>
          <p:nvPr/>
        </p:nvSpPr>
        <p:spPr>
          <a:xfrm>
            <a:off x="1520189" y="2812543"/>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89" y="493920"/>
            <a:ext cx="11248619"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1"/>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099">
              <a:lnSpc>
                <a:spcPts val="1425"/>
              </a:lnSpc>
            </a:pPr>
            <a:fld id="{81D60167-4931-47E6-BA6A-407CBD079E47}" type="slidenum">
              <a:rPr spc="-5">
                <a:solidFill>
                  <a:srgbClr val="929599"/>
                </a:solidFill>
              </a:rPr>
              <a:pPr marL="38099">
                <a:lnSpc>
                  <a:spcPts val="1425"/>
                </a:lnSpc>
              </a:pPr>
              <a:t>‹#›</a:t>
            </a:fld>
            <a:endParaRPr spc="-5">
              <a:solidFill>
                <a:srgbClr val="929599"/>
              </a:solidFill>
            </a:endParaRPr>
          </a:p>
        </p:txBody>
      </p:sp>
    </p:spTree>
    <p:extLst>
      <p:ext uri="{BB962C8B-B14F-4D97-AF65-F5344CB8AC3E}">
        <p14:creationId xmlns:p14="http://schemas.microsoft.com/office/powerpoint/2010/main" val="389360588"/>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woTxTwoObj" preserve="1">
  <p:cSld name="5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35893657"/>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preserve="1" userDrawn="1">
  <p:cSld name="6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4722686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preserve="1" userDrawn="1">
  <p:cSld name="5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43924822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006"/>
        <p:cNvGrpSpPr/>
        <p:nvPr/>
      </p:nvGrpSpPr>
      <p:grpSpPr>
        <a:xfrm>
          <a:off x="0" y="0"/>
          <a:ext cx="0" cy="0"/>
          <a:chOff x="0" y="0"/>
          <a:chExt cx="0" cy="0"/>
        </a:xfrm>
      </p:grpSpPr>
      <p:grpSp>
        <p:nvGrpSpPr>
          <p:cNvPr id="1007" name="Google Shape;1007;p647"/>
          <p:cNvGrpSpPr/>
          <p:nvPr/>
        </p:nvGrpSpPr>
        <p:grpSpPr>
          <a:xfrm>
            <a:off x="7191542" y="1"/>
            <a:ext cx="5000459" cy="1425992"/>
            <a:chOff x="7191542" y="1"/>
            <a:chExt cx="5000459" cy="1425992"/>
          </a:xfrm>
        </p:grpSpPr>
        <p:pic>
          <p:nvPicPr>
            <p:cNvPr id="1008" name="Google Shape;1008;p6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 name="Google Shape;1009;p647"/>
            <p:cNvGrpSpPr/>
            <p:nvPr/>
          </p:nvGrpSpPr>
          <p:grpSpPr>
            <a:xfrm>
              <a:off x="7191542" y="1"/>
              <a:ext cx="5000459" cy="1425992"/>
              <a:chOff x="7186272" y="0"/>
              <a:chExt cx="5005729" cy="1427495"/>
            </a:xfrm>
          </p:grpSpPr>
          <p:sp>
            <p:nvSpPr>
              <p:cNvPr id="1010" name="Google Shape;1010;p6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1" name="Google Shape;1011;p6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12" name="Google Shape;1012;p6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3" name="Google Shape;1013;p6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4" name="Google Shape;1014;p6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5" name="Google Shape;1015;p6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6" name="Google Shape;1016;p6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7" name="Google Shape;1017;p6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18" name="Google Shape;1018;p6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9" name="Google Shape;1019;p6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89097183"/>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 preserve="1">
  <p:cSld name="9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8" y="5564125"/>
            <a:ext cx="2025383" cy="911351"/>
          </a:xfrm>
          <a:prstGeom prst="rect">
            <a:avLst/>
          </a:prstGeom>
        </p:spPr>
      </p:pic>
      <p:sp>
        <p:nvSpPr>
          <p:cNvPr id="21" name="bg object 21"/>
          <p:cNvSpPr/>
          <p:nvPr/>
        </p:nvSpPr>
        <p:spPr>
          <a:xfrm>
            <a:off x="1520189" y="2812543"/>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89" y="493920"/>
            <a:ext cx="11248619"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1"/>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099">
              <a:lnSpc>
                <a:spcPts val="1425"/>
              </a:lnSpc>
            </a:pPr>
            <a:fld id="{81D60167-4931-47E6-BA6A-407CBD079E47}" type="slidenum">
              <a:rPr spc="-5">
                <a:solidFill>
                  <a:srgbClr val="929599"/>
                </a:solidFill>
              </a:rPr>
              <a:pPr marL="38099">
                <a:lnSpc>
                  <a:spcPts val="1425"/>
                </a:lnSpc>
              </a:pPr>
              <a:t>‹#›</a:t>
            </a:fld>
            <a:endParaRPr spc="-5">
              <a:solidFill>
                <a:srgbClr val="929599"/>
              </a:solidFill>
            </a:endParaRPr>
          </a:p>
        </p:txBody>
      </p:sp>
    </p:spTree>
    <p:extLst>
      <p:ext uri="{BB962C8B-B14F-4D97-AF65-F5344CB8AC3E}">
        <p14:creationId xmlns:p14="http://schemas.microsoft.com/office/powerpoint/2010/main" val="3890756456"/>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preserve="1" userDrawn="1">
  <p:cSld name="6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5793384"/>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preserve="1" userDrawn="1">
  <p:cSld name="6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293704150"/>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twoTxTwoObj" preserve="1">
  <p:cSld name="5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1258722"/>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userDrawn="1">
  <p:cSld name="6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243976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preserve="1" userDrawn="1">
  <p:cSld name="6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887465850"/>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twoTxTwoObj" preserve="1">
  <p:cSld name="5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7857047"/>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matchingName="Title and Content">
  <p:cSld name="14_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3"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92615512"/>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itle">
  <p:cSld name="10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21344374"/>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userDrawn="1">
  <p:cSld name="3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416837781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20"/>
        <p:cNvGrpSpPr/>
        <p:nvPr/>
      </p:nvGrpSpPr>
      <p:grpSpPr>
        <a:xfrm>
          <a:off x="0" y="0"/>
          <a:ext cx="0" cy="0"/>
          <a:chOff x="0" y="0"/>
          <a:chExt cx="0" cy="0"/>
        </a:xfrm>
      </p:grpSpPr>
      <p:sp>
        <p:nvSpPr>
          <p:cNvPr id="1021" name="Google Shape;1021;p64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22" name="Google Shape;1022;p64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23" name="Google Shape;1023;p648"/>
          <p:cNvGrpSpPr/>
          <p:nvPr/>
        </p:nvGrpSpPr>
        <p:grpSpPr>
          <a:xfrm>
            <a:off x="0" y="5379426"/>
            <a:ext cx="2807368" cy="753891"/>
            <a:chOff x="0" y="5379426"/>
            <a:chExt cx="2807368" cy="753891"/>
          </a:xfrm>
        </p:grpSpPr>
        <p:sp>
          <p:nvSpPr>
            <p:cNvPr id="1024" name="Google Shape;1024;p64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25" name="Google Shape;1025;p64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26" name="Google Shape;1026;p648"/>
          <p:cNvSpPr>
            <a:spLocks noGrp="1"/>
          </p:cNvSpPr>
          <p:nvPr>
            <p:ph type="pic" idx="2"/>
          </p:nvPr>
        </p:nvSpPr>
        <p:spPr>
          <a:xfrm>
            <a:off x="2807368" y="457202"/>
            <a:ext cx="8915400" cy="5943598"/>
          </a:xfrm>
          <a:prstGeom prst="rect">
            <a:avLst/>
          </a:prstGeom>
          <a:noFill/>
          <a:ln>
            <a:noFill/>
          </a:ln>
        </p:spPr>
      </p:sp>
      <p:pic>
        <p:nvPicPr>
          <p:cNvPr id="1027" name="Google Shape;1027;p64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179673828"/>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userDrawn="1">
  <p:cSld name="3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2529326607"/>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userDrawn="1">
  <p:cSld name="2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59686705"/>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p:cSld name="4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28234527"/>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p:cSld name="2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44391710"/>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userDrawn="1">
  <p:cSld name="3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3421607428"/>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userDrawn="1">
  <p:cSld name="2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81153317"/>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p:cSld name="5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25122749"/>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p:cSld name="2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18951529"/>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userDrawn="1">
  <p:cSld name="3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89625875"/>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userDrawn="1">
  <p:cSld name="3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203772507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028"/>
        <p:cNvGrpSpPr/>
        <p:nvPr/>
      </p:nvGrpSpPr>
      <p:grpSpPr>
        <a:xfrm>
          <a:off x="0" y="0"/>
          <a:ext cx="0" cy="0"/>
          <a:chOff x="0" y="0"/>
          <a:chExt cx="0" cy="0"/>
        </a:xfrm>
      </p:grpSpPr>
      <p:grpSp>
        <p:nvGrpSpPr>
          <p:cNvPr id="1029" name="Google Shape;1029;p649"/>
          <p:cNvGrpSpPr/>
          <p:nvPr/>
        </p:nvGrpSpPr>
        <p:grpSpPr>
          <a:xfrm>
            <a:off x="0" y="0"/>
            <a:ext cx="12192000" cy="2148830"/>
            <a:chOff x="0" y="0"/>
            <a:chExt cx="12192000" cy="2148830"/>
          </a:xfrm>
        </p:grpSpPr>
        <p:sp>
          <p:nvSpPr>
            <p:cNvPr id="1030" name="Google Shape;1030;p6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 name="Google Shape;1031;p6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32" name="Google Shape;1032;p6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33" name="Google Shape;1033;p6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4" name="Google Shape;1034;p6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35" name="Google Shape;1035;p64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36" name="Google Shape;1036;p64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88810788"/>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userDrawn="1">
  <p:cSld name="2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92047344"/>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p:cSld name="5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76450253"/>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p:cSld name="2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4641951"/>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userDrawn="1">
  <p:cSld name="3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3074377006"/>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userDrawn="1">
  <p:cSld name="2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45857900"/>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p:cSld name="5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81046525"/>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p:cSld name="2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94240215"/>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userDrawn="1">
  <p:cSld name="3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9076296"/>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userDrawn="1">
  <p:cSld name="3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211174004"/>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userDrawn="1">
  <p:cSld name="3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280291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F68BCFB-F63E-4927-A5D7-64161AC82F4D}"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213519869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037"/>
        <p:cNvGrpSpPr/>
        <p:nvPr/>
      </p:nvGrpSpPr>
      <p:grpSpPr>
        <a:xfrm>
          <a:off x="0" y="0"/>
          <a:ext cx="0" cy="0"/>
          <a:chOff x="0" y="0"/>
          <a:chExt cx="0" cy="0"/>
        </a:xfrm>
      </p:grpSpPr>
      <p:sp>
        <p:nvSpPr>
          <p:cNvPr id="1038" name="Google Shape;1038;p6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39" name="Google Shape;1039;p6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0" name="Google Shape;1040;p6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41" name="Google Shape;1041;p650"/>
          <p:cNvGrpSpPr/>
          <p:nvPr/>
        </p:nvGrpSpPr>
        <p:grpSpPr>
          <a:xfrm>
            <a:off x="7191542" y="1"/>
            <a:ext cx="5000459" cy="1425992"/>
            <a:chOff x="7191542" y="1"/>
            <a:chExt cx="5000459" cy="1425992"/>
          </a:xfrm>
        </p:grpSpPr>
        <p:pic>
          <p:nvPicPr>
            <p:cNvPr id="1042" name="Google Shape;1042;p6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3" name="Google Shape;1043;p650"/>
            <p:cNvGrpSpPr/>
            <p:nvPr/>
          </p:nvGrpSpPr>
          <p:grpSpPr>
            <a:xfrm>
              <a:off x="7191542" y="1"/>
              <a:ext cx="5000459" cy="1425992"/>
              <a:chOff x="7186272" y="0"/>
              <a:chExt cx="5005729" cy="1427495"/>
            </a:xfrm>
          </p:grpSpPr>
          <p:sp>
            <p:nvSpPr>
              <p:cNvPr id="1044" name="Google Shape;1044;p6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5" name="Google Shape;1045;p6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436631576"/>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p:cSld name="5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89320302"/>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p:cSld name="3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5306891"/>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userDrawn="1">
  <p:cSld name="3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45136098"/>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49787884"/>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p:cSld name="3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51372334"/>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userDrawn="1">
  <p:cSld name="3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61575513"/>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p:cSld name="5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34539475"/>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p:cSld name="3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55519493"/>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preserve="1" userDrawn="1">
  <p:cSld name="6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49458434"/>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preserve="1" userDrawn="1">
  <p:cSld name="6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422742543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046"/>
        <p:cNvGrpSpPr/>
        <p:nvPr/>
      </p:nvGrpSpPr>
      <p:grpSpPr>
        <a:xfrm>
          <a:off x="0" y="0"/>
          <a:ext cx="0" cy="0"/>
          <a:chOff x="0" y="0"/>
          <a:chExt cx="0" cy="0"/>
        </a:xfrm>
      </p:grpSpPr>
      <p:grpSp>
        <p:nvGrpSpPr>
          <p:cNvPr id="1047" name="Google Shape;1047;p651"/>
          <p:cNvGrpSpPr/>
          <p:nvPr/>
        </p:nvGrpSpPr>
        <p:grpSpPr>
          <a:xfrm>
            <a:off x="7191542" y="1"/>
            <a:ext cx="5000459" cy="1425992"/>
            <a:chOff x="7191542" y="1"/>
            <a:chExt cx="5000459" cy="1425992"/>
          </a:xfrm>
        </p:grpSpPr>
        <p:pic>
          <p:nvPicPr>
            <p:cNvPr id="1048" name="Google Shape;1048;p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9" name="Google Shape;1049;p651"/>
            <p:cNvGrpSpPr/>
            <p:nvPr/>
          </p:nvGrpSpPr>
          <p:grpSpPr>
            <a:xfrm>
              <a:off x="7191542" y="1"/>
              <a:ext cx="5000459" cy="1425992"/>
              <a:chOff x="7186272" y="0"/>
              <a:chExt cx="5005729" cy="1427495"/>
            </a:xfrm>
          </p:grpSpPr>
          <p:sp>
            <p:nvSpPr>
              <p:cNvPr id="1050" name="Google Shape;1050;p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1" name="Google Shape;1051;p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52" name="Google Shape;1052;p6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3" name="Google Shape;1053;p6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4" name="Google Shape;1054;p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5" name="Google Shape;1055;p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32057430"/>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twoTxTwoObj" preserve="1">
  <p:cSld name="6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24287212"/>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userDrawn="1">
  <p:cSld name="8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26424827"/>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matchingName="Title and Content">
  <p:cSld name="14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979991126"/>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9"/>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027144439"/>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userDrawn="1">
  <p:cSld name="5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3"/>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30"/>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085420"/>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36467730"/>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matchingName="Title and Content">
  <p:cSld name="14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21392973"/>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26304777"/>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preserve="1" userDrawn="1">
  <p:cSld name="3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13732996"/>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45124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56"/>
        <p:cNvGrpSpPr/>
        <p:nvPr/>
      </p:nvGrpSpPr>
      <p:grpSpPr>
        <a:xfrm>
          <a:off x="0" y="0"/>
          <a:ext cx="0" cy="0"/>
          <a:chOff x="0" y="0"/>
          <a:chExt cx="0" cy="0"/>
        </a:xfrm>
      </p:grpSpPr>
      <p:sp>
        <p:nvSpPr>
          <p:cNvPr id="1057" name="Google Shape;1057;p6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58" name="Google Shape;1058;p6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9" name="Google Shape;1059;p6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60" name="Google Shape;1060;p652"/>
          <p:cNvSpPr>
            <a:spLocks noGrp="1"/>
          </p:cNvSpPr>
          <p:nvPr>
            <p:ph type="pic" idx="2"/>
          </p:nvPr>
        </p:nvSpPr>
        <p:spPr>
          <a:xfrm>
            <a:off x="7118684" y="233915"/>
            <a:ext cx="5073316" cy="5943600"/>
          </a:xfrm>
          <a:prstGeom prst="rect">
            <a:avLst/>
          </a:prstGeom>
          <a:noFill/>
          <a:ln>
            <a:noFill/>
          </a:ln>
        </p:spPr>
      </p:sp>
      <p:grpSp>
        <p:nvGrpSpPr>
          <p:cNvPr id="1061" name="Google Shape;1061;p652"/>
          <p:cNvGrpSpPr/>
          <p:nvPr/>
        </p:nvGrpSpPr>
        <p:grpSpPr>
          <a:xfrm>
            <a:off x="0" y="5020348"/>
            <a:ext cx="12192000" cy="1837653"/>
            <a:chOff x="0" y="5020348"/>
            <a:chExt cx="12192000" cy="1837653"/>
          </a:xfrm>
        </p:grpSpPr>
        <p:sp>
          <p:nvSpPr>
            <p:cNvPr id="1062" name="Google Shape;1062;p6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3" name="Google Shape;1063;p6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64" name="Google Shape;1064;p6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884724987"/>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preserve="1" userDrawn="1">
  <p:cSld name="3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91800328"/>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3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04451811"/>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8623826"/>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07238923"/>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90389346"/>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43724350"/>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67166843"/>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18465641"/>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172497788"/>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418164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65"/>
        <p:cNvGrpSpPr/>
        <p:nvPr/>
      </p:nvGrpSpPr>
      <p:grpSpPr>
        <a:xfrm>
          <a:off x="0" y="0"/>
          <a:ext cx="0" cy="0"/>
          <a:chOff x="0" y="0"/>
          <a:chExt cx="0" cy="0"/>
        </a:xfrm>
      </p:grpSpPr>
      <p:grpSp>
        <p:nvGrpSpPr>
          <p:cNvPr id="1066" name="Google Shape;1066;p653"/>
          <p:cNvGrpSpPr/>
          <p:nvPr/>
        </p:nvGrpSpPr>
        <p:grpSpPr>
          <a:xfrm>
            <a:off x="0" y="5020347"/>
            <a:ext cx="12192000" cy="1837653"/>
            <a:chOff x="0" y="5020347"/>
            <a:chExt cx="12192000" cy="1837653"/>
          </a:xfrm>
        </p:grpSpPr>
        <p:sp>
          <p:nvSpPr>
            <p:cNvPr id="1067" name="Google Shape;1067;p6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8" name="Google Shape;1068;p6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9" name="Google Shape;1069;p6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70" name="Google Shape;1070;p6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1" name="Google Shape;1071;p6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 name="Google Shape;1072;p6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147545791"/>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5305474"/>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4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66649902"/>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38741098"/>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385639962"/>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005495583"/>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9988748"/>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79219257"/>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twoTxTwoObj" preserve="1">
  <p:cSld name="4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68304481"/>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66480416"/>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373443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73"/>
        <p:cNvGrpSpPr/>
        <p:nvPr/>
      </p:nvGrpSpPr>
      <p:grpSpPr>
        <a:xfrm>
          <a:off x="0" y="0"/>
          <a:ext cx="0" cy="0"/>
          <a:chOff x="0" y="0"/>
          <a:chExt cx="0" cy="0"/>
        </a:xfrm>
      </p:grpSpPr>
      <p:sp>
        <p:nvSpPr>
          <p:cNvPr id="1074" name="Google Shape;1074;p6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75" name="Google Shape;1075;p6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76" name="Google Shape;1076;p654"/>
          <p:cNvGrpSpPr/>
          <p:nvPr/>
        </p:nvGrpSpPr>
        <p:grpSpPr>
          <a:xfrm>
            <a:off x="0" y="5379426"/>
            <a:ext cx="2807368" cy="753891"/>
            <a:chOff x="0" y="5379426"/>
            <a:chExt cx="2807368" cy="753891"/>
          </a:xfrm>
        </p:grpSpPr>
        <p:sp>
          <p:nvSpPr>
            <p:cNvPr id="1077" name="Google Shape;1077;p6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8" name="Google Shape;1078;p6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79" name="Google Shape;1079;p654"/>
          <p:cNvSpPr>
            <a:spLocks noGrp="1"/>
          </p:cNvSpPr>
          <p:nvPr>
            <p:ph type="pic" idx="2"/>
          </p:nvPr>
        </p:nvSpPr>
        <p:spPr>
          <a:xfrm>
            <a:off x="2807368" y="457202"/>
            <a:ext cx="8915400" cy="5943598"/>
          </a:xfrm>
          <a:prstGeom prst="rect">
            <a:avLst/>
          </a:prstGeom>
          <a:noFill/>
          <a:ln>
            <a:noFill/>
          </a:ln>
        </p:spPr>
      </p:sp>
      <p:pic>
        <p:nvPicPr>
          <p:cNvPr id="1080" name="Google Shape;1080;p6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083265076"/>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0170668"/>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preserve="1" userDrawn="1">
  <p:cSld name="4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87884996"/>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preserve="1" userDrawn="1">
  <p:cSld name="4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54804857"/>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052099659"/>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28744564"/>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69569814"/>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2215230"/>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384554"/>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woTxTwoObj" preserve="1">
  <p:cSld name="4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5892869"/>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41057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81"/>
        <p:cNvGrpSpPr/>
        <p:nvPr/>
      </p:nvGrpSpPr>
      <p:grpSpPr>
        <a:xfrm>
          <a:off x="0" y="0"/>
          <a:ext cx="0" cy="0"/>
          <a:chOff x="0" y="0"/>
          <a:chExt cx="0" cy="0"/>
        </a:xfrm>
      </p:grpSpPr>
      <p:sp>
        <p:nvSpPr>
          <p:cNvPr id="1082" name="Google Shape;1082;p6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3" name="Google Shape;1083;p6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4" name="Google Shape;1084;p6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5" name="Google Shape;1085;p6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6" name="Google Shape;1086;p6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7" name="Google Shape;1087;p6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8" name="Google Shape;1088;p655"/>
          <p:cNvGrpSpPr/>
          <p:nvPr/>
        </p:nvGrpSpPr>
        <p:grpSpPr>
          <a:xfrm>
            <a:off x="7191542" y="1"/>
            <a:ext cx="5000459" cy="1425992"/>
            <a:chOff x="7191542" y="1"/>
            <a:chExt cx="5000459" cy="1425992"/>
          </a:xfrm>
        </p:grpSpPr>
        <p:pic>
          <p:nvPicPr>
            <p:cNvPr id="1089" name="Google Shape;1089;p6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0" name="Google Shape;1090;p655"/>
            <p:cNvGrpSpPr/>
            <p:nvPr/>
          </p:nvGrpSpPr>
          <p:grpSpPr>
            <a:xfrm>
              <a:off x="7191542" y="1"/>
              <a:ext cx="5000459" cy="1425992"/>
              <a:chOff x="7186272" y="0"/>
              <a:chExt cx="5005729" cy="1427495"/>
            </a:xfrm>
          </p:grpSpPr>
          <p:sp>
            <p:nvSpPr>
              <p:cNvPr id="1091" name="Google Shape;1091;p6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 name="Google Shape;1092;p6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93" name="Google Shape;1093;p6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681635325"/>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58719759"/>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98563994"/>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58278035"/>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16438396"/>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7976784"/>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71605720"/>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95018480"/>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preserve="1" userDrawn="1">
  <p:cSld name="5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98919181"/>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preserve="1" userDrawn="1">
  <p:cSld name="5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71974380"/>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7895529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94"/>
        <p:cNvGrpSpPr/>
        <p:nvPr/>
      </p:nvGrpSpPr>
      <p:grpSpPr>
        <a:xfrm>
          <a:off x="0" y="0"/>
          <a:ext cx="0" cy="0"/>
          <a:chOff x="0" y="0"/>
          <a:chExt cx="0" cy="0"/>
        </a:xfrm>
      </p:grpSpPr>
      <p:sp>
        <p:nvSpPr>
          <p:cNvPr id="1095" name="Google Shape;1095;p6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6" name="Google Shape;1096;p6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7" name="Google Shape;1097;p6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8" name="Google Shape;1098;p6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9" name="Google Shape;1099;p6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0" name="Google Shape;1100;p6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01" name="Google Shape;1101;p656"/>
          <p:cNvGrpSpPr/>
          <p:nvPr/>
        </p:nvGrpSpPr>
        <p:grpSpPr>
          <a:xfrm>
            <a:off x="7191542" y="1"/>
            <a:ext cx="5000459" cy="1425992"/>
            <a:chOff x="7191542" y="1"/>
            <a:chExt cx="5000459" cy="1425992"/>
          </a:xfrm>
        </p:grpSpPr>
        <p:pic>
          <p:nvPicPr>
            <p:cNvPr id="1102" name="Google Shape;1102;p6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3" name="Google Shape;1103;p656"/>
            <p:cNvGrpSpPr/>
            <p:nvPr/>
          </p:nvGrpSpPr>
          <p:grpSpPr>
            <a:xfrm>
              <a:off x="7191542" y="1"/>
              <a:ext cx="5000459" cy="1425992"/>
              <a:chOff x="7186272" y="0"/>
              <a:chExt cx="5005729" cy="1427495"/>
            </a:xfrm>
          </p:grpSpPr>
          <p:sp>
            <p:nvSpPr>
              <p:cNvPr id="1104" name="Google Shape;1104;p6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5" name="Google Shape;1105;p6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06" name="Google Shape;1106;p6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903837420"/>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71771738"/>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2145669"/>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75936227"/>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twoTxTwoObj" preserve="1">
  <p:cSld name="5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76666198"/>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2694322"/>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05164880"/>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obj" preserve="1">
  <p:cSld name="1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98081185"/>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preserve="1" userDrawn="1">
  <p:cSld name="5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07849467"/>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preserve="1" userDrawn="1">
  <p:cSld name="6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9240639"/>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1885418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07"/>
        <p:cNvGrpSpPr/>
        <p:nvPr/>
      </p:nvGrpSpPr>
      <p:grpSpPr>
        <a:xfrm>
          <a:off x="0" y="0"/>
          <a:ext cx="0" cy="0"/>
          <a:chOff x="0" y="0"/>
          <a:chExt cx="0" cy="0"/>
        </a:xfrm>
      </p:grpSpPr>
      <p:grpSp>
        <p:nvGrpSpPr>
          <p:cNvPr id="1108" name="Google Shape;1108;p657"/>
          <p:cNvGrpSpPr/>
          <p:nvPr/>
        </p:nvGrpSpPr>
        <p:grpSpPr>
          <a:xfrm>
            <a:off x="7191542" y="1"/>
            <a:ext cx="5000459" cy="1425992"/>
            <a:chOff x="7191542" y="1"/>
            <a:chExt cx="5000459" cy="1425992"/>
          </a:xfrm>
        </p:grpSpPr>
        <p:pic>
          <p:nvPicPr>
            <p:cNvPr id="1109" name="Google Shape;1109;p6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0" name="Google Shape;1110;p657"/>
            <p:cNvGrpSpPr/>
            <p:nvPr/>
          </p:nvGrpSpPr>
          <p:grpSpPr>
            <a:xfrm>
              <a:off x="7191542" y="1"/>
              <a:ext cx="5000459" cy="1425992"/>
              <a:chOff x="7186272" y="0"/>
              <a:chExt cx="5005729" cy="1427495"/>
            </a:xfrm>
          </p:grpSpPr>
          <p:sp>
            <p:nvSpPr>
              <p:cNvPr id="1111" name="Google Shape;1111;p6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2" name="Google Shape;1112;p6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13" name="Google Shape;1113;p6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4" name="Google Shape;1114;p65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5" name="Google Shape;1115;p6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6" name="Google Shape;1116;p6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7" name="Google Shape;1117;p6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58239958"/>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1292895"/>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9645504"/>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26837580"/>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twoTxTwoObj" preserve="1">
  <p:cSld name="6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4582289"/>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2193720"/>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45211167"/>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82391482"/>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6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2285010"/>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6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95646661"/>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3035195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18"/>
        <p:cNvGrpSpPr/>
        <p:nvPr/>
      </p:nvGrpSpPr>
      <p:grpSpPr>
        <a:xfrm>
          <a:off x="0" y="0"/>
          <a:ext cx="0" cy="0"/>
          <a:chOff x="0" y="0"/>
          <a:chExt cx="0" cy="0"/>
        </a:xfrm>
      </p:grpSpPr>
      <p:sp>
        <p:nvSpPr>
          <p:cNvPr id="1119" name="Google Shape;1119;p6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0" name="Google Shape;1120;p65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21" name="Google Shape;1121;p658"/>
          <p:cNvGrpSpPr/>
          <p:nvPr/>
        </p:nvGrpSpPr>
        <p:grpSpPr>
          <a:xfrm>
            <a:off x="7191542" y="1"/>
            <a:ext cx="5000459" cy="1425992"/>
            <a:chOff x="7191542" y="1"/>
            <a:chExt cx="5000459" cy="1425992"/>
          </a:xfrm>
        </p:grpSpPr>
        <p:pic>
          <p:nvPicPr>
            <p:cNvPr id="1122" name="Google Shape;1122;p6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3" name="Google Shape;1123;p658"/>
            <p:cNvGrpSpPr/>
            <p:nvPr/>
          </p:nvGrpSpPr>
          <p:grpSpPr>
            <a:xfrm>
              <a:off x="7191542" y="1"/>
              <a:ext cx="5000459" cy="1425992"/>
              <a:chOff x="7186272" y="0"/>
              <a:chExt cx="5005729" cy="1427495"/>
            </a:xfrm>
          </p:grpSpPr>
          <p:sp>
            <p:nvSpPr>
              <p:cNvPr id="1124" name="Google Shape;1124;p6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 name="Google Shape;1125;p6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6" name="Google Shape;1126;p65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7" name="Google Shape;1127;p65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28" name="Google Shape;1128;p6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9" name="Google Shape;1129;p6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19955961"/>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63155706"/>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40860429"/>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26943215"/>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obj" preserve="1">
  <p:cSld name="8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66698081"/>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952885669"/>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573205833"/>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matchingName="Title and Content">
  <p:cSld name="17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46803201"/>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matchingName="Photo Slide">
  <p:cSld name="22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788025159"/>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51717808"/>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obj" preserve="1">
  <p:cSld name="9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4980602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30"/>
        <p:cNvGrpSpPr/>
        <p:nvPr/>
      </p:nvGrpSpPr>
      <p:grpSpPr>
        <a:xfrm>
          <a:off x="0" y="0"/>
          <a:ext cx="0" cy="0"/>
          <a:chOff x="0" y="0"/>
          <a:chExt cx="0" cy="0"/>
        </a:xfrm>
      </p:grpSpPr>
      <p:grpSp>
        <p:nvGrpSpPr>
          <p:cNvPr id="1131" name="Google Shape;1131;p659"/>
          <p:cNvGrpSpPr/>
          <p:nvPr/>
        </p:nvGrpSpPr>
        <p:grpSpPr>
          <a:xfrm>
            <a:off x="7191542" y="1"/>
            <a:ext cx="5000459" cy="1425992"/>
            <a:chOff x="7191542" y="1"/>
            <a:chExt cx="5000459" cy="1425992"/>
          </a:xfrm>
        </p:grpSpPr>
        <p:pic>
          <p:nvPicPr>
            <p:cNvPr id="1132" name="Google Shape;1132;p6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3" name="Google Shape;1133;p659"/>
            <p:cNvGrpSpPr/>
            <p:nvPr/>
          </p:nvGrpSpPr>
          <p:grpSpPr>
            <a:xfrm>
              <a:off x="7191542" y="1"/>
              <a:ext cx="5000459" cy="1425992"/>
              <a:chOff x="7186272" y="0"/>
              <a:chExt cx="5005729" cy="1427495"/>
            </a:xfrm>
          </p:grpSpPr>
          <p:sp>
            <p:nvSpPr>
              <p:cNvPr id="1134" name="Google Shape;1134;p6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5" name="Google Shape;1135;p6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36" name="Google Shape;1136;p6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7" name="Google Shape;1137;p65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38" name="Google Shape;1138;p65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9" name="Google Shape;1139;p6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0" name="Google Shape;1140;p6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1" name="Google Shape;1141;p6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2" name="Google Shape;1142;p6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3" name="Google Shape;1143;p6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47429544"/>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obj" preserve="1">
  <p:cSld name="4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30450740"/>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00032301"/>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twoTxTwoObj" preserve="1">
  <p:cSld name="6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22610127"/>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2877793"/>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13201553"/>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70916757"/>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222502232"/>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4957647"/>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68226201"/>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p:cSld name="5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6863550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78163834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44"/>
        <p:cNvGrpSpPr/>
        <p:nvPr/>
      </p:nvGrpSpPr>
      <p:grpSpPr>
        <a:xfrm>
          <a:off x="0" y="0"/>
          <a:ext cx="0" cy="0"/>
          <a:chOff x="0" y="0"/>
          <a:chExt cx="0" cy="0"/>
        </a:xfrm>
      </p:grpSpPr>
      <p:grpSp>
        <p:nvGrpSpPr>
          <p:cNvPr id="1145" name="Google Shape;1145;p660"/>
          <p:cNvGrpSpPr/>
          <p:nvPr/>
        </p:nvGrpSpPr>
        <p:grpSpPr>
          <a:xfrm>
            <a:off x="7191542" y="1"/>
            <a:ext cx="5000459" cy="1425992"/>
            <a:chOff x="7191542" y="1"/>
            <a:chExt cx="5000459" cy="1425992"/>
          </a:xfrm>
        </p:grpSpPr>
        <p:pic>
          <p:nvPicPr>
            <p:cNvPr id="1146" name="Google Shape;1146;p6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7" name="Google Shape;1147;p660"/>
            <p:cNvGrpSpPr/>
            <p:nvPr/>
          </p:nvGrpSpPr>
          <p:grpSpPr>
            <a:xfrm>
              <a:off x="7191542" y="1"/>
              <a:ext cx="5000459" cy="1425992"/>
              <a:chOff x="7186272" y="0"/>
              <a:chExt cx="5005729" cy="1427495"/>
            </a:xfrm>
          </p:grpSpPr>
          <p:sp>
            <p:nvSpPr>
              <p:cNvPr id="1148" name="Google Shape;1148;p6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9" name="Google Shape;1149;p6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0" name="Google Shape;1150;p6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1" name="Google Shape;1151;p6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2" name="Google Shape;1152;p6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3" name="Google Shape;1153;p6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19833806"/>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70385907"/>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17094092"/>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23221327"/>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02179552"/>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48368883"/>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p:cSld name="5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79081600"/>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44631724"/>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preserve="1" userDrawn="1">
  <p:cSld name="6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21378028"/>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preserve="1" userDrawn="1">
  <p:cSld name="6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56243642"/>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preserve="1" userDrawn="1">
  <p:cSld name="3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1407868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54"/>
        <p:cNvGrpSpPr/>
        <p:nvPr/>
      </p:nvGrpSpPr>
      <p:grpSpPr>
        <a:xfrm>
          <a:off x="0" y="0"/>
          <a:ext cx="0" cy="0"/>
          <a:chOff x="0" y="0"/>
          <a:chExt cx="0" cy="0"/>
        </a:xfrm>
      </p:grpSpPr>
      <p:grpSp>
        <p:nvGrpSpPr>
          <p:cNvPr id="1155" name="Google Shape;1155;p661"/>
          <p:cNvGrpSpPr/>
          <p:nvPr/>
        </p:nvGrpSpPr>
        <p:grpSpPr>
          <a:xfrm>
            <a:off x="0" y="0"/>
            <a:ext cx="12192000" cy="2148830"/>
            <a:chOff x="0" y="0"/>
            <a:chExt cx="12192000" cy="2148830"/>
          </a:xfrm>
        </p:grpSpPr>
        <p:sp>
          <p:nvSpPr>
            <p:cNvPr id="1156" name="Google Shape;1156;p66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7" name="Google Shape;1157;p66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58" name="Google Shape;1158;p66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59" name="Google Shape;1159;p66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0" name="Google Shape;1160;p66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61" name="Google Shape;1161;p66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62" name="Google Shape;1162;p66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999070491"/>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obj" preserve="1">
  <p:cSld name="7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212445930"/>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preserve="1" userDrawn="1">
  <p:cSld name="6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06408620"/>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preserve="1" userDrawn="1">
  <p:cSld name="6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12877099"/>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73908115"/>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obj" preserve="1">
  <p:cSld name="6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78845178"/>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68680596"/>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twoTxTwoObj" preserve="1">
  <p:cSld name="6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5262612"/>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35440075"/>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80814102"/>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0070414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63"/>
        <p:cNvGrpSpPr/>
        <p:nvPr/>
      </p:nvGrpSpPr>
      <p:grpSpPr>
        <a:xfrm>
          <a:off x="0" y="0"/>
          <a:ext cx="0" cy="0"/>
          <a:chOff x="0" y="0"/>
          <a:chExt cx="0" cy="0"/>
        </a:xfrm>
      </p:grpSpPr>
      <p:sp>
        <p:nvSpPr>
          <p:cNvPr id="1164" name="Google Shape;1164;p6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5" name="Google Shape;1165;p6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6" name="Google Shape;1166;p6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67" name="Google Shape;1167;p662"/>
          <p:cNvGrpSpPr/>
          <p:nvPr/>
        </p:nvGrpSpPr>
        <p:grpSpPr>
          <a:xfrm>
            <a:off x="7191542" y="1"/>
            <a:ext cx="5000459" cy="1425992"/>
            <a:chOff x="7191542" y="1"/>
            <a:chExt cx="5000459" cy="1425992"/>
          </a:xfrm>
        </p:grpSpPr>
        <p:pic>
          <p:nvPicPr>
            <p:cNvPr id="1168" name="Google Shape;1168;p6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9" name="Google Shape;1169;p662"/>
            <p:cNvGrpSpPr/>
            <p:nvPr/>
          </p:nvGrpSpPr>
          <p:grpSpPr>
            <a:xfrm>
              <a:off x="7191542" y="1"/>
              <a:ext cx="5000459" cy="1425992"/>
              <a:chOff x="7186272" y="0"/>
              <a:chExt cx="5005729" cy="1427495"/>
            </a:xfrm>
          </p:grpSpPr>
          <p:sp>
            <p:nvSpPr>
              <p:cNvPr id="1170" name="Google Shape;1170;p6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 name="Google Shape;1171;p6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749495762"/>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obj" preserve="1">
  <p:cSld name="6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4284580"/>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5136880"/>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twoTxTwoObj" preserve="1">
  <p:cSld name="6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93729838"/>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03900285"/>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41789642"/>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27580261"/>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preserve="1" userDrawn="1">
  <p:cSld name="7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28372983"/>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preserve="1" userDrawn="1">
  <p:cSld name="6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15771530"/>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preserve="1" userDrawn="1">
  <p:cSld name="3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72553292"/>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obj" preserve="1">
  <p:cSld name="6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8200651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172"/>
        <p:cNvGrpSpPr/>
        <p:nvPr/>
      </p:nvGrpSpPr>
      <p:grpSpPr>
        <a:xfrm>
          <a:off x="0" y="0"/>
          <a:ext cx="0" cy="0"/>
          <a:chOff x="0" y="0"/>
          <a:chExt cx="0" cy="0"/>
        </a:xfrm>
      </p:grpSpPr>
      <p:sp>
        <p:nvSpPr>
          <p:cNvPr id="1173" name="Google Shape;1173;p66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4" name="Google Shape;1174;p66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5" name="Google Shape;1175;p66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76" name="Google Shape;1176;p663"/>
          <p:cNvSpPr>
            <a:spLocks noGrp="1"/>
          </p:cNvSpPr>
          <p:nvPr>
            <p:ph type="pic" idx="2"/>
          </p:nvPr>
        </p:nvSpPr>
        <p:spPr>
          <a:xfrm>
            <a:off x="7118684" y="233915"/>
            <a:ext cx="5073316" cy="5943600"/>
          </a:xfrm>
          <a:prstGeom prst="rect">
            <a:avLst/>
          </a:prstGeom>
          <a:noFill/>
          <a:ln>
            <a:noFill/>
          </a:ln>
        </p:spPr>
      </p:sp>
      <p:grpSp>
        <p:nvGrpSpPr>
          <p:cNvPr id="1177" name="Google Shape;1177;p663"/>
          <p:cNvGrpSpPr/>
          <p:nvPr/>
        </p:nvGrpSpPr>
        <p:grpSpPr>
          <a:xfrm>
            <a:off x="0" y="5020348"/>
            <a:ext cx="12192000" cy="1837653"/>
            <a:chOff x="0" y="5020348"/>
            <a:chExt cx="12192000" cy="1837653"/>
          </a:xfrm>
        </p:grpSpPr>
        <p:sp>
          <p:nvSpPr>
            <p:cNvPr id="1178" name="Google Shape;1178;p6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9" name="Google Shape;1179;p6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80" name="Google Shape;1180;p6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256063399"/>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75278958"/>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twoTxTwoObj" preserve="1">
  <p:cSld name="6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830117"/>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11000196"/>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17968085"/>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88599737"/>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title">
  <p:cSld name="1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18019181"/>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91356255"/>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p:cSld name="6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0022377"/>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74417"/>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013787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81"/>
        <p:cNvGrpSpPr/>
        <p:nvPr/>
      </p:nvGrpSpPr>
      <p:grpSpPr>
        <a:xfrm>
          <a:off x="0" y="0"/>
          <a:ext cx="0" cy="0"/>
          <a:chOff x="0" y="0"/>
          <a:chExt cx="0" cy="0"/>
        </a:xfrm>
      </p:grpSpPr>
      <p:sp>
        <p:nvSpPr>
          <p:cNvPr id="1182" name="Google Shape;1182;p6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83" name="Google Shape;1183;p6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4" name="Google Shape;1184;p6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 name="Google Shape;1185;p6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6" name="Google Shape;1186;p6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 name="Google Shape;1187;p6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8" name="Google Shape;1188;p664"/>
          <p:cNvGrpSpPr/>
          <p:nvPr/>
        </p:nvGrpSpPr>
        <p:grpSpPr>
          <a:xfrm>
            <a:off x="7191542" y="1"/>
            <a:ext cx="5000459" cy="1425992"/>
            <a:chOff x="7191542" y="1"/>
            <a:chExt cx="5000459" cy="1425992"/>
          </a:xfrm>
        </p:grpSpPr>
        <p:pic>
          <p:nvPicPr>
            <p:cNvPr id="1189" name="Google Shape;1189;p6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0" name="Google Shape;1190;p664"/>
            <p:cNvGrpSpPr/>
            <p:nvPr/>
          </p:nvGrpSpPr>
          <p:grpSpPr>
            <a:xfrm>
              <a:off x="7191542" y="1"/>
              <a:ext cx="5000459" cy="1425992"/>
              <a:chOff x="7186272" y="0"/>
              <a:chExt cx="5005729" cy="1427495"/>
            </a:xfrm>
          </p:grpSpPr>
          <p:sp>
            <p:nvSpPr>
              <p:cNvPr id="1191" name="Google Shape;1191;p6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2" name="Google Shape;1192;p6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93" name="Google Shape;1193;p6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80461470"/>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p:cSld name="6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7301344"/>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79916106"/>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userDrawn="1">
  <p:cSld name="2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63856535"/>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p:cSld name="6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238628859"/>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p:cSld name="2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56121158"/>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18168558"/>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userDrawn="1">
  <p:cSld name="3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07079451"/>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p:cSld name="6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26879231"/>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p:cSld name="3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21715763"/>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preserve="1" userDrawn="1">
  <p:cSld name="7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554087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194"/>
        <p:cNvGrpSpPr/>
        <p:nvPr/>
      </p:nvGrpSpPr>
      <p:grpSpPr>
        <a:xfrm>
          <a:off x="0" y="0"/>
          <a:ext cx="0" cy="0"/>
          <a:chOff x="0" y="0"/>
          <a:chExt cx="0" cy="0"/>
        </a:xfrm>
      </p:grpSpPr>
      <p:grpSp>
        <p:nvGrpSpPr>
          <p:cNvPr id="1195" name="Google Shape;1195;p665"/>
          <p:cNvGrpSpPr/>
          <p:nvPr/>
        </p:nvGrpSpPr>
        <p:grpSpPr>
          <a:xfrm>
            <a:off x="0" y="5020347"/>
            <a:ext cx="12192000" cy="1837653"/>
            <a:chOff x="0" y="5020347"/>
            <a:chExt cx="12192000" cy="1837653"/>
          </a:xfrm>
        </p:grpSpPr>
        <p:sp>
          <p:nvSpPr>
            <p:cNvPr id="1196" name="Google Shape;1196;p6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7" name="Google Shape;1197;p6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8" name="Google Shape;1198;p6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99" name="Google Shape;1199;p6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00" name="Google Shape;1200;p6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1" name="Google Shape;1201;p6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254545310"/>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userDrawn="1">
  <p:cSld name="7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65638331"/>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preserve="1" userDrawn="1">
  <p:cSld name="3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776209135"/>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obj" preserve="1">
  <p:cSld name="10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69381287"/>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obj" preserve="1">
  <p:cSld name="6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70878131"/>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1576964"/>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woTxTwoObj" preserve="1">
  <p:cSld name="6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2232686"/>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titleOnly" preserve="1">
  <p:cSld name="3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91665931"/>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3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51895042"/>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800168"/>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obj" preserve="1">
  <p:cSld name="7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689786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202"/>
        <p:cNvGrpSpPr/>
        <p:nvPr/>
      </p:nvGrpSpPr>
      <p:grpSpPr>
        <a:xfrm>
          <a:off x="0" y="0"/>
          <a:ext cx="0" cy="0"/>
          <a:chOff x="0" y="0"/>
          <a:chExt cx="0" cy="0"/>
        </a:xfrm>
      </p:grpSpPr>
      <p:sp>
        <p:nvSpPr>
          <p:cNvPr id="1203" name="Google Shape;1203;p6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04" name="Google Shape;1204;p6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5" name="Google Shape;1205;p6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6" name="Google Shape;1206;p6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7" name="Google Shape;1207;p6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8" name="Google Shape;1208;p6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09" name="Google Shape;1209;p666"/>
          <p:cNvGrpSpPr/>
          <p:nvPr/>
        </p:nvGrpSpPr>
        <p:grpSpPr>
          <a:xfrm>
            <a:off x="7191542" y="1"/>
            <a:ext cx="5000459" cy="1425992"/>
            <a:chOff x="7191542" y="1"/>
            <a:chExt cx="5000459" cy="1425992"/>
          </a:xfrm>
        </p:grpSpPr>
        <p:pic>
          <p:nvPicPr>
            <p:cNvPr id="1210" name="Google Shape;1210;p6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1" name="Google Shape;1211;p666"/>
            <p:cNvGrpSpPr/>
            <p:nvPr/>
          </p:nvGrpSpPr>
          <p:grpSpPr>
            <a:xfrm>
              <a:off x="7191542" y="1"/>
              <a:ext cx="5000459" cy="1425992"/>
              <a:chOff x="7186272" y="0"/>
              <a:chExt cx="5005729" cy="1427495"/>
            </a:xfrm>
          </p:grpSpPr>
          <p:sp>
            <p:nvSpPr>
              <p:cNvPr id="1212" name="Google Shape;1212;p6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3" name="Google Shape;1213;p6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14" name="Google Shape;1214;p6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01207662"/>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woObj" preserve="1">
  <p:cSld name="3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4342012"/>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woTxTwoObj" preserve="1">
  <p:cSld name="6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9622860"/>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9775891"/>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46393664"/>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39555696"/>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preserve="1" userDrawn="1">
  <p:cSld name="7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4596226"/>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7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88108213"/>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3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343428048"/>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obj" preserve="1">
  <p:cSld name="7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2692566"/>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twoObj" preserve="1">
  <p:cSld name="3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5349596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215"/>
        <p:cNvGrpSpPr/>
        <p:nvPr/>
      </p:nvGrpSpPr>
      <p:grpSpPr>
        <a:xfrm>
          <a:off x="0" y="0"/>
          <a:ext cx="0" cy="0"/>
          <a:chOff x="0" y="0"/>
          <a:chExt cx="0" cy="0"/>
        </a:xfrm>
      </p:grpSpPr>
      <p:grpSp>
        <p:nvGrpSpPr>
          <p:cNvPr id="1216" name="Google Shape;1216;p667"/>
          <p:cNvGrpSpPr/>
          <p:nvPr/>
        </p:nvGrpSpPr>
        <p:grpSpPr>
          <a:xfrm>
            <a:off x="7191542" y="1"/>
            <a:ext cx="5000459" cy="1425992"/>
            <a:chOff x="7191542" y="1"/>
            <a:chExt cx="5000459" cy="1425992"/>
          </a:xfrm>
        </p:grpSpPr>
        <p:pic>
          <p:nvPicPr>
            <p:cNvPr id="1217" name="Google Shape;1217;p6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8" name="Google Shape;1218;p667"/>
            <p:cNvGrpSpPr/>
            <p:nvPr/>
          </p:nvGrpSpPr>
          <p:grpSpPr>
            <a:xfrm>
              <a:off x="7191542" y="1"/>
              <a:ext cx="5000459" cy="1425992"/>
              <a:chOff x="7186272" y="0"/>
              <a:chExt cx="5005729" cy="1427495"/>
            </a:xfrm>
          </p:grpSpPr>
          <p:sp>
            <p:nvSpPr>
              <p:cNvPr id="1219" name="Google Shape;1219;p6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0" name="Google Shape;1220;p6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21" name="Google Shape;1221;p6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2" name="Google Shape;1222;p66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3" name="Google Shape;1223;p6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24" name="Google Shape;1224;p6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5" name="Google Shape;1225;p6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17660663"/>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woTxTwoObj" preserve="1">
  <p:cSld name="7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13197316"/>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itleOnly" preserve="1">
  <p:cSld name="3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59824427"/>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3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68061944"/>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blank" preserve="1">
  <p:cSld name="3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59226049"/>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obj" preserve="1">
  <p:cSld name="1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98525676"/>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obj" preserve="1">
  <p:cSld name="7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5925373"/>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twoObj" preserve="1">
  <p:cSld name="4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0857976"/>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twoTxTwoObj" preserve="1">
  <p:cSld name="7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637902"/>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preserve="1" userDrawn="1">
  <p:cSld name="4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306481660"/>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preserve="1" userDrawn="1">
  <p:cSld name="4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459879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226"/>
        <p:cNvGrpSpPr/>
        <p:nvPr/>
      </p:nvGrpSpPr>
      <p:grpSpPr>
        <a:xfrm>
          <a:off x="0" y="0"/>
          <a:ext cx="0" cy="0"/>
          <a:chOff x="0" y="0"/>
          <a:chExt cx="0" cy="0"/>
        </a:xfrm>
      </p:grpSpPr>
      <p:sp>
        <p:nvSpPr>
          <p:cNvPr id="1227" name="Google Shape;1227;p6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8" name="Google Shape;1228;p66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29" name="Google Shape;1229;p668"/>
          <p:cNvGrpSpPr/>
          <p:nvPr/>
        </p:nvGrpSpPr>
        <p:grpSpPr>
          <a:xfrm>
            <a:off x="7191542" y="1"/>
            <a:ext cx="5000459" cy="1425992"/>
            <a:chOff x="7191542" y="1"/>
            <a:chExt cx="5000459" cy="1425992"/>
          </a:xfrm>
        </p:grpSpPr>
        <p:pic>
          <p:nvPicPr>
            <p:cNvPr id="1230" name="Google Shape;1230;p6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1" name="Google Shape;1231;p668"/>
            <p:cNvGrpSpPr/>
            <p:nvPr/>
          </p:nvGrpSpPr>
          <p:grpSpPr>
            <a:xfrm>
              <a:off x="7191542" y="1"/>
              <a:ext cx="5000459" cy="1425992"/>
              <a:chOff x="7186272" y="0"/>
              <a:chExt cx="5005729" cy="1427495"/>
            </a:xfrm>
          </p:grpSpPr>
          <p:sp>
            <p:nvSpPr>
              <p:cNvPr id="1232" name="Google Shape;1232;p6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3" name="Google Shape;1233;p6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34" name="Google Shape;1234;p66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5" name="Google Shape;1235;p66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36" name="Google Shape;1236;p6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7" name="Google Shape;1237;p6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17741718"/>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blank" preserve="1">
  <p:cSld name="4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68279006"/>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itleOnly" preserve="1">
  <p:cSld name="4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7271791"/>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6695584"/>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80134645"/>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userDrawn="1">
  <p:cSld name="6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40910650"/>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userDrawn="1">
  <p:cSld name="4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3600011650"/>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userDrawn="1">
  <p:cSld name="3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46508449"/>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p:cSld name="7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938806387"/>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p:cSld name="3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81024672"/>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userDrawn="1">
  <p:cSld name="9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517131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238"/>
        <p:cNvGrpSpPr/>
        <p:nvPr/>
      </p:nvGrpSpPr>
      <p:grpSpPr>
        <a:xfrm>
          <a:off x="0" y="0"/>
          <a:ext cx="0" cy="0"/>
          <a:chOff x="0" y="0"/>
          <a:chExt cx="0" cy="0"/>
        </a:xfrm>
      </p:grpSpPr>
      <p:grpSp>
        <p:nvGrpSpPr>
          <p:cNvPr id="1239" name="Google Shape;1239;p669"/>
          <p:cNvGrpSpPr/>
          <p:nvPr/>
        </p:nvGrpSpPr>
        <p:grpSpPr>
          <a:xfrm>
            <a:off x="7191542" y="1"/>
            <a:ext cx="5000459" cy="1425992"/>
            <a:chOff x="7191542" y="1"/>
            <a:chExt cx="5000459" cy="1425992"/>
          </a:xfrm>
        </p:grpSpPr>
        <p:pic>
          <p:nvPicPr>
            <p:cNvPr id="1240" name="Google Shape;1240;p6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1" name="Google Shape;1241;p669"/>
            <p:cNvGrpSpPr/>
            <p:nvPr/>
          </p:nvGrpSpPr>
          <p:grpSpPr>
            <a:xfrm>
              <a:off x="7191542" y="1"/>
              <a:ext cx="5000459" cy="1425992"/>
              <a:chOff x="7186272" y="0"/>
              <a:chExt cx="5005729" cy="1427495"/>
            </a:xfrm>
          </p:grpSpPr>
          <p:sp>
            <p:nvSpPr>
              <p:cNvPr id="1242" name="Google Shape;1242;p6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 name="Google Shape;1243;p6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44" name="Google Shape;1244;p6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5" name="Google Shape;1245;p66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6" name="Google Shape;1246;p66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 name="Google Shape;1247;p66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8" name="Google Shape;1248;p66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 name="Google Shape;1249;p6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50" name="Google Shape;1250;p6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1" name="Google Shape;1251;p6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46157678"/>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userDrawn="1">
  <p:cSld name="4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952901311"/>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userDrawn="1">
  <p:cSld name="3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34040567"/>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p:cSld name="7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41733526"/>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p:cSld name="3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8493768"/>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preserve="1" userDrawn="1">
  <p:cSld name="7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77748131"/>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preserve="1" userDrawn="1">
  <p:cSld name="7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2142157"/>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matchingName="Title and Content">
  <p:cSld name="17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36926712"/>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matchingName="Photo Slide">
  <p:cSld name="2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04161989"/>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matchingName="Title and Content">
  <p:cSld name="17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92693898"/>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matchingName="Photo Slide">
  <p:cSld name="2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92806781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0" i="0">
                <a:solidFill>
                  <a:schemeClr val="tx1"/>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223586497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252"/>
        <p:cNvGrpSpPr/>
        <p:nvPr/>
      </p:nvGrpSpPr>
      <p:grpSpPr>
        <a:xfrm>
          <a:off x="0" y="0"/>
          <a:ext cx="0" cy="0"/>
          <a:chOff x="0" y="0"/>
          <a:chExt cx="0" cy="0"/>
        </a:xfrm>
      </p:grpSpPr>
      <p:sp>
        <p:nvSpPr>
          <p:cNvPr id="1253" name="Google Shape;1253;p67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54" name="Google Shape;1254;p6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55" name="Google Shape;1255;p670"/>
          <p:cNvGrpSpPr/>
          <p:nvPr/>
        </p:nvGrpSpPr>
        <p:grpSpPr>
          <a:xfrm>
            <a:off x="0" y="5379426"/>
            <a:ext cx="2807368" cy="753891"/>
            <a:chOff x="0" y="5379426"/>
            <a:chExt cx="2807368" cy="753891"/>
          </a:xfrm>
        </p:grpSpPr>
        <p:sp>
          <p:nvSpPr>
            <p:cNvPr id="1256" name="Google Shape;1256;p6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57" name="Google Shape;1257;p6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258" name="Google Shape;1258;p670"/>
          <p:cNvSpPr>
            <a:spLocks noGrp="1"/>
          </p:cNvSpPr>
          <p:nvPr>
            <p:ph type="pic" idx="2"/>
          </p:nvPr>
        </p:nvSpPr>
        <p:spPr>
          <a:xfrm>
            <a:off x="2807368" y="457202"/>
            <a:ext cx="8915400" cy="5943598"/>
          </a:xfrm>
          <a:prstGeom prst="rect">
            <a:avLst/>
          </a:prstGeom>
          <a:noFill/>
          <a:ln>
            <a:noFill/>
          </a:ln>
        </p:spPr>
      </p:sp>
      <p:pic>
        <p:nvPicPr>
          <p:cNvPr id="1259" name="Google Shape;1259;p67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174244702"/>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userDrawn="1">
  <p:cSld name="13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dirty="0"/>
              <a:t>Presentation </a:t>
            </a:r>
          </a:p>
          <a:p>
            <a:pPr lvl="0"/>
            <a:r>
              <a:rPr lang="en-US" dirty="0"/>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dirty="0"/>
              <a:t>Presentation Subtitle</a:t>
            </a:r>
          </a:p>
          <a:p>
            <a:pPr lvl="0"/>
            <a:r>
              <a:rPr lang="en-US" dirty="0"/>
              <a:t>Presentation Date</a:t>
            </a:r>
          </a:p>
        </p:txBody>
      </p:sp>
    </p:spTree>
    <p:extLst>
      <p:ext uri="{BB962C8B-B14F-4D97-AF65-F5344CB8AC3E}">
        <p14:creationId xmlns:p14="http://schemas.microsoft.com/office/powerpoint/2010/main" val="2616020684"/>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dirty="0"/>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dirty="0">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31699732"/>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Section </a:t>
            </a:r>
            <a:br>
              <a:rPr lang="en-US" dirty="0"/>
            </a:br>
            <a:r>
              <a:rPr lang="en-US" dirty="0"/>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dirty="0"/>
              <a:t>Section Subheading</a:t>
            </a:r>
          </a:p>
        </p:txBody>
      </p:sp>
    </p:spTree>
    <p:extLst>
      <p:ext uri="{BB962C8B-B14F-4D97-AF65-F5344CB8AC3E}">
        <p14:creationId xmlns:p14="http://schemas.microsoft.com/office/powerpoint/2010/main" val="3798277714"/>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userDrawn="1">
  <p:cSld name="8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dirty="0"/>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64138561"/>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dirty="0"/>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dirty="0"/>
          </a:p>
        </p:txBody>
      </p:sp>
    </p:spTree>
    <p:extLst>
      <p:ext uri="{BB962C8B-B14F-4D97-AF65-F5344CB8AC3E}">
        <p14:creationId xmlns:p14="http://schemas.microsoft.com/office/powerpoint/2010/main" val="2552200257"/>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4218658914"/>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10/31/2025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652809659"/>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10/31/2025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1237770925"/>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userDrawn="1">
  <p:cSld name="3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8383391"/>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p:cSld name="8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3653273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260"/>
        <p:cNvGrpSpPr/>
        <p:nvPr/>
      </p:nvGrpSpPr>
      <p:grpSpPr>
        <a:xfrm>
          <a:off x="0" y="0"/>
          <a:ext cx="0" cy="0"/>
          <a:chOff x="0" y="0"/>
          <a:chExt cx="0" cy="0"/>
        </a:xfrm>
      </p:grpSpPr>
      <p:grpSp>
        <p:nvGrpSpPr>
          <p:cNvPr id="1261" name="Google Shape;1261;p671"/>
          <p:cNvGrpSpPr/>
          <p:nvPr/>
        </p:nvGrpSpPr>
        <p:grpSpPr>
          <a:xfrm>
            <a:off x="0" y="0"/>
            <a:ext cx="12192000" cy="2148830"/>
            <a:chOff x="0" y="0"/>
            <a:chExt cx="12192000" cy="2148830"/>
          </a:xfrm>
        </p:grpSpPr>
        <p:sp>
          <p:nvSpPr>
            <p:cNvPr id="1262" name="Google Shape;1262;p6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3" name="Google Shape;1263;p6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64" name="Google Shape;1264;p67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65" name="Google Shape;1265;p67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6" name="Google Shape;1266;p6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67" name="Google Shape;1267;p67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68" name="Google Shape;1268;p67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89522788"/>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p:cSld name="3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87974112"/>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userDrawn="1">
  <p:cSld name="9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925593165"/>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userDrawn="1">
  <p:cSld name="3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94102699"/>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p:cSld name="8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20990936"/>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p:cSld name="3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88224033"/>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obj" preserve="1">
  <p:cSld name="14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414056169"/>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obj" preserve="1">
  <p:cSld name="OBJECT">
    <p:spTree>
      <p:nvGrpSpPr>
        <p:cNvPr id="1" name=""/>
        <p:cNvGrpSpPr/>
        <p:nvPr/>
      </p:nvGrpSpPr>
      <p:grpSpPr>
        <a:xfrm>
          <a:off x="0" y="0"/>
          <a:ext cx="0" cy="0"/>
          <a:chOff x="0" y="0"/>
          <a:chExt cx="0" cy="0"/>
        </a:xfrm>
      </p:grpSpPr>
      <p:grpSp>
        <p:nvGrpSpPr>
          <p:cNvPr id="2" name="Google Shape;15;p2">
            <a:extLst>
              <a:ext uri="{FF2B5EF4-FFF2-40B4-BE49-F238E27FC236}">
                <a16:creationId xmlns:a16="http://schemas.microsoft.com/office/drawing/2014/main" id="{5D8209C8-63E2-EC1C-65E2-E6EC1883C324}"/>
              </a:ext>
            </a:extLst>
          </p:cNvPr>
          <p:cNvGrpSpPr/>
          <p:nvPr/>
        </p:nvGrpSpPr>
        <p:grpSpPr>
          <a:xfrm>
            <a:off x="7191545" y="0"/>
            <a:ext cx="5000460" cy="1425988"/>
            <a:chOff x="7191545" y="0"/>
            <a:chExt cx="5000460" cy="1425988"/>
          </a:xfrm>
        </p:grpSpPr>
        <p:pic>
          <p:nvPicPr>
            <p:cNvPr id="3" name="Google Shape;16;p2">
              <a:extLst>
                <a:ext uri="{FF2B5EF4-FFF2-40B4-BE49-F238E27FC236}">
                  <a16:creationId xmlns:a16="http://schemas.microsoft.com/office/drawing/2014/main" id="{47BF319E-E741-2437-C3AE-873F7B0FD4C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p2">
              <a:extLst>
                <a:ext uri="{FF2B5EF4-FFF2-40B4-BE49-F238E27FC236}">
                  <a16:creationId xmlns:a16="http://schemas.microsoft.com/office/drawing/2014/main" id="{19F95F26-62DA-DBB3-2A12-999158796EB8}"/>
                </a:ext>
              </a:extLst>
            </p:cNvPr>
            <p:cNvGrpSpPr/>
            <p:nvPr/>
          </p:nvGrpSpPr>
          <p:grpSpPr>
            <a:xfrm>
              <a:off x="7191545" y="0"/>
              <a:ext cx="5000460" cy="1425988"/>
              <a:chOff x="7191545" y="0"/>
              <a:chExt cx="5000460" cy="1425988"/>
            </a:xfrm>
          </p:grpSpPr>
          <p:sp>
            <p:nvSpPr>
              <p:cNvPr id="5" name="Google Shape;18;p2">
                <a:extLst>
                  <a:ext uri="{FF2B5EF4-FFF2-40B4-BE49-F238E27FC236}">
                    <a16:creationId xmlns:a16="http://schemas.microsoft.com/office/drawing/2014/main" id="{47C539D3-1F76-0DA7-1228-BD29847643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p2">
                <a:extLst>
                  <a:ext uri="{FF2B5EF4-FFF2-40B4-BE49-F238E27FC236}">
                    <a16:creationId xmlns:a16="http://schemas.microsoft.com/office/drawing/2014/main" id="{424365F6-5CC9-11AB-7C95-E279A9B3B4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0;p2">
            <a:extLst>
              <a:ext uri="{FF2B5EF4-FFF2-40B4-BE49-F238E27FC236}">
                <a16:creationId xmlns:a16="http://schemas.microsoft.com/office/drawing/2014/main" id="{512BB672-7D5C-4BC4-251D-657787B283A6}"/>
              </a:ext>
            </a:extLst>
          </p:cNvPr>
          <p:cNvSpPr txBox="1">
            <a:spLocks noGrp="1"/>
          </p:cNvSpPr>
          <p:nvPr>
            <p:ph type="title"/>
          </p:nvPr>
        </p:nvSpPr>
        <p:spPr/>
        <p:txBody>
          <a:bodyPr/>
          <a:lstStyle>
            <a:lvl1pPr>
              <a:defRPr/>
            </a:lvl1pPr>
          </a:lstStyle>
          <a:p>
            <a:pPr lvl="0"/>
            <a:endParaRPr lang="en-US"/>
          </a:p>
        </p:txBody>
      </p:sp>
      <p:sp>
        <p:nvSpPr>
          <p:cNvPr id="8" name="Google Shape;21;p2">
            <a:extLst>
              <a:ext uri="{FF2B5EF4-FFF2-40B4-BE49-F238E27FC236}">
                <a16:creationId xmlns:a16="http://schemas.microsoft.com/office/drawing/2014/main" id="{A833CE4B-050C-B618-6D95-CFE85730C912}"/>
              </a:ext>
            </a:extLst>
          </p:cNvPr>
          <p:cNvSpPr txBox="1">
            <a:spLocks noGrp="1"/>
          </p:cNvSpPr>
          <p:nvPr>
            <p:ph idx="1"/>
          </p:nvPr>
        </p:nvSpPr>
        <p:spPr/>
        <p:txBody>
          <a:bodyPr/>
          <a:lstStyle>
            <a:lvl1pPr indent="-342900">
              <a:buSzPts val="1800"/>
              <a:defRPr/>
            </a:lvl1pPr>
          </a:lstStyle>
          <a:p>
            <a:pPr lvl="0"/>
            <a:endParaRPr lang="en-US"/>
          </a:p>
        </p:txBody>
      </p:sp>
      <p:sp>
        <p:nvSpPr>
          <p:cNvPr id="9" name="Google Shape;22;p2">
            <a:extLst>
              <a:ext uri="{FF2B5EF4-FFF2-40B4-BE49-F238E27FC236}">
                <a16:creationId xmlns:a16="http://schemas.microsoft.com/office/drawing/2014/main" id="{626EC77D-B729-7758-DD70-3E150E49BAD4}"/>
              </a:ext>
            </a:extLst>
          </p:cNvPr>
          <p:cNvSpPr txBox="1">
            <a:spLocks noGrp="1"/>
          </p:cNvSpPr>
          <p:nvPr>
            <p:ph type="sldNum" sz="quarter" idx="8"/>
          </p:nvPr>
        </p:nvSpPr>
        <p:spPr/>
        <p:txBody>
          <a:bodyPr/>
          <a:lstStyle>
            <a:lvl1pPr>
              <a:defRPr>
                <a:solidFill>
                  <a:srgbClr val="AEB3B7"/>
                </a:solidFill>
              </a:defRPr>
            </a:lvl1pPr>
          </a:lstStyle>
          <a:p>
            <a:pPr lvl="0"/>
            <a:fld id="{348ED59A-FDB2-4D93-920F-6E3CF143A36D}" type="slidenum">
              <a:t>‹#›</a:t>
            </a:fld>
            <a:endParaRPr lang="en-US"/>
          </a:p>
        </p:txBody>
      </p:sp>
      <p:cxnSp>
        <p:nvCxnSpPr>
          <p:cNvPr id="10" name="Google Shape;23;p2">
            <a:extLst>
              <a:ext uri="{FF2B5EF4-FFF2-40B4-BE49-F238E27FC236}">
                <a16:creationId xmlns:a16="http://schemas.microsoft.com/office/drawing/2014/main" id="{65550F73-3CD4-C20C-D4A4-6873DDD70D7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4;p2">
            <a:extLst>
              <a:ext uri="{FF2B5EF4-FFF2-40B4-BE49-F238E27FC236}">
                <a16:creationId xmlns:a16="http://schemas.microsoft.com/office/drawing/2014/main" id="{45F1555E-9654-D3DD-20C3-485FA55F6FC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205115803"/>
      </p:ext>
    </p:extLst>
  </p:cSld>
  <p:clrMapOvr>
    <a:masterClrMapping/>
  </p:clrMapOvr>
  <p:hf sldNum="0" hdr="0" ftr="0" dt="0"/>
</p:sldLayout>
</file>

<file path=ppt/slideLayouts/slideLayout1317.xml><?xml version="1.0" encoding="utf-8"?>
<p:sldLayout xmlns:a="http://schemas.openxmlformats.org/drawingml/2006/main" xmlns:r="http://schemas.openxmlformats.org/officeDocument/2006/relationships" xmlns:p="http://schemas.openxmlformats.org/presentationml/2006/main" type="obj" preserve="1">
  <p:cSld name="1_OBJECT">
    <p:spTree>
      <p:nvGrpSpPr>
        <p:cNvPr id="1" name=""/>
        <p:cNvGrpSpPr/>
        <p:nvPr/>
      </p:nvGrpSpPr>
      <p:grpSpPr>
        <a:xfrm>
          <a:off x="0" y="0"/>
          <a:ext cx="0" cy="0"/>
          <a:chOff x="0" y="0"/>
          <a:chExt cx="0" cy="0"/>
        </a:xfrm>
      </p:grpSpPr>
      <p:grpSp>
        <p:nvGrpSpPr>
          <p:cNvPr id="2" name="Google Shape;15;p2">
            <a:extLst>
              <a:ext uri="{FF2B5EF4-FFF2-40B4-BE49-F238E27FC236}">
                <a16:creationId xmlns:a16="http://schemas.microsoft.com/office/drawing/2014/main" id="{EADEE7D5-8020-9CAC-EBE2-D66FFD556066}"/>
              </a:ext>
            </a:extLst>
          </p:cNvPr>
          <p:cNvGrpSpPr/>
          <p:nvPr/>
        </p:nvGrpSpPr>
        <p:grpSpPr>
          <a:xfrm>
            <a:off x="7191545" y="0"/>
            <a:ext cx="5000460" cy="1425988"/>
            <a:chOff x="7191545" y="0"/>
            <a:chExt cx="5000460" cy="1425988"/>
          </a:xfrm>
        </p:grpSpPr>
        <p:pic>
          <p:nvPicPr>
            <p:cNvPr id="3" name="Google Shape;16;p2">
              <a:extLst>
                <a:ext uri="{FF2B5EF4-FFF2-40B4-BE49-F238E27FC236}">
                  <a16:creationId xmlns:a16="http://schemas.microsoft.com/office/drawing/2014/main" id="{95B8A592-997C-1B76-9CF7-592362E5144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p2">
              <a:extLst>
                <a:ext uri="{FF2B5EF4-FFF2-40B4-BE49-F238E27FC236}">
                  <a16:creationId xmlns:a16="http://schemas.microsoft.com/office/drawing/2014/main" id="{05EB33B1-A22D-1EFE-87F7-21D1C80C2725}"/>
                </a:ext>
              </a:extLst>
            </p:cNvPr>
            <p:cNvGrpSpPr/>
            <p:nvPr/>
          </p:nvGrpSpPr>
          <p:grpSpPr>
            <a:xfrm>
              <a:off x="7191545" y="0"/>
              <a:ext cx="5000460" cy="1425988"/>
              <a:chOff x="7191545" y="0"/>
              <a:chExt cx="5000460" cy="1425988"/>
            </a:xfrm>
          </p:grpSpPr>
          <p:sp>
            <p:nvSpPr>
              <p:cNvPr id="5" name="Google Shape;18;p2">
                <a:extLst>
                  <a:ext uri="{FF2B5EF4-FFF2-40B4-BE49-F238E27FC236}">
                    <a16:creationId xmlns:a16="http://schemas.microsoft.com/office/drawing/2014/main" id="{54B93B56-80A7-0CE0-5CE9-36ADC8B2CF2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p2">
                <a:extLst>
                  <a:ext uri="{FF2B5EF4-FFF2-40B4-BE49-F238E27FC236}">
                    <a16:creationId xmlns:a16="http://schemas.microsoft.com/office/drawing/2014/main" id="{1D939683-E050-8BD8-F67E-D4CB3D91FEE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0;p2">
            <a:extLst>
              <a:ext uri="{FF2B5EF4-FFF2-40B4-BE49-F238E27FC236}">
                <a16:creationId xmlns:a16="http://schemas.microsoft.com/office/drawing/2014/main" id="{4B8EA6C7-C345-093C-D330-80E74367F628}"/>
              </a:ext>
            </a:extLst>
          </p:cNvPr>
          <p:cNvSpPr txBox="1">
            <a:spLocks noGrp="1"/>
          </p:cNvSpPr>
          <p:nvPr>
            <p:ph type="title"/>
          </p:nvPr>
        </p:nvSpPr>
        <p:spPr/>
        <p:txBody>
          <a:bodyPr/>
          <a:lstStyle>
            <a:lvl1pPr>
              <a:defRPr/>
            </a:lvl1pPr>
          </a:lstStyle>
          <a:p>
            <a:pPr lvl="0"/>
            <a:endParaRPr lang="en-US"/>
          </a:p>
        </p:txBody>
      </p:sp>
      <p:sp>
        <p:nvSpPr>
          <p:cNvPr id="8" name="Google Shape;21;p2">
            <a:extLst>
              <a:ext uri="{FF2B5EF4-FFF2-40B4-BE49-F238E27FC236}">
                <a16:creationId xmlns:a16="http://schemas.microsoft.com/office/drawing/2014/main" id="{636121F2-6089-76B8-10B8-6FDE4B2D18ED}"/>
              </a:ext>
            </a:extLst>
          </p:cNvPr>
          <p:cNvSpPr txBox="1">
            <a:spLocks noGrp="1"/>
          </p:cNvSpPr>
          <p:nvPr>
            <p:ph idx="1"/>
          </p:nvPr>
        </p:nvSpPr>
        <p:spPr/>
        <p:txBody>
          <a:bodyPr/>
          <a:lstStyle>
            <a:lvl1pPr indent="-342900">
              <a:buSzPts val="1800"/>
              <a:defRPr/>
            </a:lvl1pPr>
          </a:lstStyle>
          <a:p>
            <a:pPr lvl="0"/>
            <a:endParaRPr lang="en-US"/>
          </a:p>
        </p:txBody>
      </p:sp>
      <p:sp>
        <p:nvSpPr>
          <p:cNvPr id="9" name="Google Shape;22;p2">
            <a:extLst>
              <a:ext uri="{FF2B5EF4-FFF2-40B4-BE49-F238E27FC236}">
                <a16:creationId xmlns:a16="http://schemas.microsoft.com/office/drawing/2014/main" id="{FE3DD34D-96B4-6A6A-B749-CA3D28E451DA}"/>
              </a:ext>
            </a:extLst>
          </p:cNvPr>
          <p:cNvSpPr txBox="1">
            <a:spLocks noGrp="1"/>
          </p:cNvSpPr>
          <p:nvPr>
            <p:ph type="sldNum" sz="quarter" idx="8"/>
          </p:nvPr>
        </p:nvSpPr>
        <p:spPr/>
        <p:txBody>
          <a:bodyPr/>
          <a:lstStyle>
            <a:lvl1pPr>
              <a:defRPr>
                <a:solidFill>
                  <a:srgbClr val="AEB3B7"/>
                </a:solidFill>
              </a:defRPr>
            </a:lvl1pPr>
          </a:lstStyle>
          <a:p>
            <a:pPr lvl="0"/>
            <a:fld id="{1E5EE084-1BB0-4C7B-A797-86ECCDB06C1F}" type="slidenum">
              <a:t>‹#›</a:t>
            </a:fld>
            <a:endParaRPr lang="en-US"/>
          </a:p>
        </p:txBody>
      </p:sp>
      <p:cxnSp>
        <p:nvCxnSpPr>
          <p:cNvPr id="10" name="Google Shape;23;p2">
            <a:extLst>
              <a:ext uri="{FF2B5EF4-FFF2-40B4-BE49-F238E27FC236}">
                <a16:creationId xmlns:a16="http://schemas.microsoft.com/office/drawing/2014/main" id="{E6CC9F99-25CC-E1E6-2622-00BDF7F5930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4;p2">
            <a:extLst>
              <a:ext uri="{FF2B5EF4-FFF2-40B4-BE49-F238E27FC236}">
                <a16:creationId xmlns:a16="http://schemas.microsoft.com/office/drawing/2014/main" id="{19EE9370-52E7-0EA6-54F2-1CB9845F4FD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784360630"/>
      </p:ext>
    </p:extLst>
  </p:cSld>
  <p:clrMapOvr>
    <a:masterClrMapping/>
  </p:clrMapOvr>
  <p:hf sldNum="0" hdr="0" ftr="0" dt="0"/>
</p:sldLayout>
</file>

<file path=ppt/slideLayouts/slideLayout1318.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Google Shape;26;p3">
            <a:extLst>
              <a:ext uri="{FF2B5EF4-FFF2-40B4-BE49-F238E27FC236}">
                <a16:creationId xmlns:a16="http://schemas.microsoft.com/office/drawing/2014/main" id="{5A8478CB-4239-43E8-837C-C0A67814DC30}"/>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7;p3">
            <a:extLst>
              <a:ext uri="{FF2B5EF4-FFF2-40B4-BE49-F238E27FC236}">
                <a16:creationId xmlns:a16="http://schemas.microsoft.com/office/drawing/2014/main" id="{B74C57FA-7A39-AA7A-0D30-5E024C2B2FD4}"/>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28;p3">
            <a:extLst>
              <a:ext uri="{FF2B5EF4-FFF2-40B4-BE49-F238E27FC236}">
                <a16:creationId xmlns:a16="http://schemas.microsoft.com/office/drawing/2014/main" id="{95EF0C4C-561F-A313-01FE-B51F0D22B489}"/>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30;p3">
            <a:extLst>
              <a:ext uri="{FF2B5EF4-FFF2-40B4-BE49-F238E27FC236}">
                <a16:creationId xmlns:a16="http://schemas.microsoft.com/office/drawing/2014/main" id="{C8C3827E-C46B-315C-1768-15C84642DBA9}"/>
              </a:ext>
            </a:extLst>
          </p:cNvPr>
          <p:cNvGrpSpPr/>
          <p:nvPr/>
        </p:nvGrpSpPr>
        <p:grpSpPr>
          <a:xfrm>
            <a:off x="0" y="5020348"/>
            <a:ext cx="12191996" cy="1837651"/>
            <a:chOff x="0" y="5020348"/>
            <a:chExt cx="12191996" cy="1837651"/>
          </a:xfrm>
        </p:grpSpPr>
        <p:sp>
          <p:nvSpPr>
            <p:cNvPr id="6" name="Google Shape;31;p3">
              <a:extLst>
                <a:ext uri="{FF2B5EF4-FFF2-40B4-BE49-F238E27FC236}">
                  <a16:creationId xmlns:a16="http://schemas.microsoft.com/office/drawing/2014/main" id="{D9D4F536-F269-BC98-4F37-819E20E9A30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32;p3">
              <a:extLst>
                <a:ext uri="{FF2B5EF4-FFF2-40B4-BE49-F238E27FC236}">
                  <a16:creationId xmlns:a16="http://schemas.microsoft.com/office/drawing/2014/main" id="{F1A32AC9-52AC-FDB7-105B-459CAF563794}"/>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33;p3">
              <a:extLst>
                <a:ext uri="{FF2B5EF4-FFF2-40B4-BE49-F238E27FC236}">
                  <a16:creationId xmlns:a16="http://schemas.microsoft.com/office/drawing/2014/main" id="{CCD892C9-7D07-30C0-B93A-E7DB30E9E86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499063872"/>
      </p:ext>
    </p:extLst>
  </p:cSld>
  <p:clrMapOvr>
    <a:masterClrMapping/>
  </p:clrMapOvr>
  <p:hf sldNum="0" hdr="0" ftr="0" dt="0"/>
</p:sldLayout>
</file>

<file path=ppt/slideLayouts/slideLayout1319.xml><?xml version="1.0" encoding="utf-8"?>
<p:sldLayout xmlns:a="http://schemas.openxmlformats.org/drawingml/2006/main" xmlns:r="http://schemas.openxmlformats.org/officeDocument/2006/relationships" xmlns:p="http://schemas.openxmlformats.org/presentationml/2006/main" type="twoObj" preserve="1">
  <p:cSld name="TWO_OBJECTS">
    <p:spTree>
      <p:nvGrpSpPr>
        <p:cNvPr id="1" name=""/>
        <p:cNvGrpSpPr/>
        <p:nvPr/>
      </p:nvGrpSpPr>
      <p:grpSpPr>
        <a:xfrm>
          <a:off x="0" y="0"/>
          <a:ext cx="0" cy="0"/>
          <a:chOff x="0" y="0"/>
          <a:chExt cx="0" cy="0"/>
        </a:xfrm>
      </p:grpSpPr>
      <p:sp>
        <p:nvSpPr>
          <p:cNvPr id="2" name="Google Shape;46;p5">
            <a:extLst>
              <a:ext uri="{FF2B5EF4-FFF2-40B4-BE49-F238E27FC236}">
                <a16:creationId xmlns:a16="http://schemas.microsoft.com/office/drawing/2014/main" id="{2161A1B5-9482-E957-8251-FEE95E4CA1AD}"/>
              </a:ext>
            </a:extLst>
          </p:cNvPr>
          <p:cNvSpPr txBox="1">
            <a:spLocks noGrp="1"/>
          </p:cNvSpPr>
          <p:nvPr>
            <p:ph type="title"/>
          </p:nvPr>
        </p:nvSpPr>
        <p:spPr/>
        <p:txBody>
          <a:bodyPr/>
          <a:lstStyle>
            <a:lvl1pPr>
              <a:defRPr/>
            </a:lvl1pPr>
          </a:lstStyle>
          <a:p>
            <a:pPr lvl="0"/>
            <a:endParaRPr lang="en-US"/>
          </a:p>
        </p:txBody>
      </p:sp>
      <p:sp>
        <p:nvSpPr>
          <p:cNvPr id="3" name="Google Shape;47;p5">
            <a:extLst>
              <a:ext uri="{FF2B5EF4-FFF2-40B4-BE49-F238E27FC236}">
                <a16:creationId xmlns:a16="http://schemas.microsoft.com/office/drawing/2014/main" id="{CD4EC35F-922E-12A3-AA1C-C90D70633AFA}"/>
              </a:ext>
            </a:extLst>
          </p:cNvPr>
          <p:cNvSpPr txBox="1">
            <a:spLocks noGrp="1"/>
          </p:cNvSpPr>
          <p:nvPr>
            <p:ph idx="1"/>
          </p:nvPr>
        </p:nvSpPr>
        <p:spPr>
          <a:xfrm>
            <a:off x="609603" y="1825627"/>
            <a:ext cx="5410203" cy="4351336"/>
          </a:xfrm>
        </p:spPr>
        <p:txBody>
          <a:bodyPr/>
          <a:lstStyle>
            <a:lvl1pPr indent="-342900">
              <a:buSzPts val="1800"/>
              <a:defRPr/>
            </a:lvl1pPr>
          </a:lstStyle>
          <a:p>
            <a:pPr lvl="0"/>
            <a:endParaRPr lang="en-US"/>
          </a:p>
        </p:txBody>
      </p:sp>
      <p:grpSp>
        <p:nvGrpSpPr>
          <p:cNvPr id="4" name="Google Shape;48;p5">
            <a:extLst>
              <a:ext uri="{FF2B5EF4-FFF2-40B4-BE49-F238E27FC236}">
                <a16:creationId xmlns:a16="http://schemas.microsoft.com/office/drawing/2014/main" id="{53AABDD1-99FA-4027-9C36-81319930AF5C}"/>
              </a:ext>
            </a:extLst>
          </p:cNvPr>
          <p:cNvGrpSpPr/>
          <p:nvPr/>
        </p:nvGrpSpPr>
        <p:grpSpPr>
          <a:xfrm>
            <a:off x="7191545" y="0"/>
            <a:ext cx="5000460" cy="1425988"/>
            <a:chOff x="7191545" y="0"/>
            <a:chExt cx="5000460" cy="1425988"/>
          </a:xfrm>
        </p:grpSpPr>
        <p:pic>
          <p:nvPicPr>
            <p:cNvPr id="5" name="Google Shape;49;p5">
              <a:extLst>
                <a:ext uri="{FF2B5EF4-FFF2-40B4-BE49-F238E27FC236}">
                  <a16:creationId xmlns:a16="http://schemas.microsoft.com/office/drawing/2014/main" id="{F66D2CDC-8E45-76FF-0683-C4A5653FF09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50;p5">
              <a:extLst>
                <a:ext uri="{FF2B5EF4-FFF2-40B4-BE49-F238E27FC236}">
                  <a16:creationId xmlns:a16="http://schemas.microsoft.com/office/drawing/2014/main" id="{23B4192E-6763-F97E-4991-1B0ACF4CED33}"/>
                </a:ext>
              </a:extLst>
            </p:cNvPr>
            <p:cNvGrpSpPr/>
            <p:nvPr/>
          </p:nvGrpSpPr>
          <p:grpSpPr>
            <a:xfrm>
              <a:off x="7191545" y="0"/>
              <a:ext cx="5000460" cy="1425988"/>
              <a:chOff x="7191545" y="0"/>
              <a:chExt cx="5000460" cy="1425988"/>
            </a:xfrm>
          </p:grpSpPr>
          <p:sp>
            <p:nvSpPr>
              <p:cNvPr id="7" name="Google Shape;51;p5">
                <a:extLst>
                  <a:ext uri="{FF2B5EF4-FFF2-40B4-BE49-F238E27FC236}">
                    <a16:creationId xmlns:a16="http://schemas.microsoft.com/office/drawing/2014/main" id="{4C63BBB4-EAA8-4008-FEA8-7FE16EAC4DF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52;p5">
                <a:extLst>
                  <a:ext uri="{FF2B5EF4-FFF2-40B4-BE49-F238E27FC236}">
                    <a16:creationId xmlns:a16="http://schemas.microsoft.com/office/drawing/2014/main" id="{D0B81F40-2294-DA68-E242-6B616073A72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53;p5">
            <a:extLst>
              <a:ext uri="{FF2B5EF4-FFF2-40B4-BE49-F238E27FC236}">
                <a16:creationId xmlns:a16="http://schemas.microsoft.com/office/drawing/2014/main" id="{FEBCF3A9-4204-61DA-F7C1-CB91B974FFC2}"/>
              </a:ext>
            </a:extLst>
          </p:cNvPr>
          <p:cNvSpPr txBox="1">
            <a:spLocks noGrp="1"/>
          </p:cNvSpPr>
          <p:nvPr>
            <p:ph idx="2"/>
          </p:nvPr>
        </p:nvSpPr>
        <p:spPr>
          <a:xfrm>
            <a:off x="6172200" y="1825627"/>
            <a:ext cx="5410203" cy="4351336"/>
          </a:xfrm>
        </p:spPr>
        <p:txBody>
          <a:bodyPr/>
          <a:lstStyle>
            <a:lvl1pPr indent="-342900">
              <a:buSzPts val="1800"/>
              <a:defRPr/>
            </a:lvl1pPr>
          </a:lstStyle>
          <a:p>
            <a:pPr lvl="0"/>
            <a:endParaRPr lang="en-US"/>
          </a:p>
        </p:txBody>
      </p:sp>
      <p:sp>
        <p:nvSpPr>
          <p:cNvPr id="10" name="Google Shape;54;p5">
            <a:extLst>
              <a:ext uri="{FF2B5EF4-FFF2-40B4-BE49-F238E27FC236}">
                <a16:creationId xmlns:a16="http://schemas.microsoft.com/office/drawing/2014/main" id="{2EC8F91E-FEB0-A0D1-9FC8-8403758A1D18}"/>
              </a:ext>
            </a:extLst>
          </p:cNvPr>
          <p:cNvSpPr txBox="1">
            <a:spLocks noGrp="1"/>
          </p:cNvSpPr>
          <p:nvPr>
            <p:ph type="sldNum" sz="quarter" idx="8"/>
          </p:nvPr>
        </p:nvSpPr>
        <p:spPr>
          <a:xfrm>
            <a:off x="8839193" y="6356351"/>
            <a:ext cx="2743200" cy="365129"/>
          </a:xfrm>
        </p:spPr>
        <p:txBody>
          <a:bodyPr/>
          <a:lstStyle>
            <a:lvl1pPr>
              <a:defRPr/>
            </a:lvl1pPr>
          </a:lstStyle>
          <a:p>
            <a:pPr lvl="0"/>
            <a:fld id="{6EEFD596-2E0A-459F-AED3-0A0F43D2A07B}" type="slidenum">
              <a:t>‹#›</a:t>
            </a:fld>
            <a:endParaRPr lang="en-US"/>
          </a:p>
        </p:txBody>
      </p:sp>
      <p:cxnSp>
        <p:nvCxnSpPr>
          <p:cNvPr id="11" name="Google Shape;55;p5">
            <a:extLst>
              <a:ext uri="{FF2B5EF4-FFF2-40B4-BE49-F238E27FC236}">
                <a16:creationId xmlns:a16="http://schemas.microsoft.com/office/drawing/2014/main" id="{946BE893-4CBF-FF74-F991-6F9D6DE4D6B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56;p5">
            <a:extLst>
              <a:ext uri="{FF2B5EF4-FFF2-40B4-BE49-F238E27FC236}">
                <a16:creationId xmlns:a16="http://schemas.microsoft.com/office/drawing/2014/main" id="{2021D4ED-B1A1-A4B3-D8E5-72AFBC23E02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556963906"/>
      </p:ext>
    </p:extLst>
  </p:cSld>
  <p:clrMapOvr>
    <a:masterClrMapping/>
  </p:clrMapOvr>
  <p:hf sldNum="0" hdr="0" ftr="0" dt="0"/>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269"/>
        <p:cNvGrpSpPr/>
        <p:nvPr/>
      </p:nvGrpSpPr>
      <p:grpSpPr>
        <a:xfrm>
          <a:off x="0" y="0"/>
          <a:ext cx="0" cy="0"/>
          <a:chOff x="0" y="0"/>
          <a:chExt cx="0" cy="0"/>
        </a:xfrm>
      </p:grpSpPr>
      <p:sp>
        <p:nvSpPr>
          <p:cNvPr id="1270" name="Google Shape;1270;p6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71" name="Google Shape;1271;p6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2" name="Google Shape;1272;p6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73" name="Google Shape;1273;p672"/>
          <p:cNvGrpSpPr/>
          <p:nvPr/>
        </p:nvGrpSpPr>
        <p:grpSpPr>
          <a:xfrm>
            <a:off x="7191542" y="1"/>
            <a:ext cx="5000459" cy="1425992"/>
            <a:chOff x="7191542" y="1"/>
            <a:chExt cx="5000459" cy="1425992"/>
          </a:xfrm>
        </p:grpSpPr>
        <p:pic>
          <p:nvPicPr>
            <p:cNvPr id="1274" name="Google Shape;1274;p6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5" name="Google Shape;1275;p672"/>
            <p:cNvGrpSpPr/>
            <p:nvPr/>
          </p:nvGrpSpPr>
          <p:grpSpPr>
            <a:xfrm>
              <a:off x="7191542" y="1"/>
              <a:ext cx="5000459" cy="1425992"/>
              <a:chOff x="7186272" y="0"/>
              <a:chExt cx="5005729" cy="1427495"/>
            </a:xfrm>
          </p:grpSpPr>
          <p:sp>
            <p:nvSpPr>
              <p:cNvPr id="1276" name="Google Shape;1276;p6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7" name="Google Shape;1277;p6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193473207"/>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preserve="1">
  <p:cSld name="Title and Content 2">
    <p:spTree>
      <p:nvGrpSpPr>
        <p:cNvPr id="1" name=""/>
        <p:cNvGrpSpPr/>
        <p:nvPr/>
      </p:nvGrpSpPr>
      <p:grpSpPr>
        <a:xfrm>
          <a:off x="0" y="0"/>
          <a:ext cx="0" cy="0"/>
          <a:chOff x="0" y="0"/>
          <a:chExt cx="0" cy="0"/>
        </a:xfrm>
      </p:grpSpPr>
      <p:grpSp>
        <p:nvGrpSpPr>
          <p:cNvPr id="2" name="Google Shape;58;p6">
            <a:extLst>
              <a:ext uri="{FF2B5EF4-FFF2-40B4-BE49-F238E27FC236}">
                <a16:creationId xmlns:a16="http://schemas.microsoft.com/office/drawing/2014/main" id="{52EBA31A-8B8B-7389-DB49-2C3C083840B7}"/>
              </a:ext>
            </a:extLst>
          </p:cNvPr>
          <p:cNvGrpSpPr/>
          <p:nvPr/>
        </p:nvGrpSpPr>
        <p:grpSpPr>
          <a:xfrm>
            <a:off x="7191545" y="0"/>
            <a:ext cx="5000460" cy="1425988"/>
            <a:chOff x="7191545" y="0"/>
            <a:chExt cx="5000460" cy="1425988"/>
          </a:xfrm>
        </p:grpSpPr>
        <p:pic>
          <p:nvPicPr>
            <p:cNvPr id="3" name="Google Shape;59;p6">
              <a:extLst>
                <a:ext uri="{FF2B5EF4-FFF2-40B4-BE49-F238E27FC236}">
                  <a16:creationId xmlns:a16="http://schemas.microsoft.com/office/drawing/2014/main" id="{C200D3EC-ECF0-F1BB-86E7-8967E527A0C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0;p6">
              <a:extLst>
                <a:ext uri="{FF2B5EF4-FFF2-40B4-BE49-F238E27FC236}">
                  <a16:creationId xmlns:a16="http://schemas.microsoft.com/office/drawing/2014/main" id="{E229331D-849C-D6D9-FAE2-A1C0012043E6}"/>
                </a:ext>
              </a:extLst>
            </p:cNvPr>
            <p:cNvGrpSpPr/>
            <p:nvPr/>
          </p:nvGrpSpPr>
          <p:grpSpPr>
            <a:xfrm>
              <a:off x="7191545" y="0"/>
              <a:ext cx="5000460" cy="1425988"/>
              <a:chOff x="7191545" y="0"/>
              <a:chExt cx="5000460" cy="1425988"/>
            </a:xfrm>
          </p:grpSpPr>
          <p:sp>
            <p:nvSpPr>
              <p:cNvPr id="5" name="Google Shape;61;p6">
                <a:extLst>
                  <a:ext uri="{FF2B5EF4-FFF2-40B4-BE49-F238E27FC236}">
                    <a16:creationId xmlns:a16="http://schemas.microsoft.com/office/drawing/2014/main" id="{663D7E00-7D74-B388-2EFC-85351A29F69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2;p6">
                <a:extLst>
                  <a:ext uri="{FF2B5EF4-FFF2-40B4-BE49-F238E27FC236}">
                    <a16:creationId xmlns:a16="http://schemas.microsoft.com/office/drawing/2014/main" id="{85AA23C1-E328-72C2-9701-0A8DE27B0CF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3;p6">
            <a:extLst>
              <a:ext uri="{FF2B5EF4-FFF2-40B4-BE49-F238E27FC236}">
                <a16:creationId xmlns:a16="http://schemas.microsoft.com/office/drawing/2014/main" id="{140C5F49-0743-E00E-B560-180CAF7CC4C0}"/>
              </a:ext>
            </a:extLst>
          </p:cNvPr>
          <p:cNvSpPr txBox="1">
            <a:spLocks noGrp="1"/>
          </p:cNvSpPr>
          <p:nvPr>
            <p:ph type="title"/>
          </p:nvPr>
        </p:nvSpPr>
        <p:spPr/>
        <p:txBody>
          <a:bodyPr/>
          <a:lstStyle>
            <a:lvl1pPr>
              <a:defRPr/>
            </a:lvl1pPr>
          </a:lstStyle>
          <a:p>
            <a:pPr lvl="0"/>
            <a:endParaRPr lang="en-US"/>
          </a:p>
        </p:txBody>
      </p:sp>
      <p:sp>
        <p:nvSpPr>
          <p:cNvPr id="8" name="Google Shape;64;p6">
            <a:extLst>
              <a:ext uri="{FF2B5EF4-FFF2-40B4-BE49-F238E27FC236}">
                <a16:creationId xmlns:a16="http://schemas.microsoft.com/office/drawing/2014/main" id="{98926B66-5686-7C72-D73D-276E5C1D2DD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65;p6">
            <a:extLst>
              <a:ext uri="{FF2B5EF4-FFF2-40B4-BE49-F238E27FC236}">
                <a16:creationId xmlns:a16="http://schemas.microsoft.com/office/drawing/2014/main" id="{432A3280-3D84-1817-686C-D5371762140A}"/>
              </a:ext>
            </a:extLst>
          </p:cNvPr>
          <p:cNvSpPr txBox="1">
            <a:spLocks noGrp="1"/>
          </p:cNvSpPr>
          <p:nvPr>
            <p:ph type="sldNum" sz="quarter" idx="8"/>
          </p:nvPr>
        </p:nvSpPr>
        <p:spPr/>
        <p:txBody>
          <a:bodyPr/>
          <a:lstStyle>
            <a:lvl1pPr>
              <a:defRPr>
                <a:solidFill>
                  <a:srgbClr val="AEB3B7"/>
                </a:solidFill>
              </a:defRPr>
            </a:lvl1pPr>
          </a:lstStyle>
          <a:p>
            <a:pPr lvl="0"/>
            <a:fld id="{FDCFF565-D453-422C-B3D1-38A7F3F737CF}" type="slidenum">
              <a:t>‹#›</a:t>
            </a:fld>
            <a:endParaRPr lang="en-US"/>
          </a:p>
        </p:txBody>
      </p:sp>
      <p:cxnSp>
        <p:nvCxnSpPr>
          <p:cNvPr id="10" name="Google Shape;66;p6">
            <a:extLst>
              <a:ext uri="{FF2B5EF4-FFF2-40B4-BE49-F238E27FC236}">
                <a16:creationId xmlns:a16="http://schemas.microsoft.com/office/drawing/2014/main" id="{E5A1BA95-4973-EAF0-9DD5-A9D347F9C0F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67;p6">
            <a:extLst>
              <a:ext uri="{FF2B5EF4-FFF2-40B4-BE49-F238E27FC236}">
                <a16:creationId xmlns:a16="http://schemas.microsoft.com/office/drawing/2014/main" id="{0D46FFA0-801B-DFBA-BE4D-BB9A4ADBDB09}"/>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731858826"/>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Google Shape;69;p7">
            <a:extLst>
              <a:ext uri="{FF2B5EF4-FFF2-40B4-BE49-F238E27FC236}">
                <a16:creationId xmlns:a16="http://schemas.microsoft.com/office/drawing/2014/main" id="{C9AD0812-0645-D104-4792-C792AAA602BC}"/>
              </a:ext>
            </a:extLst>
          </p:cNvPr>
          <p:cNvSpPr txBox="1">
            <a:spLocks noGrp="1"/>
          </p:cNvSpPr>
          <p:nvPr>
            <p:ph type="title"/>
          </p:nvPr>
        </p:nvSpPr>
        <p:spPr/>
        <p:txBody>
          <a:bodyPr/>
          <a:lstStyle>
            <a:lvl1pPr>
              <a:defRPr/>
            </a:lvl1pPr>
          </a:lstStyle>
          <a:p>
            <a:pPr lvl="0"/>
            <a:endParaRPr lang="en-US"/>
          </a:p>
        </p:txBody>
      </p:sp>
      <p:sp>
        <p:nvSpPr>
          <p:cNvPr id="3" name="Google Shape;70;p7">
            <a:extLst>
              <a:ext uri="{FF2B5EF4-FFF2-40B4-BE49-F238E27FC236}">
                <a16:creationId xmlns:a16="http://schemas.microsoft.com/office/drawing/2014/main" id="{BA95969B-158C-2686-731C-3B9AE921ABE6}"/>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71;p7">
            <a:extLst>
              <a:ext uri="{FF2B5EF4-FFF2-40B4-BE49-F238E27FC236}">
                <a16:creationId xmlns:a16="http://schemas.microsoft.com/office/drawing/2014/main" id="{09DB377E-E2BE-D35E-A114-442466CB3A9B}"/>
              </a:ext>
            </a:extLst>
          </p:cNvPr>
          <p:cNvGrpSpPr/>
          <p:nvPr/>
        </p:nvGrpSpPr>
        <p:grpSpPr>
          <a:xfrm>
            <a:off x="7191545" y="0"/>
            <a:ext cx="5000460" cy="1425988"/>
            <a:chOff x="7191545" y="0"/>
            <a:chExt cx="5000460" cy="1425988"/>
          </a:xfrm>
        </p:grpSpPr>
        <p:pic>
          <p:nvPicPr>
            <p:cNvPr id="5" name="Google Shape;72;p7">
              <a:extLst>
                <a:ext uri="{FF2B5EF4-FFF2-40B4-BE49-F238E27FC236}">
                  <a16:creationId xmlns:a16="http://schemas.microsoft.com/office/drawing/2014/main" id="{60E7A444-5416-8B01-94A0-515F515947F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73;p7">
              <a:extLst>
                <a:ext uri="{FF2B5EF4-FFF2-40B4-BE49-F238E27FC236}">
                  <a16:creationId xmlns:a16="http://schemas.microsoft.com/office/drawing/2014/main" id="{17FEAF01-C79B-74CE-3D50-4F3C000B043D}"/>
                </a:ext>
              </a:extLst>
            </p:cNvPr>
            <p:cNvGrpSpPr/>
            <p:nvPr/>
          </p:nvGrpSpPr>
          <p:grpSpPr>
            <a:xfrm>
              <a:off x="7191545" y="0"/>
              <a:ext cx="5000460" cy="1425988"/>
              <a:chOff x="7191545" y="0"/>
              <a:chExt cx="5000460" cy="1425988"/>
            </a:xfrm>
          </p:grpSpPr>
          <p:sp>
            <p:nvSpPr>
              <p:cNvPr id="7" name="Google Shape;74;p7">
                <a:extLst>
                  <a:ext uri="{FF2B5EF4-FFF2-40B4-BE49-F238E27FC236}">
                    <a16:creationId xmlns:a16="http://schemas.microsoft.com/office/drawing/2014/main" id="{4981742C-9DD5-A9EC-6E15-0DF6954EE6C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75;p7">
                <a:extLst>
                  <a:ext uri="{FF2B5EF4-FFF2-40B4-BE49-F238E27FC236}">
                    <a16:creationId xmlns:a16="http://schemas.microsoft.com/office/drawing/2014/main" id="{F1C5E6F3-5654-2EFC-A251-AB594E4D3D4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76;p7">
            <a:extLst>
              <a:ext uri="{FF2B5EF4-FFF2-40B4-BE49-F238E27FC236}">
                <a16:creationId xmlns:a16="http://schemas.microsoft.com/office/drawing/2014/main" id="{4474EB9A-D5C8-FA69-3EE4-0EB419AADC1A}"/>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77;p7">
            <a:extLst>
              <a:ext uri="{FF2B5EF4-FFF2-40B4-BE49-F238E27FC236}">
                <a16:creationId xmlns:a16="http://schemas.microsoft.com/office/drawing/2014/main" id="{51AB997D-B1F8-97B3-5947-A339905A2698}"/>
              </a:ext>
            </a:extLst>
          </p:cNvPr>
          <p:cNvSpPr txBox="1">
            <a:spLocks noGrp="1"/>
          </p:cNvSpPr>
          <p:nvPr>
            <p:ph type="sldNum" sz="quarter" idx="8"/>
          </p:nvPr>
        </p:nvSpPr>
        <p:spPr>
          <a:xfrm>
            <a:off x="8839193" y="6356351"/>
            <a:ext cx="2743200" cy="365129"/>
          </a:xfrm>
        </p:spPr>
        <p:txBody>
          <a:bodyPr/>
          <a:lstStyle>
            <a:lvl1pPr>
              <a:defRPr/>
            </a:lvl1pPr>
          </a:lstStyle>
          <a:p>
            <a:pPr lvl="0"/>
            <a:fld id="{AFB3F07D-4D69-4787-AFD5-62E3EEECD799}" type="slidenum">
              <a:t>‹#›</a:t>
            </a:fld>
            <a:endParaRPr lang="en-US"/>
          </a:p>
        </p:txBody>
      </p:sp>
      <p:cxnSp>
        <p:nvCxnSpPr>
          <p:cNvPr id="11" name="Google Shape;78;p7">
            <a:extLst>
              <a:ext uri="{FF2B5EF4-FFF2-40B4-BE49-F238E27FC236}">
                <a16:creationId xmlns:a16="http://schemas.microsoft.com/office/drawing/2014/main" id="{18271968-9DCA-5A88-078E-04BA3484465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79;p7">
            <a:extLst>
              <a:ext uri="{FF2B5EF4-FFF2-40B4-BE49-F238E27FC236}">
                <a16:creationId xmlns:a16="http://schemas.microsoft.com/office/drawing/2014/main" id="{7F4A7F6E-A0C2-36AC-3590-15BB6C7CE1A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827723888"/>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preserve="1">
  <p:cSld name="Title and Content 3">
    <p:spTree>
      <p:nvGrpSpPr>
        <p:cNvPr id="1" name=""/>
        <p:cNvGrpSpPr/>
        <p:nvPr/>
      </p:nvGrpSpPr>
      <p:grpSpPr>
        <a:xfrm>
          <a:off x="0" y="0"/>
          <a:ext cx="0" cy="0"/>
          <a:chOff x="0" y="0"/>
          <a:chExt cx="0" cy="0"/>
        </a:xfrm>
      </p:grpSpPr>
      <p:grpSp>
        <p:nvGrpSpPr>
          <p:cNvPr id="2" name="Google Shape;81;p8">
            <a:extLst>
              <a:ext uri="{FF2B5EF4-FFF2-40B4-BE49-F238E27FC236}">
                <a16:creationId xmlns:a16="http://schemas.microsoft.com/office/drawing/2014/main" id="{C806DAEE-C837-C2DF-B909-7AFB998A00C5}"/>
              </a:ext>
            </a:extLst>
          </p:cNvPr>
          <p:cNvGrpSpPr/>
          <p:nvPr/>
        </p:nvGrpSpPr>
        <p:grpSpPr>
          <a:xfrm>
            <a:off x="7191545" y="0"/>
            <a:ext cx="5000460" cy="1425988"/>
            <a:chOff x="7191545" y="0"/>
            <a:chExt cx="5000460" cy="1425988"/>
          </a:xfrm>
        </p:grpSpPr>
        <p:pic>
          <p:nvPicPr>
            <p:cNvPr id="3" name="Google Shape;82;p8">
              <a:extLst>
                <a:ext uri="{FF2B5EF4-FFF2-40B4-BE49-F238E27FC236}">
                  <a16:creationId xmlns:a16="http://schemas.microsoft.com/office/drawing/2014/main" id="{A9139FB8-4BCC-A8AB-8EF6-D1E1DC3E32D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83;p8">
              <a:extLst>
                <a:ext uri="{FF2B5EF4-FFF2-40B4-BE49-F238E27FC236}">
                  <a16:creationId xmlns:a16="http://schemas.microsoft.com/office/drawing/2014/main" id="{7C64B8BC-4FB3-9DA4-4A0F-2D191F3150CE}"/>
                </a:ext>
              </a:extLst>
            </p:cNvPr>
            <p:cNvGrpSpPr/>
            <p:nvPr/>
          </p:nvGrpSpPr>
          <p:grpSpPr>
            <a:xfrm>
              <a:off x="7191545" y="0"/>
              <a:ext cx="5000460" cy="1425988"/>
              <a:chOff x="7191545" y="0"/>
              <a:chExt cx="5000460" cy="1425988"/>
            </a:xfrm>
          </p:grpSpPr>
          <p:sp>
            <p:nvSpPr>
              <p:cNvPr id="5" name="Google Shape;84;p8">
                <a:extLst>
                  <a:ext uri="{FF2B5EF4-FFF2-40B4-BE49-F238E27FC236}">
                    <a16:creationId xmlns:a16="http://schemas.microsoft.com/office/drawing/2014/main" id="{0DA56E4D-7559-0385-EB3B-023006C18E8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5;p8">
                <a:extLst>
                  <a:ext uri="{FF2B5EF4-FFF2-40B4-BE49-F238E27FC236}">
                    <a16:creationId xmlns:a16="http://schemas.microsoft.com/office/drawing/2014/main" id="{AFFEAA14-C651-2322-3702-C401F72B16F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6;p8">
            <a:extLst>
              <a:ext uri="{FF2B5EF4-FFF2-40B4-BE49-F238E27FC236}">
                <a16:creationId xmlns:a16="http://schemas.microsoft.com/office/drawing/2014/main" id="{3119E003-D432-BDEB-2F9D-015E8486803F}"/>
              </a:ext>
            </a:extLst>
          </p:cNvPr>
          <p:cNvSpPr txBox="1">
            <a:spLocks noGrp="1"/>
          </p:cNvSpPr>
          <p:nvPr>
            <p:ph type="title"/>
          </p:nvPr>
        </p:nvSpPr>
        <p:spPr/>
        <p:txBody>
          <a:bodyPr/>
          <a:lstStyle>
            <a:lvl1pPr>
              <a:defRPr/>
            </a:lvl1pPr>
          </a:lstStyle>
          <a:p>
            <a:pPr lvl="0"/>
            <a:endParaRPr lang="en-US"/>
          </a:p>
        </p:txBody>
      </p:sp>
      <p:sp>
        <p:nvSpPr>
          <p:cNvPr id="8" name="Google Shape;87;p8">
            <a:extLst>
              <a:ext uri="{FF2B5EF4-FFF2-40B4-BE49-F238E27FC236}">
                <a16:creationId xmlns:a16="http://schemas.microsoft.com/office/drawing/2014/main" id="{2B736D99-3502-E447-48AE-9A79402EE67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88;p8">
            <a:extLst>
              <a:ext uri="{FF2B5EF4-FFF2-40B4-BE49-F238E27FC236}">
                <a16:creationId xmlns:a16="http://schemas.microsoft.com/office/drawing/2014/main" id="{EEAE568F-08E6-70EB-09D6-DFC1F28F3A1B}"/>
              </a:ext>
            </a:extLst>
          </p:cNvPr>
          <p:cNvSpPr txBox="1">
            <a:spLocks noGrp="1"/>
          </p:cNvSpPr>
          <p:nvPr>
            <p:ph type="sldNum" sz="quarter" idx="8"/>
          </p:nvPr>
        </p:nvSpPr>
        <p:spPr/>
        <p:txBody>
          <a:bodyPr/>
          <a:lstStyle>
            <a:lvl1pPr>
              <a:defRPr>
                <a:solidFill>
                  <a:srgbClr val="AEB3B7"/>
                </a:solidFill>
              </a:defRPr>
            </a:lvl1pPr>
          </a:lstStyle>
          <a:p>
            <a:pPr lvl="0"/>
            <a:fld id="{E5715C09-AF71-4BF0-BAE4-6CEFCAC87B34}" type="slidenum">
              <a:t>‹#›</a:t>
            </a:fld>
            <a:endParaRPr lang="en-US"/>
          </a:p>
        </p:txBody>
      </p:sp>
      <p:cxnSp>
        <p:nvCxnSpPr>
          <p:cNvPr id="10" name="Google Shape;89;p8">
            <a:extLst>
              <a:ext uri="{FF2B5EF4-FFF2-40B4-BE49-F238E27FC236}">
                <a16:creationId xmlns:a16="http://schemas.microsoft.com/office/drawing/2014/main" id="{9D95A54E-0E44-C14A-0683-78281B0A236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90;p8">
            <a:extLst>
              <a:ext uri="{FF2B5EF4-FFF2-40B4-BE49-F238E27FC236}">
                <a16:creationId xmlns:a16="http://schemas.microsoft.com/office/drawing/2014/main" id="{A7986472-FFDC-1316-6441-5E41C18AC37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394044"/>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Google Shape;92;p9">
            <a:extLst>
              <a:ext uri="{FF2B5EF4-FFF2-40B4-BE49-F238E27FC236}">
                <a16:creationId xmlns:a16="http://schemas.microsoft.com/office/drawing/2014/main" id="{09FA6DAD-0933-34C7-6674-8FCA3DC603FF}"/>
              </a:ext>
            </a:extLst>
          </p:cNvPr>
          <p:cNvSpPr txBox="1">
            <a:spLocks noGrp="1"/>
          </p:cNvSpPr>
          <p:nvPr>
            <p:ph type="sldNum" sz="quarter" idx="8"/>
          </p:nvPr>
        </p:nvSpPr>
        <p:spPr/>
        <p:txBody>
          <a:bodyPr/>
          <a:lstStyle>
            <a:lvl1pPr>
              <a:defRPr/>
            </a:lvl1pPr>
          </a:lstStyle>
          <a:p>
            <a:pPr lvl="0"/>
            <a:fld id="{82E47A65-6549-4D78-916D-46752E882777}" type="slidenum">
              <a:t>‹#›</a:t>
            </a:fld>
            <a:endParaRPr lang="en-US"/>
          </a:p>
        </p:txBody>
      </p:sp>
      <p:cxnSp>
        <p:nvCxnSpPr>
          <p:cNvPr id="3" name="Google Shape;93;p9">
            <a:extLst>
              <a:ext uri="{FF2B5EF4-FFF2-40B4-BE49-F238E27FC236}">
                <a16:creationId xmlns:a16="http://schemas.microsoft.com/office/drawing/2014/main" id="{EAA58F63-8F7C-E950-8117-8CFE9267843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94;p9">
            <a:extLst>
              <a:ext uri="{FF2B5EF4-FFF2-40B4-BE49-F238E27FC236}">
                <a16:creationId xmlns:a16="http://schemas.microsoft.com/office/drawing/2014/main" id="{244B3E15-0512-CAF7-602B-9A28CD83B67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506915235"/>
      </p:ext>
    </p:extLst>
  </p:cSld>
  <p:clrMapOvr>
    <a:masterClrMapping/>
  </p:clrMapOvr>
  <p:hf sldNum="0" hdr="0" ftr="0" dt="0"/>
</p:sldLayout>
</file>

<file path=ppt/slideLayouts/slideLayout1324.xml><?xml version="1.0" encoding="utf-8"?>
<p:sldLayout xmlns:a="http://schemas.openxmlformats.org/drawingml/2006/main" xmlns:r="http://schemas.openxmlformats.org/officeDocument/2006/relationships" xmlns:p="http://schemas.openxmlformats.org/presentationml/2006/main" preserve="1">
  <p:cSld name="Divider">
    <p:spTree>
      <p:nvGrpSpPr>
        <p:cNvPr id="1" name=""/>
        <p:cNvGrpSpPr/>
        <p:nvPr/>
      </p:nvGrpSpPr>
      <p:grpSpPr>
        <a:xfrm>
          <a:off x="0" y="0"/>
          <a:ext cx="0" cy="0"/>
          <a:chOff x="0" y="0"/>
          <a:chExt cx="0" cy="0"/>
        </a:xfrm>
      </p:grpSpPr>
      <p:grpSp>
        <p:nvGrpSpPr>
          <p:cNvPr id="2" name="Google Shape;101;p10">
            <a:extLst>
              <a:ext uri="{FF2B5EF4-FFF2-40B4-BE49-F238E27FC236}">
                <a16:creationId xmlns:a16="http://schemas.microsoft.com/office/drawing/2014/main" id="{E48EE469-2FA4-C965-02EF-1B6FDC602D91}"/>
              </a:ext>
            </a:extLst>
          </p:cNvPr>
          <p:cNvGrpSpPr/>
          <p:nvPr/>
        </p:nvGrpSpPr>
        <p:grpSpPr>
          <a:xfrm>
            <a:off x="0" y="5020348"/>
            <a:ext cx="12191996" cy="1837651"/>
            <a:chOff x="0" y="5020348"/>
            <a:chExt cx="12191996" cy="1837651"/>
          </a:xfrm>
        </p:grpSpPr>
        <p:sp>
          <p:nvSpPr>
            <p:cNvPr id="3" name="Google Shape;102;p10">
              <a:extLst>
                <a:ext uri="{FF2B5EF4-FFF2-40B4-BE49-F238E27FC236}">
                  <a16:creationId xmlns:a16="http://schemas.microsoft.com/office/drawing/2014/main" id="{CC1E5BA1-280C-C91F-4A1A-E0CFE3DA884F}"/>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03;p10">
              <a:extLst>
                <a:ext uri="{FF2B5EF4-FFF2-40B4-BE49-F238E27FC236}">
                  <a16:creationId xmlns:a16="http://schemas.microsoft.com/office/drawing/2014/main" id="{99B81217-B873-2E52-AAEC-8738C4BC7C7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04;p10">
              <a:extLst>
                <a:ext uri="{FF2B5EF4-FFF2-40B4-BE49-F238E27FC236}">
                  <a16:creationId xmlns:a16="http://schemas.microsoft.com/office/drawing/2014/main" id="{73FCD5DD-0B9B-5FA4-7AB6-0F61A258C8C0}"/>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05;p10">
              <a:extLst>
                <a:ext uri="{FF2B5EF4-FFF2-40B4-BE49-F238E27FC236}">
                  <a16:creationId xmlns:a16="http://schemas.microsoft.com/office/drawing/2014/main" id="{4B738555-7E4C-5BEC-E408-FAD0C2E95606}"/>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06;p10">
            <a:extLst>
              <a:ext uri="{FF2B5EF4-FFF2-40B4-BE49-F238E27FC236}">
                <a16:creationId xmlns:a16="http://schemas.microsoft.com/office/drawing/2014/main" id="{02C7D788-76EE-7984-24F0-6B52F6A8F2C3}"/>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07;p10">
            <a:extLst>
              <a:ext uri="{FF2B5EF4-FFF2-40B4-BE49-F238E27FC236}">
                <a16:creationId xmlns:a16="http://schemas.microsoft.com/office/drawing/2014/main" id="{98DE3A37-B446-A974-AEA4-B21759DB7079}"/>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907045268"/>
      </p:ext>
    </p:extLst>
  </p:cSld>
  <p:clrMapOvr>
    <a:masterClrMapping/>
  </p:clrMapOvr>
  <p:hf sldNum="0" hdr="0" ftr="0" dt="0"/>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Google Shape;109;p11">
            <a:extLst>
              <a:ext uri="{FF2B5EF4-FFF2-40B4-BE49-F238E27FC236}">
                <a16:creationId xmlns:a16="http://schemas.microsoft.com/office/drawing/2014/main" id="{E57060CF-037E-B7CD-1ED5-B47AC93E98EB}"/>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10;p11">
            <a:extLst>
              <a:ext uri="{FF2B5EF4-FFF2-40B4-BE49-F238E27FC236}">
                <a16:creationId xmlns:a16="http://schemas.microsoft.com/office/drawing/2014/main" id="{C2AA22D7-74A9-8C9C-DF67-87355BCF7DB6}"/>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1;p11">
            <a:extLst>
              <a:ext uri="{FF2B5EF4-FFF2-40B4-BE49-F238E27FC236}">
                <a16:creationId xmlns:a16="http://schemas.microsoft.com/office/drawing/2014/main" id="{84777F02-2633-AA43-5F9C-E735860D15EF}"/>
              </a:ext>
            </a:extLst>
          </p:cNvPr>
          <p:cNvGrpSpPr/>
          <p:nvPr/>
        </p:nvGrpSpPr>
        <p:grpSpPr>
          <a:xfrm>
            <a:off x="0" y="5379424"/>
            <a:ext cx="2807363" cy="753895"/>
            <a:chOff x="0" y="5379424"/>
            <a:chExt cx="2807363" cy="753895"/>
          </a:xfrm>
        </p:grpSpPr>
        <p:sp>
          <p:nvSpPr>
            <p:cNvPr id="5" name="Google Shape;112;p11">
              <a:extLst>
                <a:ext uri="{FF2B5EF4-FFF2-40B4-BE49-F238E27FC236}">
                  <a16:creationId xmlns:a16="http://schemas.microsoft.com/office/drawing/2014/main" id="{7D0B4D64-C8BF-3BA9-8071-026310DDC2C6}"/>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3;p11">
              <a:extLst>
                <a:ext uri="{FF2B5EF4-FFF2-40B4-BE49-F238E27FC236}">
                  <a16:creationId xmlns:a16="http://schemas.microsoft.com/office/drawing/2014/main" id="{9A2952A6-A857-5FE5-E391-A0E847CD142C}"/>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5;p11">
            <a:extLst>
              <a:ext uri="{FF2B5EF4-FFF2-40B4-BE49-F238E27FC236}">
                <a16:creationId xmlns:a16="http://schemas.microsoft.com/office/drawing/2014/main" id="{682E4091-62EA-523D-94A8-CF5530BB4126}"/>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927088134"/>
      </p:ext>
    </p:extLst>
  </p:cSld>
  <p:clrMapOvr>
    <a:masterClrMapping/>
  </p:clrMapOvr>
  <p:hf sldNum="0" hdr="0" ftr="0" dt="0"/>
</p:sldLayout>
</file>

<file path=ppt/slideLayouts/slideLayout1326.xml><?xml version="1.0" encoding="utf-8"?>
<p:sldLayout xmlns:a="http://schemas.openxmlformats.org/drawingml/2006/main" xmlns:r="http://schemas.openxmlformats.org/officeDocument/2006/relationships" xmlns:p="http://schemas.openxmlformats.org/presentationml/2006/main" preserve="1">
  <p:cSld name="Title and Content 4">
    <p:spTree>
      <p:nvGrpSpPr>
        <p:cNvPr id="1" name=""/>
        <p:cNvGrpSpPr/>
        <p:nvPr/>
      </p:nvGrpSpPr>
      <p:grpSpPr>
        <a:xfrm>
          <a:off x="0" y="0"/>
          <a:ext cx="0" cy="0"/>
          <a:chOff x="0" y="0"/>
          <a:chExt cx="0" cy="0"/>
        </a:xfrm>
      </p:grpSpPr>
      <p:grpSp>
        <p:nvGrpSpPr>
          <p:cNvPr id="2" name="Google Shape;117;p12">
            <a:extLst>
              <a:ext uri="{FF2B5EF4-FFF2-40B4-BE49-F238E27FC236}">
                <a16:creationId xmlns:a16="http://schemas.microsoft.com/office/drawing/2014/main" id="{71A0FE96-C696-C96D-670A-9E683F056DCE}"/>
              </a:ext>
            </a:extLst>
          </p:cNvPr>
          <p:cNvGrpSpPr/>
          <p:nvPr/>
        </p:nvGrpSpPr>
        <p:grpSpPr>
          <a:xfrm>
            <a:off x="7191545" y="0"/>
            <a:ext cx="5000460" cy="1425988"/>
            <a:chOff x="7191545" y="0"/>
            <a:chExt cx="5000460" cy="1425988"/>
          </a:xfrm>
        </p:grpSpPr>
        <p:pic>
          <p:nvPicPr>
            <p:cNvPr id="3" name="Google Shape;118;p12">
              <a:extLst>
                <a:ext uri="{FF2B5EF4-FFF2-40B4-BE49-F238E27FC236}">
                  <a16:creationId xmlns:a16="http://schemas.microsoft.com/office/drawing/2014/main" id="{4F042EAA-05B6-0EF7-82EC-93CA3D15B63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9;p12">
              <a:extLst>
                <a:ext uri="{FF2B5EF4-FFF2-40B4-BE49-F238E27FC236}">
                  <a16:creationId xmlns:a16="http://schemas.microsoft.com/office/drawing/2014/main" id="{CA05835C-4C5C-6CDE-9CF1-C4B321B39ADB}"/>
                </a:ext>
              </a:extLst>
            </p:cNvPr>
            <p:cNvGrpSpPr/>
            <p:nvPr/>
          </p:nvGrpSpPr>
          <p:grpSpPr>
            <a:xfrm>
              <a:off x="7191545" y="0"/>
              <a:ext cx="5000460" cy="1425988"/>
              <a:chOff x="7191545" y="0"/>
              <a:chExt cx="5000460" cy="1425988"/>
            </a:xfrm>
          </p:grpSpPr>
          <p:sp>
            <p:nvSpPr>
              <p:cNvPr id="5" name="Google Shape;120;p12">
                <a:extLst>
                  <a:ext uri="{FF2B5EF4-FFF2-40B4-BE49-F238E27FC236}">
                    <a16:creationId xmlns:a16="http://schemas.microsoft.com/office/drawing/2014/main" id="{D48B8694-9245-D612-285D-526F57247FB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21;p12">
                <a:extLst>
                  <a:ext uri="{FF2B5EF4-FFF2-40B4-BE49-F238E27FC236}">
                    <a16:creationId xmlns:a16="http://schemas.microsoft.com/office/drawing/2014/main" id="{8DFA4A79-DCCD-8C70-2599-BE141E5B8AB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22;p12">
            <a:extLst>
              <a:ext uri="{FF2B5EF4-FFF2-40B4-BE49-F238E27FC236}">
                <a16:creationId xmlns:a16="http://schemas.microsoft.com/office/drawing/2014/main" id="{23293616-FA00-28CE-76F3-FE159796A632}"/>
              </a:ext>
            </a:extLst>
          </p:cNvPr>
          <p:cNvSpPr txBox="1">
            <a:spLocks noGrp="1"/>
          </p:cNvSpPr>
          <p:nvPr>
            <p:ph type="title"/>
          </p:nvPr>
        </p:nvSpPr>
        <p:spPr/>
        <p:txBody>
          <a:bodyPr/>
          <a:lstStyle>
            <a:lvl1pPr>
              <a:defRPr/>
            </a:lvl1pPr>
          </a:lstStyle>
          <a:p>
            <a:pPr lvl="0"/>
            <a:endParaRPr lang="en-US"/>
          </a:p>
        </p:txBody>
      </p:sp>
      <p:sp>
        <p:nvSpPr>
          <p:cNvPr id="8" name="Google Shape;123;p12">
            <a:extLst>
              <a:ext uri="{FF2B5EF4-FFF2-40B4-BE49-F238E27FC236}">
                <a16:creationId xmlns:a16="http://schemas.microsoft.com/office/drawing/2014/main" id="{7AD820A7-86F2-854B-9F8A-2BB127ED1036}"/>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24;p12">
            <a:extLst>
              <a:ext uri="{FF2B5EF4-FFF2-40B4-BE49-F238E27FC236}">
                <a16:creationId xmlns:a16="http://schemas.microsoft.com/office/drawing/2014/main" id="{BEDFD56E-293C-602F-3FF5-98454E2BFD73}"/>
              </a:ext>
            </a:extLst>
          </p:cNvPr>
          <p:cNvSpPr txBox="1">
            <a:spLocks noGrp="1"/>
          </p:cNvSpPr>
          <p:nvPr>
            <p:ph type="sldNum" sz="quarter" idx="8"/>
          </p:nvPr>
        </p:nvSpPr>
        <p:spPr/>
        <p:txBody>
          <a:bodyPr/>
          <a:lstStyle>
            <a:lvl1pPr>
              <a:defRPr>
                <a:solidFill>
                  <a:srgbClr val="AEB3B7"/>
                </a:solidFill>
              </a:defRPr>
            </a:lvl1pPr>
          </a:lstStyle>
          <a:p>
            <a:pPr lvl="0"/>
            <a:fld id="{5E8FFA22-1DAF-4A3E-9581-ABC7025CBD6C}" type="slidenum">
              <a:t>‹#›</a:t>
            </a:fld>
            <a:endParaRPr lang="en-US"/>
          </a:p>
        </p:txBody>
      </p:sp>
      <p:cxnSp>
        <p:nvCxnSpPr>
          <p:cNvPr id="10" name="Google Shape;125;p12">
            <a:extLst>
              <a:ext uri="{FF2B5EF4-FFF2-40B4-BE49-F238E27FC236}">
                <a16:creationId xmlns:a16="http://schemas.microsoft.com/office/drawing/2014/main" id="{46BF40B3-F1D7-EAA2-E064-B05B80D883B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26;p12">
            <a:extLst>
              <a:ext uri="{FF2B5EF4-FFF2-40B4-BE49-F238E27FC236}">
                <a16:creationId xmlns:a16="http://schemas.microsoft.com/office/drawing/2014/main" id="{ED680EDA-BFB5-0D7C-B0F9-DD490C12AF0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078349460"/>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p:cSld name="Title and Content 5">
    <p:spTree>
      <p:nvGrpSpPr>
        <p:cNvPr id="1" name=""/>
        <p:cNvGrpSpPr/>
        <p:nvPr/>
      </p:nvGrpSpPr>
      <p:grpSpPr>
        <a:xfrm>
          <a:off x="0" y="0"/>
          <a:ext cx="0" cy="0"/>
          <a:chOff x="0" y="0"/>
          <a:chExt cx="0" cy="0"/>
        </a:xfrm>
      </p:grpSpPr>
      <p:grpSp>
        <p:nvGrpSpPr>
          <p:cNvPr id="2" name="Google Shape;128;p13">
            <a:extLst>
              <a:ext uri="{FF2B5EF4-FFF2-40B4-BE49-F238E27FC236}">
                <a16:creationId xmlns:a16="http://schemas.microsoft.com/office/drawing/2014/main" id="{51B620DC-CA73-ADC0-BD6F-DBBEC523D9B9}"/>
              </a:ext>
            </a:extLst>
          </p:cNvPr>
          <p:cNvGrpSpPr/>
          <p:nvPr/>
        </p:nvGrpSpPr>
        <p:grpSpPr>
          <a:xfrm>
            <a:off x="7191545" y="0"/>
            <a:ext cx="5000460" cy="1425988"/>
            <a:chOff x="7191545" y="0"/>
            <a:chExt cx="5000460" cy="1425988"/>
          </a:xfrm>
        </p:grpSpPr>
        <p:pic>
          <p:nvPicPr>
            <p:cNvPr id="3" name="Google Shape;129;p13">
              <a:extLst>
                <a:ext uri="{FF2B5EF4-FFF2-40B4-BE49-F238E27FC236}">
                  <a16:creationId xmlns:a16="http://schemas.microsoft.com/office/drawing/2014/main" id="{94C64670-77FD-09DE-48F3-4F9D6B9BF90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30;p13">
              <a:extLst>
                <a:ext uri="{FF2B5EF4-FFF2-40B4-BE49-F238E27FC236}">
                  <a16:creationId xmlns:a16="http://schemas.microsoft.com/office/drawing/2014/main" id="{9399634A-A23D-C493-CB0C-AC17D0071A78}"/>
                </a:ext>
              </a:extLst>
            </p:cNvPr>
            <p:cNvGrpSpPr/>
            <p:nvPr/>
          </p:nvGrpSpPr>
          <p:grpSpPr>
            <a:xfrm>
              <a:off x="7191545" y="0"/>
              <a:ext cx="5000460" cy="1425988"/>
              <a:chOff x="7191545" y="0"/>
              <a:chExt cx="5000460" cy="1425988"/>
            </a:xfrm>
          </p:grpSpPr>
          <p:sp>
            <p:nvSpPr>
              <p:cNvPr id="5" name="Google Shape;131;p13">
                <a:extLst>
                  <a:ext uri="{FF2B5EF4-FFF2-40B4-BE49-F238E27FC236}">
                    <a16:creationId xmlns:a16="http://schemas.microsoft.com/office/drawing/2014/main" id="{40456CD8-5667-411E-2826-030FFACA7BF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32;p13">
                <a:extLst>
                  <a:ext uri="{FF2B5EF4-FFF2-40B4-BE49-F238E27FC236}">
                    <a16:creationId xmlns:a16="http://schemas.microsoft.com/office/drawing/2014/main" id="{9A27C5C1-ACBF-94DD-1E93-9E25AA6BBE9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33;p13">
            <a:extLst>
              <a:ext uri="{FF2B5EF4-FFF2-40B4-BE49-F238E27FC236}">
                <a16:creationId xmlns:a16="http://schemas.microsoft.com/office/drawing/2014/main" id="{77E0B0BA-BAC3-B112-B704-F86698BAF217}"/>
              </a:ext>
            </a:extLst>
          </p:cNvPr>
          <p:cNvSpPr txBox="1">
            <a:spLocks noGrp="1"/>
          </p:cNvSpPr>
          <p:nvPr>
            <p:ph type="title"/>
          </p:nvPr>
        </p:nvSpPr>
        <p:spPr/>
        <p:txBody>
          <a:bodyPr/>
          <a:lstStyle>
            <a:lvl1pPr>
              <a:defRPr/>
            </a:lvl1pPr>
          </a:lstStyle>
          <a:p>
            <a:pPr lvl="0"/>
            <a:endParaRPr lang="en-US"/>
          </a:p>
        </p:txBody>
      </p:sp>
      <p:sp>
        <p:nvSpPr>
          <p:cNvPr id="8" name="Google Shape;134;p13">
            <a:extLst>
              <a:ext uri="{FF2B5EF4-FFF2-40B4-BE49-F238E27FC236}">
                <a16:creationId xmlns:a16="http://schemas.microsoft.com/office/drawing/2014/main" id="{7419A994-07D5-E460-AA0F-715A1EBD43E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35;p13">
            <a:extLst>
              <a:ext uri="{FF2B5EF4-FFF2-40B4-BE49-F238E27FC236}">
                <a16:creationId xmlns:a16="http://schemas.microsoft.com/office/drawing/2014/main" id="{7B62A5C5-514B-9C73-F3EB-3B4B16C89C81}"/>
              </a:ext>
            </a:extLst>
          </p:cNvPr>
          <p:cNvSpPr txBox="1">
            <a:spLocks noGrp="1"/>
          </p:cNvSpPr>
          <p:nvPr>
            <p:ph type="sldNum" sz="quarter" idx="8"/>
          </p:nvPr>
        </p:nvSpPr>
        <p:spPr/>
        <p:txBody>
          <a:bodyPr/>
          <a:lstStyle>
            <a:lvl1pPr>
              <a:defRPr>
                <a:solidFill>
                  <a:srgbClr val="AEB3B7"/>
                </a:solidFill>
              </a:defRPr>
            </a:lvl1pPr>
          </a:lstStyle>
          <a:p>
            <a:pPr lvl="0"/>
            <a:fld id="{FE364747-42EF-4D94-B3D4-EAEA44CD1A9D}" type="slidenum">
              <a:t>‹#›</a:t>
            </a:fld>
            <a:endParaRPr lang="en-US"/>
          </a:p>
        </p:txBody>
      </p:sp>
      <p:cxnSp>
        <p:nvCxnSpPr>
          <p:cNvPr id="10" name="Google Shape;136;p13">
            <a:extLst>
              <a:ext uri="{FF2B5EF4-FFF2-40B4-BE49-F238E27FC236}">
                <a16:creationId xmlns:a16="http://schemas.microsoft.com/office/drawing/2014/main" id="{C3344C68-A0B0-FFD0-6E35-B53954E60E0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37;p13">
            <a:extLst>
              <a:ext uri="{FF2B5EF4-FFF2-40B4-BE49-F238E27FC236}">
                <a16:creationId xmlns:a16="http://schemas.microsoft.com/office/drawing/2014/main" id="{E3256BCF-8B1E-ECF8-31C2-D9A96604DD0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15490507"/>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preserve="1">
  <p:cSld name="1_Title and Content 5">
    <p:spTree>
      <p:nvGrpSpPr>
        <p:cNvPr id="1" name=""/>
        <p:cNvGrpSpPr/>
        <p:nvPr/>
      </p:nvGrpSpPr>
      <p:grpSpPr>
        <a:xfrm>
          <a:off x="0" y="0"/>
          <a:ext cx="0" cy="0"/>
          <a:chOff x="0" y="0"/>
          <a:chExt cx="0" cy="0"/>
        </a:xfrm>
      </p:grpSpPr>
      <p:grpSp>
        <p:nvGrpSpPr>
          <p:cNvPr id="2" name="Google Shape;128;p13">
            <a:extLst>
              <a:ext uri="{FF2B5EF4-FFF2-40B4-BE49-F238E27FC236}">
                <a16:creationId xmlns:a16="http://schemas.microsoft.com/office/drawing/2014/main" id="{BE15A897-B835-0664-3861-5397A5E13FF6}"/>
              </a:ext>
            </a:extLst>
          </p:cNvPr>
          <p:cNvGrpSpPr/>
          <p:nvPr/>
        </p:nvGrpSpPr>
        <p:grpSpPr>
          <a:xfrm>
            <a:off x="7191545" y="0"/>
            <a:ext cx="5000460" cy="1425988"/>
            <a:chOff x="7191545" y="0"/>
            <a:chExt cx="5000460" cy="1425988"/>
          </a:xfrm>
        </p:grpSpPr>
        <p:pic>
          <p:nvPicPr>
            <p:cNvPr id="3" name="Google Shape;129;p13">
              <a:extLst>
                <a:ext uri="{FF2B5EF4-FFF2-40B4-BE49-F238E27FC236}">
                  <a16:creationId xmlns:a16="http://schemas.microsoft.com/office/drawing/2014/main" id="{5EBA8AB7-22C2-526F-F317-96F9EB76014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30;p13">
              <a:extLst>
                <a:ext uri="{FF2B5EF4-FFF2-40B4-BE49-F238E27FC236}">
                  <a16:creationId xmlns:a16="http://schemas.microsoft.com/office/drawing/2014/main" id="{78BD6397-CAB8-358F-3B1B-DF71216E447A}"/>
                </a:ext>
              </a:extLst>
            </p:cNvPr>
            <p:cNvGrpSpPr/>
            <p:nvPr/>
          </p:nvGrpSpPr>
          <p:grpSpPr>
            <a:xfrm>
              <a:off x="7191545" y="0"/>
              <a:ext cx="5000460" cy="1425988"/>
              <a:chOff x="7191545" y="0"/>
              <a:chExt cx="5000460" cy="1425988"/>
            </a:xfrm>
          </p:grpSpPr>
          <p:sp>
            <p:nvSpPr>
              <p:cNvPr id="5" name="Google Shape;131;p13">
                <a:extLst>
                  <a:ext uri="{FF2B5EF4-FFF2-40B4-BE49-F238E27FC236}">
                    <a16:creationId xmlns:a16="http://schemas.microsoft.com/office/drawing/2014/main" id="{C23065A2-6C23-DBCA-A6C4-6F3C7C8DBDF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32;p13">
                <a:extLst>
                  <a:ext uri="{FF2B5EF4-FFF2-40B4-BE49-F238E27FC236}">
                    <a16:creationId xmlns:a16="http://schemas.microsoft.com/office/drawing/2014/main" id="{4149D8F5-2903-F15D-C2A5-99D73FEA28E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33;p13">
            <a:extLst>
              <a:ext uri="{FF2B5EF4-FFF2-40B4-BE49-F238E27FC236}">
                <a16:creationId xmlns:a16="http://schemas.microsoft.com/office/drawing/2014/main" id="{F59AC238-003F-F7C9-8CF0-6B534DCB462A}"/>
              </a:ext>
            </a:extLst>
          </p:cNvPr>
          <p:cNvSpPr txBox="1">
            <a:spLocks noGrp="1"/>
          </p:cNvSpPr>
          <p:nvPr>
            <p:ph type="title"/>
          </p:nvPr>
        </p:nvSpPr>
        <p:spPr/>
        <p:txBody>
          <a:bodyPr/>
          <a:lstStyle>
            <a:lvl1pPr>
              <a:defRPr/>
            </a:lvl1pPr>
          </a:lstStyle>
          <a:p>
            <a:pPr lvl="0"/>
            <a:endParaRPr lang="en-US"/>
          </a:p>
        </p:txBody>
      </p:sp>
      <p:sp>
        <p:nvSpPr>
          <p:cNvPr id="8" name="Google Shape;134;p13">
            <a:extLst>
              <a:ext uri="{FF2B5EF4-FFF2-40B4-BE49-F238E27FC236}">
                <a16:creationId xmlns:a16="http://schemas.microsoft.com/office/drawing/2014/main" id="{5F1B3E8D-AFE4-C6A1-56D8-FC7D4BD30664}"/>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35;p13">
            <a:extLst>
              <a:ext uri="{FF2B5EF4-FFF2-40B4-BE49-F238E27FC236}">
                <a16:creationId xmlns:a16="http://schemas.microsoft.com/office/drawing/2014/main" id="{CD52D47B-CC05-7793-9861-280E4B1EECED}"/>
              </a:ext>
            </a:extLst>
          </p:cNvPr>
          <p:cNvSpPr txBox="1">
            <a:spLocks noGrp="1"/>
          </p:cNvSpPr>
          <p:nvPr>
            <p:ph type="sldNum" sz="quarter" idx="8"/>
          </p:nvPr>
        </p:nvSpPr>
        <p:spPr/>
        <p:txBody>
          <a:bodyPr/>
          <a:lstStyle>
            <a:lvl1pPr>
              <a:defRPr>
                <a:solidFill>
                  <a:srgbClr val="AEB3B7"/>
                </a:solidFill>
              </a:defRPr>
            </a:lvl1pPr>
          </a:lstStyle>
          <a:p>
            <a:pPr lvl="0"/>
            <a:fld id="{333F9B8E-BABC-4D90-8CA7-859576E6EBC5}" type="slidenum">
              <a:t>‹#›</a:t>
            </a:fld>
            <a:endParaRPr lang="en-US"/>
          </a:p>
        </p:txBody>
      </p:sp>
      <p:cxnSp>
        <p:nvCxnSpPr>
          <p:cNvPr id="10" name="Google Shape;136;p13">
            <a:extLst>
              <a:ext uri="{FF2B5EF4-FFF2-40B4-BE49-F238E27FC236}">
                <a16:creationId xmlns:a16="http://schemas.microsoft.com/office/drawing/2014/main" id="{979ACC3C-26D1-DBD9-9B3F-87D3234DE8A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37;p13">
            <a:extLst>
              <a:ext uri="{FF2B5EF4-FFF2-40B4-BE49-F238E27FC236}">
                <a16:creationId xmlns:a16="http://schemas.microsoft.com/office/drawing/2014/main" id="{6D452B1F-B54E-9144-BCF9-3D4A6A96734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02441861"/>
      </p:ext>
    </p:extLst>
  </p:cSld>
  <p:clrMapOvr>
    <a:masterClrMapping/>
  </p:clrMapOvr>
  <p:hf sldNum="0" hdr="0" ftr="0" dt="0"/>
</p:sldLayout>
</file>

<file path=ppt/slideLayouts/slideLayout1329.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grpSp>
        <p:nvGrpSpPr>
          <p:cNvPr id="2" name="Google Shape;139;p14">
            <a:extLst>
              <a:ext uri="{FF2B5EF4-FFF2-40B4-BE49-F238E27FC236}">
                <a16:creationId xmlns:a16="http://schemas.microsoft.com/office/drawing/2014/main" id="{FB9C56BC-4450-7B92-FD43-430FFF7B97D0}"/>
              </a:ext>
            </a:extLst>
          </p:cNvPr>
          <p:cNvGrpSpPr/>
          <p:nvPr/>
        </p:nvGrpSpPr>
        <p:grpSpPr>
          <a:xfrm>
            <a:off x="0" y="5020348"/>
            <a:ext cx="12191996" cy="1837651"/>
            <a:chOff x="0" y="5020348"/>
            <a:chExt cx="12191996" cy="1837651"/>
          </a:xfrm>
        </p:grpSpPr>
        <p:sp>
          <p:nvSpPr>
            <p:cNvPr id="3" name="Google Shape;140;p14">
              <a:extLst>
                <a:ext uri="{FF2B5EF4-FFF2-40B4-BE49-F238E27FC236}">
                  <a16:creationId xmlns:a16="http://schemas.microsoft.com/office/drawing/2014/main" id="{ABE840B1-C77D-1F2C-17BA-992398DDEA97}"/>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41;p14">
              <a:extLst>
                <a:ext uri="{FF2B5EF4-FFF2-40B4-BE49-F238E27FC236}">
                  <a16:creationId xmlns:a16="http://schemas.microsoft.com/office/drawing/2014/main" id="{54D22007-CF8D-08F5-8CDD-0CDDC69A37C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42;p14">
              <a:extLst>
                <a:ext uri="{FF2B5EF4-FFF2-40B4-BE49-F238E27FC236}">
                  <a16:creationId xmlns:a16="http://schemas.microsoft.com/office/drawing/2014/main" id="{A8B42951-09D9-6CB5-4817-57C5C6427F9F}"/>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43;p14">
              <a:extLst>
                <a:ext uri="{FF2B5EF4-FFF2-40B4-BE49-F238E27FC236}">
                  <a16:creationId xmlns:a16="http://schemas.microsoft.com/office/drawing/2014/main" id="{DD70FF2C-A2F0-0257-90C3-A2F20912F5A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44;p14">
            <a:extLst>
              <a:ext uri="{FF2B5EF4-FFF2-40B4-BE49-F238E27FC236}">
                <a16:creationId xmlns:a16="http://schemas.microsoft.com/office/drawing/2014/main" id="{755944BF-3B7B-0D0B-A0A4-ECCCC6C23EE2}"/>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45;p14">
            <a:extLst>
              <a:ext uri="{FF2B5EF4-FFF2-40B4-BE49-F238E27FC236}">
                <a16:creationId xmlns:a16="http://schemas.microsoft.com/office/drawing/2014/main" id="{D74DA08E-30DE-84F3-C342-9CF58EDD994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48085806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278"/>
        <p:cNvGrpSpPr/>
        <p:nvPr/>
      </p:nvGrpSpPr>
      <p:grpSpPr>
        <a:xfrm>
          <a:off x="0" y="0"/>
          <a:ext cx="0" cy="0"/>
          <a:chOff x="0" y="0"/>
          <a:chExt cx="0" cy="0"/>
        </a:xfrm>
      </p:grpSpPr>
      <p:grpSp>
        <p:nvGrpSpPr>
          <p:cNvPr id="1279" name="Google Shape;1279;p673"/>
          <p:cNvGrpSpPr/>
          <p:nvPr/>
        </p:nvGrpSpPr>
        <p:grpSpPr>
          <a:xfrm>
            <a:off x="7191542" y="1"/>
            <a:ext cx="5000459" cy="1425992"/>
            <a:chOff x="7191542" y="1"/>
            <a:chExt cx="5000459" cy="1425992"/>
          </a:xfrm>
        </p:grpSpPr>
        <p:pic>
          <p:nvPicPr>
            <p:cNvPr id="1280" name="Google Shape;1280;p6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1" name="Google Shape;1281;p673"/>
            <p:cNvGrpSpPr/>
            <p:nvPr/>
          </p:nvGrpSpPr>
          <p:grpSpPr>
            <a:xfrm>
              <a:off x="7191542" y="1"/>
              <a:ext cx="5000459" cy="1425992"/>
              <a:chOff x="7186272" y="0"/>
              <a:chExt cx="5005729" cy="1427495"/>
            </a:xfrm>
          </p:grpSpPr>
          <p:sp>
            <p:nvSpPr>
              <p:cNvPr id="1282" name="Google Shape;1282;p6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3" name="Google Shape;1283;p6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84" name="Google Shape;1284;p6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5" name="Google Shape;1285;p6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86" name="Google Shape;1286;p6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7" name="Google Shape;1287;p6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246098939"/>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p:cSld name="Title and Content 7">
    <p:spTree>
      <p:nvGrpSpPr>
        <p:cNvPr id="1" name=""/>
        <p:cNvGrpSpPr/>
        <p:nvPr/>
      </p:nvGrpSpPr>
      <p:grpSpPr>
        <a:xfrm>
          <a:off x="0" y="0"/>
          <a:ext cx="0" cy="0"/>
          <a:chOff x="0" y="0"/>
          <a:chExt cx="0" cy="0"/>
        </a:xfrm>
      </p:grpSpPr>
      <p:grpSp>
        <p:nvGrpSpPr>
          <p:cNvPr id="2" name="Google Shape;158;p16">
            <a:extLst>
              <a:ext uri="{FF2B5EF4-FFF2-40B4-BE49-F238E27FC236}">
                <a16:creationId xmlns:a16="http://schemas.microsoft.com/office/drawing/2014/main" id="{39A25152-B3EA-3D48-F0A6-C70EA046A64B}"/>
              </a:ext>
            </a:extLst>
          </p:cNvPr>
          <p:cNvGrpSpPr/>
          <p:nvPr/>
        </p:nvGrpSpPr>
        <p:grpSpPr>
          <a:xfrm>
            <a:off x="7191545" y="0"/>
            <a:ext cx="5000460" cy="1425988"/>
            <a:chOff x="7191545" y="0"/>
            <a:chExt cx="5000460" cy="1425988"/>
          </a:xfrm>
        </p:grpSpPr>
        <p:pic>
          <p:nvPicPr>
            <p:cNvPr id="3" name="Google Shape;159;p16">
              <a:extLst>
                <a:ext uri="{FF2B5EF4-FFF2-40B4-BE49-F238E27FC236}">
                  <a16:creationId xmlns:a16="http://schemas.microsoft.com/office/drawing/2014/main" id="{0B4C670B-DDF3-4F40-D03A-42E36A7A8E4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60;p16">
              <a:extLst>
                <a:ext uri="{FF2B5EF4-FFF2-40B4-BE49-F238E27FC236}">
                  <a16:creationId xmlns:a16="http://schemas.microsoft.com/office/drawing/2014/main" id="{CBD32621-C067-9CB8-CB70-3186FEA21C42}"/>
                </a:ext>
              </a:extLst>
            </p:cNvPr>
            <p:cNvGrpSpPr/>
            <p:nvPr/>
          </p:nvGrpSpPr>
          <p:grpSpPr>
            <a:xfrm>
              <a:off x="7191545" y="0"/>
              <a:ext cx="5000460" cy="1425988"/>
              <a:chOff x="7191545" y="0"/>
              <a:chExt cx="5000460" cy="1425988"/>
            </a:xfrm>
          </p:grpSpPr>
          <p:sp>
            <p:nvSpPr>
              <p:cNvPr id="5" name="Google Shape;161;p16">
                <a:extLst>
                  <a:ext uri="{FF2B5EF4-FFF2-40B4-BE49-F238E27FC236}">
                    <a16:creationId xmlns:a16="http://schemas.microsoft.com/office/drawing/2014/main" id="{8F377B24-237B-7F78-B1A6-75CB81CEA56B}"/>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62;p16">
                <a:extLst>
                  <a:ext uri="{FF2B5EF4-FFF2-40B4-BE49-F238E27FC236}">
                    <a16:creationId xmlns:a16="http://schemas.microsoft.com/office/drawing/2014/main" id="{BA7E1043-C7DB-F75E-3C7F-02A3E449D34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63;p16">
            <a:extLst>
              <a:ext uri="{FF2B5EF4-FFF2-40B4-BE49-F238E27FC236}">
                <a16:creationId xmlns:a16="http://schemas.microsoft.com/office/drawing/2014/main" id="{179B60EA-EA84-658F-E064-111C9D03CA20}"/>
              </a:ext>
            </a:extLst>
          </p:cNvPr>
          <p:cNvSpPr txBox="1">
            <a:spLocks noGrp="1"/>
          </p:cNvSpPr>
          <p:nvPr>
            <p:ph type="title"/>
          </p:nvPr>
        </p:nvSpPr>
        <p:spPr/>
        <p:txBody>
          <a:bodyPr/>
          <a:lstStyle>
            <a:lvl1pPr>
              <a:defRPr/>
            </a:lvl1pPr>
          </a:lstStyle>
          <a:p>
            <a:pPr lvl="0"/>
            <a:endParaRPr lang="en-US"/>
          </a:p>
        </p:txBody>
      </p:sp>
      <p:sp>
        <p:nvSpPr>
          <p:cNvPr id="8" name="Google Shape;164;p16">
            <a:extLst>
              <a:ext uri="{FF2B5EF4-FFF2-40B4-BE49-F238E27FC236}">
                <a16:creationId xmlns:a16="http://schemas.microsoft.com/office/drawing/2014/main" id="{4F762BE6-2FD3-A20D-6871-0E081D59099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65;p16">
            <a:extLst>
              <a:ext uri="{FF2B5EF4-FFF2-40B4-BE49-F238E27FC236}">
                <a16:creationId xmlns:a16="http://schemas.microsoft.com/office/drawing/2014/main" id="{9DA69C28-CA76-B11C-62D4-6189C6EC6C09}"/>
              </a:ext>
            </a:extLst>
          </p:cNvPr>
          <p:cNvSpPr txBox="1">
            <a:spLocks noGrp="1"/>
          </p:cNvSpPr>
          <p:nvPr>
            <p:ph type="sldNum" sz="quarter" idx="8"/>
          </p:nvPr>
        </p:nvSpPr>
        <p:spPr/>
        <p:txBody>
          <a:bodyPr/>
          <a:lstStyle>
            <a:lvl1pPr>
              <a:defRPr>
                <a:solidFill>
                  <a:srgbClr val="AEB3B7"/>
                </a:solidFill>
              </a:defRPr>
            </a:lvl1pPr>
          </a:lstStyle>
          <a:p>
            <a:pPr lvl="0"/>
            <a:fld id="{3F9C03A5-D2D4-40AF-8F2A-7434537E94D3}" type="slidenum">
              <a:t>‹#›</a:t>
            </a:fld>
            <a:endParaRPr lang="en-US"/>
          </a:p>
        </p:txBody>
      </p:sp>
      <p:cxnSp>
        <p:nvCxnSpPr>
          <p:cNvPr id="10" name="Google Shape;166;p16">
            <a:extLst>
              <a:ext uri="{FF2B5EF4-FFF2-40B4-BE49-F238E27FC236}">
                <a16:creationId xmlns:a16="http://schemas.microsoft.com/office/drawing/2014/main" id="{C76F4DCA-0C7B-E4DD-5876-29B7B7285C8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67;p16">
            <a:extLst>
              <a:ext uri="{FF2B5EF4-FFF2-40B4-BE49-F238E27FC236}">
                <a16:creationId xmlns:a16="http://schemas.microsoft.com/office/drawing/2014/main" id="{8223A869-8FBD-A7CA-B390-06BAAEFEB04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860396777"/>
      </p:ext>
    </p:extLst>
  </p:cSld>
  <p:clrMapOvr>
    <a:masterClrMapping/>
  </p:clrMapOvr>
  <p:hf sldNum="0" hdr="0" ftr="0" dt="0"/>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p:cSld name="Cover 2">
    <p:spTree>
      <p:nvGrpSpPr>
        <p:cNvPr id="1" name=""/>
        <p:cNvGrpSpPr/>
        <p:nvPr/>
      </p:nvGrpSpPr>
      <p:grpSpPr>
        <a:xfrm>
          <a:off x="0" y="0"/>
          <a:ext cx="0" cy="0"/>
          <a:chOff x="0" y="0"/>
          <a:chExt cx="0" cy="0"/>
        </a:xfrm>
      </p:grpSpPr>
      <p:sp>
        <p:nvSpPr>
          <p:cNvPr id="2" name="Google Shape;169;p17">
            <a:extLst>
              <a:ext uri="{FF2B5EF4-FFF2-40B4-BE49-F238E27FC236}">
                <a16:creationId xmlns:a16="http://schemas.microsoft.com/office/drawing/2014/main" id="{1AD8D6B5-26E0-7049-5198-3B772E4910AD}"/>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p17">
            <a:extLst>
              <a:ext uri="{FF2B5EF4-FFF2-40B4-BE49-F238E27FC236}">
                <a16:creationId xmlns:a16="http://schemas.microsoft.com/office/drawing/2014/main" id="{2DF05824-5CB8-F426-982A-E230B63685E5}"/>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1;p17">
            <a:extLst>
              <a:ext uri="{FF2B5EF4-FFF2-40B4-BE49-F238E27FC236}">
                <a16:creationId xmlns:a16="http://schemas.microsoft.com/office/drawing/2014/main" id="{3A57D4AB-7FBC-9713-3C65-4AC5E85A5648}"/>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3;p17">
            <a:extLst>
              <a:ext uri="{FF2B5EF4-FFF2-40B4-BE49-F238E27FC236}">
                <a16:creationId xmlns:a16="http://schemas.microsoft.com/office/drawing/2014/main" id="{81A7BD14-F705-048E-54BB-1AF0F94ED22C}"/>
              </a:ext>
            </a:extLst>
          </p:cNvPr>
          <p:cNvGrpSpPr/>
          <p:nvPr/>
        </p:nvGrpSpPr>
        <p:grpSpPr>
          <a:xfrm>
            <a:off x="0" y="5020348"/>
            <a:ext cx="12191996" cy="1837651"/>
            <a:chOff x="0" y="5020348"/>
            <a:chExt cx="12191996" cy="1837651"/>
          </a:xfrm>
        </p:grpSpPr>
        <p:sp>
          <p:nvSpPr>
            <p:cNvPr id="6" name="Google Shape;174;p17">
              <a:extLst>
                <a:ext uri="{FF2B5EF4-FFF2-40B4-BE49-F238E27FC236}">
                  <a16:creationId xmlns:a16="http://schemas.microsoft.com/office/drawing/2014/main" id="{29E08ED0-731C-D773-DD97-787D41715AB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5;p17">
              <a:extLst>
                <a:ext uri="{FF2B5EF4-FFF2-40B4-BE49-F238E27FC236}">
                  <a16:creationId xmlns:a16="http://schemas.microsoft.com/office/drawing/2014/main" id="{E1A932A3-E75E-9E1F-A0F7-A0BB9A4A0C4F}"/>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6;p17">
              <a:extLst>
                <a:ext uri="{FF2B5EF4-FFF2-40B4-BE49-F238E27FC236}">
                  <a16:creationId xmlns:a16="http://schemas.microsoft.com/office/drawing/2014/main" id="{A96B5157-27D9-822A-D846-6F165B75D3A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270352759"/>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p:cSld name="Divider 3">
    <p:spTree>
      <p:nvGrpSpPr>
        <p:cNvPr id="1" name=""/>
        <p:cNvGrpSpPr/>
        <p:nvPr/>
      </p:nvGrpSpPr>
      <p:grpSpPr>
        <a:xfrm>
          <a:off x="0" y="0"/>
          <a:ext cx="0" cy="0"/>
          <a:chOff x="0" y="0"/>
          <a:chExt cx="0" cy="0"/>
        </a:xfrm>
      </p:grpSpPr>
      <p:grpSp>
        <p:nvGrpSpPr>
          <p:cNvPr id="2" name="Google Shape;178;p18">
            <a:extLst>
              <a:ext uri="{FF2B5EF4-FFF2-40B4-BE49-F238E27FC236}">
                <a16:creationId xmlns:a16="http://schemas.microsoft.com/office/drawing/2014/main" id="{A33B52BF-0CB8-8C1A-DD76-AC6AA8E5AC88}"/>
              </a:ext>
            </a:extLst>
          </p:cNvPr>
          <p:cNvGrpSpPr/>
          <p:nvPr/>
        </p:nvGrpSpPr>
        <p:grpSpPr>
          <a:xfrm>
            <a:off x="0" y="5020348"/>
            <a:ext cx="12191996" cy="1837651"/>
            <a:chOff x="0" y="5020348"/>
            <a:chExt cx="12191996" cy="1837651"/>
          </a:xfrm>
        </p:grpSpPr>
        <p:sp>
          <p:nvSpPr>
            <p:cNvPr id="3" name="Google Shape;179;p18">
              <a:extLst>
                <a:ext uri="{FF2B5EF4-FFF2-40B4-BE49-F238E27FC236}">
                  <a16:creationId xmlns:a16="http://schemas.microsoft.com/office/drawing/2014/main" id="{A6E5BA33-B9A4-5989-5751-7CC7F66EC73A}"/>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0;p18">
              <a:extLst>
                <a:ext uri="{FF2B5EF4-FFF2-40B4-BE49-F238E27FC236}">
                  <a16:creationId xmlns:a16="http://schemas.microsoft.com/office/drawing/2014/main" id="{7D34702C-8BED-6597-C2B3-08408FDF6C4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1;p18">
              <a:extLst>
                <a:ext uri="{FF2B5EF4-FFF2-40B4-BE49-F238E27FC236}">
                  <a16:creationId xmlns:a16="http://schemas.microsoft.com/office/drawing/2014/main" id="{E7609235-7486-4A89-18DA-4A07B6F36CB6}"/>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2;p18">
              <a:extLst>
                <a:ext uri="{FF2B5EF4-FFF2-40B4-BE49-F238E27FC236}">
                  <a16:creationId xmlns:a16="http://schemas.microsoft.com/office/drawing/2014/main" id="{D0EFE02B-A6D9-0588-7FE9-9027BB4FC2C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3;p18">
            <a:extLst>
              <a:ext uri="{FF2B5EF4-FFF2-40B4-BE49-F238E27FC236}">
                <a16:creationId xmlns:a16="http://schemas.microsoft.com/office/drawing/2014/main" id="{8E5528C5-BF16-34E5-3F0E-887164879AC0}"/>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p18">
            <a:extLst>
              <a:ext uri="{FF2B5EF4-FFF2-40B4-BE49-F238E27FC236}">
                <a16:creationId xmlns:a16="http://schemas.microsoft.com/office/drawing/2014/main" id="{335784CB-0BEB-95AD-D74E-EC44626E85CE}"/>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4251297265"/>
      </p:ext>
    </p:extLst>
  </p:cSld>
  <p:clrMapOvr>
    <a:masterClrMapping/>
  </p:clrMapOvr>
  <p:hf sldNum="0" hdr="0" ftr="0" dt="0"/>
</p:sldLayout>
</file>

<file path=ppt/slideLayouts/slideLayout1333.xml><?xml version="1.0" encoding="utf-8"?>
<p:sldLayout xmlns:a="http://schemas.openxmlformats.org/drawingml/2006/main" xmlns:r="http://schemas.openxmlformats.org/officeDocument/2006/relationships" xmlns:p="http://schemas.openxmlformats.org/presentationml/2006/main" preserve="1">
  <p:cSld name="Photo Slide 2">
    <p:spTree>
      <p:nvGrpSpPr>
        <p:cNvPr id="1" name=""/>
        <p:cNvGrpSpPr/>
        <p:nvPr/>
      </p:nvGrpSpPr>
      <p:grpSpPr>
        <a:xfrm>
          <a:off x="0" y="0"/>
          <a:ext cx="0" cy="0"/>
          <a:chOff x="0" y="0"/>
          <a:chExt cx="0" cy="0"/>
        </a:xfrm>
      </p:grpSpPr>
      <p:sp>
        <p:nvSpPr>
          <p:cNvPr id="2" name="Google Shape;186;p19">
            <a:extLst>
              <a:ext uri="{FF2B5EF4-FFF2-40B4-BE49-F238E27FC236}">
                <a16:creationId xmlns:a16="http://schemas.microsoft.com/office/drawing/2014/main" id="{5AF59FA7-F47D-9C82-E3A2-C6FC7E27F953}"/>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7;p19">
            <a:extLst>
              <a:ext uri="{FF2B5EF4-FFF2-40B4-BE49-F238E27FC236}">
                <a16:creationId xmlns:a16="http://schemas.microsoft.com/office/drawing/2014/main" id="{EB098F71-D742-329A-331E-5A4317BCAA1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8;p19">
            <a:extLst>
              <a:ext uri="{FF2B5EF4-FFF2-40B4-BE49-F238E27FC236}">
                <a16:creationId xmlns:a16="http://schemas.microsoft.com/office/drawing/2014/main" id="{F036B613-0EF9-A830-371D-B150C2DF3280}"/>
              </a:ext>
            </a:extLst>
          </p:cNvPr>
          <p:cNvGrpSpPr/>
          <p:nvPr/>
        </p:nvGrpSpPr>
        <p:grpSpPr>
          <a:xfrm>
            <a:off x="0" y="5379424"/>
            <a:ext cx="2807363" cy="753895"/>
            <a:chOff x="0" y="5379424"/>
            <a:chExt cx="2807363" cy="753895"/>
          </a:xfrm>
        </p:grpSpPr>
        <p:sp>
          <p:nvSpPr>
            <p:cNvPr id="5" name="Google Shape;189;p19">
              <a:extLst>
                <a:ext uri="{FF2B5EF4-FFF2-40B4-BE49-F238E27FC236}">
                  <a16:creationId xmlns:a16="http://schemas.microsoft.com/office/drawing/2014/main" id="{549FD198-243E-4616-8EBE-C3B542C90792}"/>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0;p19">
              <a:extLst>
                <a:ext uri="{FF2B5EF4-FFF2-40B4-BE49-F238E27FC236}">
                  <a16:creationId xmlns:a16="http://schemas.microsoft.com/office/drawing/2014/main" id="{0A53EDE0-0518-F12A-5F94-342914EFE56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92;p19">
            <a:extLst>
              <a:ext uri="{FF2B5EF4-FFF2-40B4-BE49-F238E27FC236}">
                <a16:creationId xmlns:a16="http://schemas.microsoft.com/office/drawing/2014/main" id="{55E55CA9-0C98-0679-2753-A85A4F714328}"/>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654861824"/>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preserve="1">
  <p:cSld name="Quotation">
    <p:spTree>
      <p:nvGrpSpPr>
        <p:cNvPr id="1" name=""/>
        <p:cNvGrpSpPr/>
        <p:nvPr/>
      </p:nvGrpSpPr>
      <p:grpSpPr>
        <a:xfrm>
          <a:off x="0" y="0"/>
          <a:ext cx="0" cy="0"/>
          <a:chOff x="0" y="0"/>
          <a:chExt cx="0" cy="0"/>
        </a:xfrm>
      </p:grpSpPr>
      <p:sp>
        <p:nvSpPr>
          <p:cNvPr id="2" name="Google Shape;194;p20">
            <a:extLst>
              <a:ext uri="{FF2B5EF4-FFF2-40B4-BE49-F238E27FC236}">
                <a16:creationId xmlns:a16="http://schemas.microsoft.com/office/drawing/2014/main" id="{AC9D7924-90B1-4637-55E7-B23A1EDDF25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p20">
            <a:extLst>
              <a:ext uri="{FF2B5EF4-FFF2-40B4-BE49-F238E27FC236}">
                <a16:creationId xmlns:a16="http://schemas.microsoft.com/office/drawing/2014/main" id="{80E90AD9-212D-FA01-DCE0-5F000FE21426}"/>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6;p20">
            <a:extLst>
              <a:ext uri="{FF2B5EF4-FFF2-40B4-BE49-F238E27FC236}">
                <a16:creationId xmlns:a16="http://schemas.microsoft.com/office/drawing/2014/main" id="{34A31C5E-7165-B893-B639-3808EEADA5A7}"/>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7;p20">
            <a:extLst>
              <a:ext uri="{FF2B5EF4-FFF2-40B4-BE49-F238E27FC236}">
                <a16:creationId xmlns:a16="http://schemas.microsoft.com/office/drawing/2014/main" id="{66D8C191-0707-5968-4C32-A53186D02E3F}"/>
              </a:ext>
            </a:extLst>
          </p:cNvPr>
          <p:cNvSpPr txBox="1">
            <a:spLocks noGrp="1"/>
          </p:cNvSpPr>
          <p:nvPr>
            <p:ph type="sldNum" sz="quarter" idx="8"/>
          </p:nvPr>
        </p:nvSpPr>
        <p:spPr/>
        <p:txBody>
          <a:bodyPr/>
          <a:lstStyle>
            <a:lvl1pPr>
              <a:defRPr>
                <a:solidFill>
                  <a:srgbClr val="AEB3B7"/>
                </a:solidFill>
              </a:defRPr>
            </a:lvl1pPr>
          </a:lstStyle>
          <a:p>
            <a:pPr lvl="0"/>
            <a:fld id="{AEC4D0F4-F572-44C6-A965-3F1836DE549B}" type="slidenum">
              <a:t>‹#›</a:t>
            </a:fld>
            <a:endParaRPr lang="en-US"/>
          </a:p>
        </p:txBody>
      </p:sp>
      <p:cxnSp>
        <p:nvCxnSpPr>
          <p:cNvPr id="6" name="Google Shape;198;p20">
            <a:extLst>
              <a:ext uri="{FF2B5EF4-FFF2-40B4-BE49-F238E27FC236}">
                <a16:creationId xmlns:a16="http://schemas.microsoft.com/office/drawing/2014/main" id="{F3D5BD7E-4F0A-6CEB-5CBD-8B5455E106B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9;p20">
            <a:extLst>
              <a:ext uri="{FF2B5EF4-FFF2-40B4-BE49-F238E27FC236}">
                <a16:creationId xmlns:a16="http://schemas.microsoft.com/office/drawing/2014/main" id="{83D730F6-7436-23E4-A914-D3FB003C5EBA}"/>
              </a:ext>
            </a:extLst>
          </p:cNvPr>
          <p:cNvSpPr txBox="1">
            <a:spLocks noGrp="1"/>
          </p:cNvSpPr>
          <p:nvPr>
            <p:ph type="ftr" sz="quarter" idx="9"/>
          </p:nvPr>
        </p:nvSpPr>
        <p:spPr/>
        <p:txBody>
          <a:bodyPr/>
          <a:lstStyle>
            <a:lvl1pPr>
              <a:defRPr/>
            </a:lvl1pPr>
          </a:lstStyle>
          <a:p>
            <a:pPr lvl="0"/>
            <a:endParaRPr lang="en-US"/>
          </a:p>
        </p:txBody>
      </p:sp>
      <p:grpSp>
        <p:nvGrpSpPr>
          <p:cNvPr id="8" name="Google Shape;200;p20">
            <a:extLst>
              <a:ext uri="{FF2B5EF4-FFF2-40B4-BE49-F238E27FC236}">
                <a16:creationId xmlns:a16="http://schemas.microsoft.com/office/drawing/2014/main" id="{8EA059AC-400F-D49F-7DBA-DC3943C48233}"/>
              </a:ext>
            </a:extLst>
          </p:cNvPr>
          <p:cNvGrpSpPr/>
          <p:nvPr/>
        </p:nvGrpSpPr>
        <p:grpSpPr>
          <a:xfrm>
            <a:off x="7191545" y="0"/>
            <a:ext cx="5000460" cy="1425988"/>
            <a:chOff x="7191545" y="0"/>
            <a:chExt cx="5000460" cy="1425988"/>
          </a:xfrm>
        </p:grpSpPr>
        <p:pic>
          <p:nvPicPr>
            <p:cNvPr id="9" name="Google Shape;201;p20">
              <a:extLst>
                <a:ext uri="{FF2B5EF4-FFF2-40B4-BE49-F238E27FC236}">
                  <a16:creationId xmlns:a16="http://schemas.microsoft.com/office/drawing/2014/main" id="{C2672AFB-F073-3E2C-4E0A-752D62FA196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02;p20">
              <a:extLst>
                <a:ext uri="{FF2B5EF4-FFF2-40B4-BE49-F238E27FC236}">
                  <a16:creationId xmlns:a16="http://schemas.microsoft.com/office/drawing/2014/main" id="{7E044DFD-9AF0-00CD-0B43-39257B7BC384}"/>
                </a:ext>
              </a:extLst>
            </p:cNvPr>
            <p:cNvGrpSpPr/>
            <p:nvPr/>
          </p:nvGrpSpPr>
          <p:grpSpPr>
            <a:xfrm>
              <a:off x="7191545" y="0"/>
              <a:ext cx="5000460" cy="1425988"/>
              <a:chOff x="7191545" y="0"/>
              <a:chExt cx="5000460" cy="1425988"/>
            </a:xfrm>
          </p:grpSpPr>
          <p:sp>
            <p:nvSpPr>
              <p:cNvPr id="11" name="Google Shape;203;p20">
                <a:extLst>
                  <a:ext uri="{FF2B5EF4-FFF2-40B4-BE49-F238E27FC236}">
                    <a16:creationId xmlns:a16="http://schemas.microsoft.com/office/drawing/2014/main" id="{5363164B-3F62-00E9-413F-F57F6EB5262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04;p20">
                <a:extLst>
                  <a:ext uri="{FF2B5EF4-FFF2-40B4-BE49-F238E27FC236}">
                    <a16:creationId xmlns:a16="http://schemas.microsoft.com/office/drawing/2014/main" id="{4CC50368-A128-83EB-CB18-FB5FAEC5005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05;p20" descr="Open quotation mark with solid fill">
            <a:extLst>
              <a:ext uri="{FF2B5EF4-FFF2-40B4-BE49-F238E27FC236}">
                <a16:creationId xmlns:a16="http://schemas.microsoft.com/office/drawing/2014/main" id="{614E3508-DA80-3B9A-F39B-0608CC9CC57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064364446"/>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preserve="1">
  <p:cSld name="Title and Content 8">
    <p:spTree>
      <p:nvGrpSpPr>
        <p:cNvPr id="1" name=""/>
        <p:cNvGrpSpPr/>
        <p:nvPr/>
      </p:nvGrpSpPr>
      <p:grpSpPr>
        <a:xfrm>
          <a:off x="0" y="0"/>
          <a:ext cx="0" cy="0"/>
          <a:chOff x="0" y="0"/>
          <a:chExt cx="0" cy="0"/>
        </a:xfrm>
      </p:grpSpPr>
      <p:grpSp>
        <p:nvGrpSpPr>
          <p:cNvPr id="2" name="Google Shape;207;p21">
            <a:extLst>
              <a:ext uri="{FF2B5EF4-FFF2-40B4-BE49-F238E27FC236}">
                <a16:creationId xmlns:a16="http://schemas.microsoft.com/office/drawing/2014/main" id="{CB3C5563-C4E3-6643-7D2C-37D1F93E4A4F}"/>
              </a:ext>
            </a:extLst>
          </p:cNvPr>
          <p:cNvGrpSpPr/>
          <p:nvPr/>
        </p:nvGrpSpPr>
        <p:grpSpPr>
          <a:xfrm>
            <a:off x="7191545" y="0"/>
            <a:ext cx="5000460" cy="1425988"/>
            <a:chOff x="7191545" y="0"/>
            <a:chExt cx="5000460" cy="1425988"/>
          </a:xfrm>
        </p:grpSpPr>
        <p:pic>
          <p:nvPicPr>
            <p:cNvPr id="3" name="Google Shape;208;p21">
              <a:extLst>
                <a:ext uri="{FF2B5EF4-FFF2-40B4-BE49-F238E27FC236}">
                  <a16:creationId xmlns:a16="http://schemas.microsoft.com/office/drawing/2014/main" id="{27EE3338-6D78-0828-528E-D3ADB579F07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09;p21">
              <a:extLst>
                <a:ext uri="{FF2B5EF4-FFF2-40B4-BE49-F238E27FC236}">
                  <a16:creationId xmlns:a16="http://schemas.microsoft.com/office/drawing/2014/main" id="{D3F85D3F-1CCB-7F37-7E71-BBF1CFBCDE80}"/>
                </a:ext>
              </a:extLst>
            </p:cNvPr>
            <p:cNvGrpSpPr/>
            <p:nvPr/>
          </p:nvGrpSpPr>
          <p:grpSpPr>
            <a:xfrm>
              <a:off x="7191545" y="0"/>
              <a:ext cx="5000460" cy="1425988"/>
              <a:chOff x="7191545" y="0"/>
              <a:chExt cx="5000460" cy="1425988"/>
            </a:xfrm>
          </p:grpSpPr>
          <p:sp>
            <p:nvSpPr>
              <p:cNvPr id="5" name="Google Shape;210;p21">
                <a:extLst>
                  <a:ext uri="{FF2B5EF4-FFF2-40B4-BE49-F238E27FC236}">
                    <a16:creationId xmlns:a16="http://schemas.microsoft.com/office/drawing/2014/main" id="{490D4C29-4BFD-E746-F7EF-90FA7245350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11;p21">
                <a:extLst>
                  <a:ext uri="{FF2B5EF4-FFF2-40B4-BE49-F238E27FC236}">
                    <a16:creationId xmlns:a16="http://schemas.microsoft.com/office/drawing/2014/main" id="{B1AB4AD6-206E-3F67-AE45-737D9708250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12;p21">
            <a:extLst>
              <a:ext uri="{FF2B5EF4-FFF2-40B4-BE49-F238E27FC236}">
                <a16:creationId xmlns:a16="http://schemas.microsoft.com/office/drawing/2014/main" id="{C73C6BF7-34DD-5F55-D7AF-94D2AAB1A2EC}"/>
              </a:ext>
            </a:extLst>
          </p:cNvPr>
          <p:cNvSpPr txBox="1">
            <a:spLocks noGrp="1"/>
          </p:cNvSpPr>
          <p:nvPr>
            <p:ph type="title"/>
          </p:nvPr>
        </p:nvSpPr>
        <p:spPr/>
        <p:txBody>
          <a:bodyPr/>
          <a:lstStyle>
            <a:lvl1pPr>
              <a:defRPr/>
            </a:lvl1pPr>
          </a:lstStyle>
          <a:p>
            <a:pPr lvl="0"/>
            <a:endParaRPr lang="en-US"/>
          </a:p>
        </p:txBody>
      </p:sp>
      <p:sp>
        <p:nvSpPr>
          <p:cNvPr id="8" name="Google Shape;213;p21">
            <a:extLst>
              <a:ext uri="{FF2B5EF4-FFF2-40B4-BE49-F238E27FC236}">
                <a16:creationId xmlns:a16="http://schemas.microsoft.com/office/drawing/2014/main" id="{70544781-2515-182F-9BAE-1D19A70EBA1E}"/>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214;p21">
            <a:extLst>
              <a:ext uri="{FF2B5EF4-FFF2-40B4-BE49-F238E27FC236}">
                <a16:creationId xmlns:a16="http://schemas.microsoft.com/office/drawing/2014/main" id="{9C9673F2-F70A-9965-DD5C-13CCDCF1EC9D}"/>
              </a:ext>
            </a:extLst>
          </p:cNvPr>
          <p:cNvSpPr txBox="1">
            <a:spLocks noGrp="1"/>
          </p:cNvSpPr>
          <p:nvPr>
            <p:ph type="sldNum" sz="quarter" idx="8"/>
          </p:nvPr>
        </p:nvSpPr>
        <p:spPr/>
        <p:txBody>
          <a:bodyPr/>
          <a:lstStyle>
            <a:lvl1pPr>
              <a:defRPr>
                <a:solidFill>
                  <a:srgbClr val="AEB3B7"/>
                </a:solidFill>
              </a:defRPr>
            </a:lvl1pPr>
          </a:lstStyle>
          <a:p>
            <a:pPr lvl="0"/>
            <a:fld id="{614556AB-B018-4BDB-B9D9-1F97AD9ED53C}" type="slidenum">
              <a:t>‹#›</a:t>
            </a:fld>
            <a:endParaRPr lang="en-US"/>
          </a:p>
        </p:txBody>
      </p:sp>
      <p:cxnSp>
        <p:nvCxnSpPr>
          <p:cNvPr id="10" name="Google Shape;215;p21">
            <a:extLst>
              <a:ext uri="{FF2B5EF4-FFF2-40B4-BE49-F238E27FC236}">
                <a16:creationId xmlns:a16="http://schemas.microsoft.com/office/drawing/2014/main" id="{2D0EC13A-9586-B971-549C-4E4966F8514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16;p21">
            <a:extLst>
              <a:ext uri="{FF2B5EF4-FFF2-40B4-BE49-F238E27FC236}">
                <a16:creationId xmlns:a16="http://schemas.microsoft.com/office/drawing/2014/main" id="{6EEC3E7E-9181-97A8-83F5-0F96A4C11DF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163236989"/>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preserve="1">
  <p:cSld name="Two Content 2">
    <p:spTree>
      <p:nvGrpSpPr>
        <p:cNvPr id="1" name=""/>
        <p:cNvGrpSpPr/>
        <p:nvPr/>
      </p:nvGrpSpPr>
      <p:grpSpPr>
        <a:xfrm>
          <a:off x="0" y="0"/>
          <a:ext cx="0" cy="0"/>
          <a:chOff x="0" y="0"/>
          <a:chExt cx="0" cy="0"/>
        </a:xfrm>
      </p:grpSpPr>
      <p:sp>
        <p:nvSpPr>
          <p:cNvPr id="2" name="Google Shape;218;p22">
            <a:extLst>
              <a:ext uri="{FF2B5EF4-FFF2-40B4-BE49-F238E27FC236}">
                <a16:creationId xmlns:a16="http://schemas.microsoft.com/office/drawing/2014/main" id="{4FE4E30D-F66E-2CC3-71D2-4097D17F4EA3}"/>
              </a:ext>
            </a:extLst>
          </p:cNvPr>
          <p:cNvSpPr txBox="1">
            <a:spLocks noGrp="1"/>
          </p:cNvSpPr>
          <p:nvPr>
            <p:ph type="title"/>
          </p:nvPr>
        </p:nvSpPr>
        <p:spPr/>
        <p:txBody>
          <a:bodyPr/>
          <a:lstStyle>
            <a:lvl1pPr>
              <a:defRPr/>
            </a:lvl1pPr>
          </a:lstStyle>
          <a:p>
            <a:pPr lvl="0"/>
            <a:endParaRPr lang="en-US"/>
          </a:p>
        </p:txBody>
      </p:sp>
      <p:sp>
        <p:nvSpPr>
          <p:cNvPr id="3" name="Google Shape;219;p22">
            <a:extLst>
              <a:ext uri="{FF2B5EF4-FFF2-40B4-BE49-F238E27FC236}">
                <a16:creationId xmlns:a16="http://schemas.microsoft.com/office/drawing/2014/main" id="{51CB8EEE-0878-66F5-B86C-6994017F2B11}"/>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220;p22">
            <a:extLst>
              <a:ext uri="{FF2B5EF4-FFF2-40B4-BE49-F238E27FC236}">
                <a16:creationId xmlns:a16="http://schemas.microsoft.com/office/drawing/2014/main" id="{1138234B-9D0B-EFE7-F272-E7899345133A}"/>
              </a:ext>
            </a:extLst>
          </p:cNvPr>
          <p:cNvGrpSpPr/>
          <p:nvPr/>
        </p:nvGrpSpPr>
        <p:grpSpPr>
          <a:xfrm>
            <a:off x="7191545" y="0"/>
            <a:ext cx="5000460" cy="1425988"/>
            <a:chOff x="7191545" y="0"/>
            <a:chExt cx="5000460" cy="1425988"/>
          </a:xfrm>
        </p:grpSpPr>
        <p:pic>
          <p:nvPicPr>
            <p:cNvPr id="5" name="Google Shape;221;p22">
              <a:extLst>
                <a:ext uri="{FF2B5EF4-FFF2-40B4-BE49-F238E27FC236}">
                  <a16:creationId xmlns:a16="http://schemas.microsoft.com/office/drawing/2014/main" id="{30F536C6-6803-2308-44D5-906CA0E1A51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222;p22">
              <a:extLst>
                <a:ext uri="{FF2B5EF4-FFF2-40B4-BE49-F238E27FC236}">
                  <a16:creationId xmlns:a16="http://schemas.microsoft.com/office/drawing/2014/main" id="{C36C76B8-E7C0-5C1A-92E1-69DFEE965539}"/>
                </a:ext>
              </a:extLst>
            </p:cNvPr>
            <p:cNvGrpSpPr/>
            <p:nvPr/>
          </p:nvGrpSpPr>
          <p:grpSpPr>
            <a:xfrm>
              <a:off x="7191545" y="0"/>
              <a:ext cx="5000460" cy="1425988"/>
              <a:chOff x="7191545" y="0"/>
              <a:chExt cx="5000460" cy="1425988"/>
            </a:xfrm>
          </p:grpSpPr>
          <p:sp>
            <p:nvSpPr>
              <p:cNvPr id="7" name="Google Shape;223;p22">
                <a:extLst>
                  <a:ext uri="{FF2B5EF4-FFF2-40B4-BE49-F238E27FC236}">
                    <a16:creationId xmlns:a16="http://schemas.microsoft.com/office/drawing/2014/main" id="{ECB96882-B1AD-138E-4C52-DA2E524047A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224;p22">
                <a:extLst>
                  <a:ext uri="{FF2B5EF4-FFF2-40B4-BE49-F238E27FC236}">
                    <a16:creationId xmlns:a16="http://schemas.microsoft.com/office/drawing/2014/main" id="{190C23FA-78CB-6B95-8691-D30D561BA37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225;p22">
            <a:extLst>
              <a:ext uri="{FF2B5EF4-FFF2-40B4-BE49-F238E27FC236}">
                <a16:creationId xmlns:a16="http://schemas.microsoft.com/office/drawing/2014/main" id="{46619CEC-E942-18AF-468C-1BB70418E6E6}"/>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226;p22">
            <a:extLst>
              <a:ext uri="{FF2B5EF4-FFF2-40B4-BE49-F238E27FC236}">
                <a16:creationId xmlns:a16="http://schemas.microsoft.com/office/drawing/2014/main" id="{476E2E5C-09ED-925E-3E8D-875C183B13E6}"/>
              </a:ext>
            </a:extLst>
          </p:cNvPr>
          <p:cNvSpPr txBox="1">
            <a:spLocks noGrp="1"/>
          </p:cNvSpPr>
          <p:nvPr>
            <p:ph type="sldNum" sz="quarter" idx="8"/>
          </p:nvPr>
        </p:nvSpPr>
        <p:spPr>
          <a:xfrm>
            <a:off x="8839193" y="6356351"/>
            <a:ext cx="2743200" cy="365129"/>
          </a:xfrm>
        </p:spPr>
        <p:txBody>
          <a:bodyPr/>
          <a:lstStyle>
            <a:lvl1pPr>
              <a:defRPr/>
            </a:lvl1pPr>
          </a:lstStyle>
          <a:p>
            <a:pPr lvl="0"/>
            <a:fld id="{8D12C604-050A-45DF-B73B-8907DB40B17A}" type="slidenum">
              <a:t>‹#›</a:t>
            </a:fld>
            <a:endParaRPr lang="en-US"/>
          </a:p>
        </p:txBody>
      </p:sp>
      <p:cxnSp>
        <p:nvCxnSpPr>
          <p:cNvPr id="11" name="Google Shape;227;p22">
            <a:extLst>
              <a:ext uri="{FF2B5EF4-FFF2-40B4-BE49-F238E27FC236}">
                <a16:creationId xmlns:a16="http://schemas.microsoft.com/office/drawing/2014/main" id="{A1BAF81D-99B4-B411-1E44-ACBE2A0D3EE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228;p22">
            <a:extLst>
              <a:ext uri="{FF2B5EF4-FFF2-40B4-BE49-F238E27FC236}">
                <a16:creationId xmlns:a16="http://schemas.microsoft.com/office/drawing/2014/main" id="{B1FD9DC5-7D6E-9261-4F2A-B0BFAF0BC08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554854934"/>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twoTxTwoObj" preserve="1">
  <p:cSld name="TWO_OBJECTS_WITH_TEXT">
    <p:spTree>
      <p:nvGrpSpPr>
        <p:cNvPr id="1" name=""/>
        <p:cNvGrpSpPr/>
        <p:nvPr/>
      </p:nvGrpSpPr>
      <p:grpSpPr>
        <a:xfrm>
          <a:off x="0" y="0"/>
          <a:ext cx="0" cy="0"/>
          <a:chOff x="0" y="0"/>
          <a:chExt cx="0" cy="0"/>
        </a:xfrm>
      </p:grpSpPr>
      <p:grpSp>
        <p:nvGrpSpPr>
          <p:cNvPr id="2" name="Google Shape;230;p23">
            <a:extLst>
              <a:ext uri="{FF2B5EF4-FFF2-40B4-BE49-F238E27FC236}">
                <a16:creationId xmlns:a16="http://schemas.microsoft.com/office/drawing/2014/main" id="{15B717D5-A1E1-D695-3085-BC6EDA93ADF0}"/>
              </a:ext>
            </a:extLst>
          </p:cNvPr>
          <p:cNvGrpSpPr/>
          <p:nvPr/>
        </p:nvGrpSpPr>
        <p:grpSpPr>
          <a:xfrm>
            <a:off x="7191545" y="0"/>
            <a:ext cx="5000460" cy="1425988"/>
            <a:chOff x="7191545" y="0"/>
            <a:chExt cx="5000460" cy="1425988"/>
          </a:xfrm>
        </p:grpSpPr>
        <p:pic>
          <p:nvPicPr>
            <p:cNvPr id="3" name="Google Shape;231;p23">
              <a:extLst>
                <a:ext uri="{FF2B5EF4-FFF2-40B4-BE49-F238E27FC236}">
                  <a16:creationId xmlns:a16="http://schemas.microsoft.com/office/drawing/2014/main" id="{A85D920C-A61F-2CD9-2D27-8DAC5ABAFB7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32;p23">
              <a:extLst>
                <a:ext uri="{FF2B5EF4-FFF2-40B4-BE49-F238E27FC236}">
                  <a16:creationId xmlns:a16="http://schemas.microsoft.com/office/drawing/2014/main" id="{5B2F5BA0-ACCC-5419-8CF3-3B8959DC724D}"/>
                </a:ext>
              </a:extLst>
            </p:cNvPr>
            <p:cNvGrpSpPr/>
            <p:nvPr/>
          </p:nvGrpSpPr>
          <p:grpSpPr>
            <a:xfrm>
              <a:off x="7191545" y="0"/>
              <a:ext cx="5000460" cy="1425988"/>
              <a:chOff x="7191545" y="0"/>
              <a:chExt cx="5000460" cy="1425988"/>
            </a:xfrm>
          </p:grpSpPr>
          <p:sp>
            <p:nvSpPr>
              <p:cNvPr id="5" name="Google Shape;233;p23">
                <a:extLst>
                  <a:ext uri="{FF2B5EF4-FFF2-40B4-BE49-F238E27FC236}">
                    <a16:creationId xmlns:a16="http://schemas.microsoft.com/office/drawing/2014/main" id="{01D0E374-2F41-9ED4-9E18-87EC7193A5C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34;p23">
                <a:extLst>
                  <a:ext uri="{FF2B5EF4-FFF2-40B4-BE49-F238E27FC236}">
                    <a16:creationId xmlns:a16="http://schemas.microsoft.com/office/drawing/2014/main" id="{28C09B3A-97F7-8B55-181A-C2D8BD8F97F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35;p23">
            <a:extLst>
              <a:ext uri="{FF2B5EF4-FFF2-40B4-BE49-F238E27FC236}">
                <a16:creationId xmlns:a16="http://schemas.microsoft.com/office/drawing/2014/main" id="{3EE6330B-A85B-05A0-B1CC-79C1AF9493B6}"/>
              </a:ext>
            </a:extLst>
          </p:cNvPr>
          <p:cNvSpPr txBox="1">
            <a:spLocks noGrp="1"/>
          </p:cNvSpPr>
          <p:nvPr>
            <p:ph type="title"/>
          </p:nvPr>
        </p:nvSpPr>
        <p:spPr/>
        <p:txBody>
          <a:bodyPr/>
          <a:lstStyle>
            <a:lvl1pPr>
              <a:defRPr/>
            </a:lvl1pPr>
          </a:lstStyle>
          <a:p>
            <a:pPr lvl="0"/>
            <a:endParaRPr lang="en-US"/>
          </a:p>
        </p:txBody>
      </p:sp>
      <p:sp>
        <p:nvSpPr>
          <p:cNvPr id="8" name="Google Shape;236;p23">
            <a:extLst>
              <a:ext uri="{FF2B5EF4-FFF2-40B4-BE49-F238E27FC236}">
                <a16:creationId xmlns:a16="http://schemas.microsoft.com/office/drawing/2014/main" id="{07F4815E-723B-5463-25ED-8927A4512A23}"/>
              </a:ext>
            </a:extLst>
          </p:cNvPr>
          <p:cNvSpPr txBox="1">
            <a:spLocks noGrp="1"/>
          </p:cNvSpPr>
          <p:nvPr>
            <p:ph type="body" idx="1"/>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237;p23">
            <a:extLst>
              <a:ext uri="{FF2B5EF4-FFF2-40B4-BE49-F238E27FC236}">
                <a16:creationId xmlns:a16="http://schemas.microsoft.com/office/drawing/2014/main" id="{B20F843E-672F-7EDC-7D9A-F3D40FAB41D9}"/>
              </a:ext>
            </a:extLst>
          </p:cNvPr>
          <p:cNvSpPr txBox="1">
            <a:spLocks noGrp="1"/>
          </p:cNvSpPr>
          <p:nvPr>
            <p:ph type="body" idx="3"/>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238;p23">
            <a:extLst>
              <a:ext uri="{FF2B5EF4-FFF2-40B4-BE49-F238E27FC236}">
                <a16:creationId xmlns:a16="http://schemas.microsoft.com/office/drawing/2014/main" id="{075C9588-D26E-464B-461D-BADAB4787369}"/>
              </a:ext>
            </a:extLst>
          </p:cNvPr>
          <p:cNvSpPr txBox="1">
            <a:spLocks noGrp="1"/>
          </p:cNvSpPr>
          <p:nvPr>
            <p:ph idx="2"/>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239;p23">
            <a:extLst>
              <a:ext uri="{FF2B5EF4-FFF2-40B4-BE49-F238E27FC236}">
                <a16:creationId xmlns:a16="http://schemas.microsoft.com/office/drawing/2014/main" id="{5B3EEB9C-1D13-F766-7D4E-501142BA040E}"/>
              </a:ext>
            </a:extLst>
          </p:cNvPr>
          <p:cNvSpPr txBox="1">
            <a:spLocks noGrp="1"/>
          </p:cNvSpPr>
          <p:nvPr>
            <p:ph idx="4"/>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240;p23">
            <a:extLst>
              <a:ext uri="{FF2B5EF4-FFF2-40B4-BE49-F238E27FC236}">
                <a16:creationId xmlns:a16="http://schemas.microsoft.com/office/drawing/2014/main" id="{ACD018E7-7269-4E92-5B78-EAA8D0165C4E}"/>
              </a:ext>
            </a:extLst>
          </p:cNvPr>
          <p:cNvSpPr txBox="1">
            <a:spLocks noGrp="1"/>
          </p:cNvSpPr>
          <p:nvPr>
            <p:ph type="sldNum" sz="quarter" idx="8"/>
          </p:nvPr>
        </p:nvSpPr>
        <p:spPr/>
        <p:txBody>
          <a:bodyPr/>
          <a:lstStyle>
            <a:lvl1pPr>
              <a:defRPr/>
            </a:lvl1pPr>
          </a:lstStyle>
          <a:p>
            <a:pPr lvl="0"/>
            <a:fld id="{14A9D591-9953-437E-9B54-CC770173D6B6}" type="slidenum">
              <a:t>‹#›</a:t>
            </a:fld>
            <a:endParaRPr lang="en-US"/>
          </a:p>
        </p:txBody>
      </p:sp>
      <p:cxnSp>
        <p:nvCxnSpPr>
          <p:cNvPr id="13" name="Google Shape;241;p23">
            <a:extLst>
              <a:ext uri="{FF2B5EF4-FFF2-40B4-BE49-F238E27FC236}">
                <a16:creationId xmlns:a16="http://schemas.microsoft.com/office/drawing/2014/main" id="{F21BCEAE-3E23-C177-1790-E64D18A952C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242;p23">
            <a:extLst>
              <a:ext uri="{FF2B5EF4-FFF2-40B4-BE49-F238E27FC236}">
                <a16:creationId xmlns:a16="http://schemas.microsoft.com/office/drawing/2014/main" id="{A4ED135A-B50E-8A5D-5EA7-FBB7AEF6E55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575464422"/>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titleOnly" preserve="1">
  <p:cSld name="TITLE_ONLY">
    <p:spTree>
      <p:nvGrpSpPr>
        <p:cNvPr id="1" name=""/>
        <p:cNvGrpSpPr/>
        <p:nvPr/>
      </p:nvGrpSpPr>
      <p:grpSpPr>
        <a:xfrm>
          <a:off x="0" y="0"/>
          <a:ext cx="0" cy="0"/>
          <a:chOff x="0" y="0"/>
          <a:chExt cx="0" cy="0"/>
        </a:xfrm>
      </p:grpSpPr>
      <p:grpSp>
        <p:nvGrpSpPr>
          <p:cNvPr id="2" name="Google Shape;244;p24">
            <a:extLst>
              <a:ext uri="{FF2B5EF4-FFF2-40B4-BE49-F238E27FC236}">
                <a16:creationId xmlns:a16="http://schemas.microsoft.com/office/drawing/2014/main" id="{93CF3A03-5F46-0E8F-E74E-279E5A207C59}"/>
              </a:ext>
            </a:extLst>
          </p:cNvPr>
          <p:cNvGrpSpPr/>
          <p:nvPr/>
        </p:nvGrpSpPr>
        <p:grpSpPr>
          <a:xfrm>
            <a:off x="7191545" y="0"/>
            <a:ext cx="5000460" cy="1425988"/>
            <a:chOff x="7191545" y="0"/>
            <a:chExt cx="5000460" cy="1425988"/>
          </a:xfrm>
        </p:grpSpPr>
        <p:pic>
          <p:nvPicPr>
            <p:cNvPr id="3" name="Google Shape;245;p24">
              <a:extLst>
                <a:ext uri="{FF2B5EF4-FFF2-40B4-BE49-F238E27FC236}">
                  <a16:creationId xmlns:a16="http://schemas.microsoft.com/office/drawing/2014/main" id="{218CD142-1EA3-D506-A371-280FEBEB8D5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46;p24">
              <a:extLst>
                <a:ext uri="{FF2B5EF4-FFF2-40B4-BE49-F238E27FC236}">
                  <a16:creationId xmlns:a16="http://schemas.microsoft.com/office/drawing/2014/main" id="{916CB10B-8717-DA71-E366-36441C0AA547}"/>
                </a:ext>
              </a:extLst>
            </p:cNvPr>
            <p:cNvGrpSpPr/>
            <p:nvPr/>
          </p:nvGrpSpPr>
          <p:grpSpPr>
            <a:xfrm>
              <a:off x="7191545" y="0"/>
              <a:ext cx="5000460" cy="1425988"/>
              <a:chOff x="7191545" y="0"/>
              <a:chExt cx="5000460" cy="1425988"/>
            </a:xfrm>
          </p:grpSpPr>
          <p:sp>
            <p:nvSpPr>
              <p:cNvPr id="5" name="Google Shape;247;p24">
                <a:extLst>
                  <a:ext uri="{FF2B5EF4-FFF2-40B4-BE49-F238E27FC236}">
                    <a16:creationId xmlns:a16="http://schemas.microsoft.com/office/drawing/2014/main" id="{4CC71441-245A-1F2B-079B-41CB80BB4AE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48;p24">
                <a:extLst>
                  <a:ext uri="{FF2B5EF4-FFF2-40B4-BE49-F238E27FC236}">
                    <a16:creationId xmlns:a16="http://schemas.microsoft.com/office/drawing/2014/main" id="{6EF647B3-48D1-C8BB-4BC8-9B8E6B21EC6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49;p24">
            <a:extLst>
              <a:ext uri="{FF2B5EF4-FFF2-40B4-BE49-F238E27FC236}">
                <a16:creationId xmlns:a16="http://schemas.microsoft.com/office/drawing/2014/main" id="{3435AC0C-07FF-930A-0F21-EF3F67E1CE24}"/>
              </a:ext>
            </a:extLst>
          </p:cNvPr>
          <p:cNvSpPr txBox="1">
            <a:spLocks noGrp="1"/>
          </p:cNvSpPr>
          <p:nvPr>
            <p:ph type="title"/>
          </p:nvPr>
        </p:nvSpPr>
        <p:spPr/>
        <p:txBody>
          <a:bodyPr/>
          <a:lstStyle>
            <a:lvl1pPr>
              <a:defRPr/>
            </a:lvl1pPr>
          </a:lstStyle>
          <a:p>
            <a:pPr lvl="0"/>
            <a:endParaRPr lang="en-US"/>
          </a:p>
        </p:txBody>
      </p:sp>
      <p:sp>
        <p:nvSpPr>
          <p:cNvPr id="8" name="Google Shape;250;p24">
            <a:extLst>
              <a:ext uri="{FF2B5EF4-FFF2-40B4-BE49-F238E27FC236}">
                <a16:creationId xmlns:a16="http://schemas.microsoft.com/office/drawing/2014/main" id="{57DAA8E7-5EE4-D799-2682-4D93A113EF97}"/>
              </a:ext>
            </a:extLst>
          </p:cNvPr>
          <p:cNvSpPr txBox="1">
            <a:spLocks noGrp="1"/>
          </p:cNvSpPr>
          <p:nvPr>
            <p:ph type="sldNum" sz="quarter" idx="8"/>
          </p:nvPr>
        </p:nvSpPr>
        <p:spPr/>
        <p:txBody>
          <a:bodyPr/>
          <a:lstStyle>
            <a:lvl1pPr>
              <a:defRPr/>
            </a:lvl1pPr>
          </a:lstStyle>
          <a:p>
            <a:pPr lvl="0"/>
            <a:fld id="{FB913468-6F8A-412E-B715-3C7B86F59680}" type="slidenum">
              <a:t>‹#›</a:t>
            </a:fld>
            <a:endParaRPr lang="en-US"/>
          </a:p>
        </p:txBody>
      </p:sp>
      <p:cxnSp>
        <p:nvCxnSpPr>
          <p:cNvPr id="9" name="Google Shape;251;p24">
            <a:extLst>
              <a:ext uri="{FF2B5EF4-FFF2-40B4-BE49-F238E27FC236}">
                <a16:creationId xmlns:a16="http://schemas.microsoft.com/office/drawing/2014/main" id="{BBDC74CD-DA2A-76DA-66F0-36FB49C1FD9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252;p24">
            <a:extLst>
              <a:ext uri="{FF2B5EF4-FFF2-40B4-BE49-F238E27FC236}">
                <a16:creationId xmlns:a16="http://schemas.microsoft.com/office/drawing/2014/main" id="{124E23BB-5438-7ECF-98A4-E456487EBAC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339798334"/>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preserve="1">
  <p:cSld name="End">
    <p:spTree>
      <p:nvGrpSpPr>
        <p:cNvPr id="1" name=""/>
        <p:cNvGrpSpPr/>
        <p:nvPr/>
      </p:nvGrpSpPr>
      <p:grpSpPr>
        <a:xfrm>
          <a:off x="0" y="0"/>
          <a:ext cx="0" cy="0"/>
          <a:chOff x="0" y="0"/>
          <a:chExt cx="0" cy="0"/>
        </a:xfrm>
      </p:grpSpPr>
      <p:grpSp>
        <p:nvGrpSpPr>
          <p:cNvPr id="2" name="Google Shape;254;p25">
            <a:extLst>
              <a:ext uri="{FF2B5EF4-FFF2-40B4-BE49-F238E27FC236}">
                <a16:creationId xmlns:a16="http://schemas.microsoft.com/office/drawing/2014/main" id="{59B94792-761C-6623-FA5A-8D9172CB7696}"/>
              </a:ext>
            </a:extLst>
          </p:cNvPr>
          <p:cNvGrpSpPr/>
          <p:nvPr/>
        </p:nvGrpSpPr>
        <p:grpSpPr>
          <a:xfrm>
            <a:off x="0" y="0"/>
            <a:ext cx="12191996" cy="2148830"/>
            <a:chOff x="0" y="0"/>
            <a:chExt cx="12191996" cy="2148830"/>
          </a:xfrm>
        </p:grpSpPr>
        <p:sp>
          <p:nvSpPr>
            <p:cNvPr id="3" name="Google Shape;255;p25">
              <a:extLst>
                <a:ext uri="{FF2B5EF4-FFF2-40B4-BE49-F238E27FC236}">
                  <a16:creationId xmlns:a16="http://schemas.microsoft.com/office/drawing/2014/main" id="{53FD95EE-74B4-5ED2-B4E9-2D857810E40A}"/>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256;p25">
              <a:extLst>
                <a:ext uri="{FF2B5EF4-FFF2-40B4-BE49-F238E27FC236}">
                  <a16:creationId xmlns:a16="http://schemas.microsoft.com/office/drawing/2014/main" id="{1252131B-0054-86E2-EB09-6E766CB90B54}"/>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257;p25">
            <a:extLst>
              <a:ext uri="{FF2B5EF4-FFF2-40B4-BE49-F238E27FC236}">
                <a16:creationId xmlns:a16="http://schemas.microsoft.com/office/drawing/2014/main" id="{A52C0FB7-EC21-BCC2-4927-55690EE237F4}"/>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258;p25">
            <a:extLst>
              <a:ext uri="{FF2B5EF4-FFF2-40B4-BE49-F238E27FC236}">
                <a16:creationId xmlns:a16="http://schemas.microsoft.com/office/drawing/2014/main" id="{7C861BB8-9528-8442-12BE-1C088E88CBD2}"/>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259;p25">
            <a:extLst>
              <a:ext uri="{FF2B5EF4-FFF2-40B4-BE49-F238E27FC236}">
                <a16:creationId xmlns:a16="http://schemas.microsoft.com/office/drawing/2014/main" id="{E9F045E5-A869-9727-3E45-69169C289C94}"/>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260;p25">
            <a:extLst>
              <a:ext uri="{FF2B5EF4-FFF2-40B4-BE49-F238E27FC236}">
                <a16:creationId xmlns:a16="http://schemas.microsoft.com/office/drawing/2014/main" id="{80181C30-02CB-A8DA-E477-A923DC79D1A7}"/>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65143314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288"/>
        <p:cNvGrpSpPr/>
        <p:nvPr/>
      </p:nvGrpSpPr>
      <p:grpSpPr>
        <a:xfrm>
          <a:off x="0" y="0"/>
          <a:ext cx="0" cy="0"/>
          <a:chOff x="0" y="0"/>
          <a:chExt cx="0" cy="0"/>
        </a:xfrm>
      </p:grpSpPr>
      <p:sp>
        <p:nvSpPr>
          <p:cNvPr id="1289" name="Google Shape;1289;p67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0" name="Google Shape;1290;p67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291" name="Google Shape;1291;p674"/>
          <p:cNvGrpSpPr/>
          <p:nvPr/>
        </p:nvGrpSpPr>
        <p:grpSpPr>
          <a:xfrm flipH="1">
            <a:off x="-1" y="1"/>
            <a:ext cx="6418725" cy="1509822"/>
            <a:chOff x="7522541" y="1"/>
            <a:chExt cx="4669459" cy="1098357"/>
          </a:xfrm>
        </p:grpSpPr>
        <p:sp>
          <p:nvSpPr>
            <p:cNvPr id="1292" name="Google Shape;1292;p67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3" name="Google Shape;1293;p67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294" name="Google Shape;1294;p6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2039098150"/>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preserve="1">
  <p:cSld name="1_Blank">
    <p:spTree>
      <p:nvGrpSpPr>
        <p:cNvPr id="1" name=""/>
        <p:cNvGrpSpPr/>
        <p:nvPr/>
      </p:nvGrpSpPr>
      <p:grpSpPr>
        <a:xfrm>
          <a:off x="0" y="0"/>
          <a:ext cx="0" cy="0"/>
          <a:chOff x="0" y="0"/>
          <a:chExt cx="0" cy="0"/>
        </a:xfrm>
      </p:grpSpPr>
      <p:sp>
        <p:nvSpPr>
          <p:cNvPr id="2" name="Google Shape;263;p26">
            <a:extLst>
              <a:ext uri="{FF2B5EF4-FFF2-40B4-BE49-F238E27FC236}">
                <a16:creationId xmlns:a16="http://schemas.microsoft.com/office/drawing/2014/main" id="{546B66D2-D095-A8C8-5220-912BDDD64A55}"/>
              </a:ext>
            </a:extLst>
          </p:cNvPr>
          <p:cNvSpPr txBox="1">
            <a:spLocks noGrp="1"/>
          </p:cNvSpPr>
          <p:nvPr>
            <p:ph type="sldNum" sz="quarter" idx="8"/>
          </p:nvPr>
        </p:nvSpPr>
        <p:spPr/>
        <p:txBody>
          <a:bodyPr/>
          <a:lstStyle>
            <a:lvl1pPr>
              <a:defRPr/>
            </a:lvl1pPr>
          </a:lstStyle>
          <a:p>
            <a:pPr lvl="0"/>
            <a:fld id="{5B5F83F8-944C-4B72-B784-1548AEFBFB0A}" type="slidenum">
              <a:t>‹#›</a:t>
            </a:fld>
            <a:endParaRPr lang="en-US"/>
          </a:p>
        </p:txBody>
      </p:sp>
      <p:cxnSp>
        <p:nvCxnSpPr>
          <p:cNvPr id="3" name="Google Shape;264;p26">
            <a:extLst>
              <a:ext uri="{FF2B5EF4-FFF2-40B4-BE49-F238E27FC236}">
                <a16:creationId xmlns:a16="http://schemas.microsoft.com/office/drawing/2014/main" id="{C9B4D6D4-F519-E2D6-E412-A40EFA83C51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265;p26">
            <a:extLst>
              <a:ext uri="{FF2B5EF4-FFF2-40B4-BE49-F238E27FC236}">
                <a16:creationId xmlns:a16="http://schemas.microsoft.com/office/drawing/2014/main" id="{9744A3D8-AFF4-27AC-DE11-47B168C091F5}"/>
              </a:ext>
            </a:extLst>
          </p:cNvPr>
          <p:cNvSpPr txBox="1">
            <a:spLocks noGrp="1"/>
          </p:cNvSpPr>
          <p:nvPr>
            <p:ph type="ftr" sz="quarter" idx="9"/>
          </p:nvPr>
        </p:nvSpPr>
        <p:spPr/>
        <p:txBody>
          <a:bodyPr/>
          <a:lstStyle>
            <a:lvl1pPr>
              <a:defRPr/>
            </a:lvl1pPr>
          </a:lstStyle>
          <a:p>
            <a:pPr lvl="0"/>
            <a:endParaRPr lang="en-US"/>
          </a:p>
        </p:txBody>
      </p:sp>
      <p:grpSp>
        <p:nvGrpSpPr>
          <p:cNvPr id="5" name="Google Shape;266;p26">
            <a:extLst>
              <a:ext uri="{FF2B5EF4-FFF2-40B4-BE49-F238E27FC236}">
                <a16:creationId xmlns:a16="http://schemas.microsoft.com/office/drawing/2014/main" id="{6C5819F1-FA09-55B2-A226-CA41940D2AA3}"/>
              </a:ext>
            </a:extLst>
          </p:cNvPr>
          <p:cNvGrpSpPr/>
          <p:nvPr/>
        </p:nvGrpSpPr>
        <p:grpSpPr>
          <a:xfrm>
            <a:off x="7191545" y="0"/>
            <a:ext cx="5000460" cy="1425988"/>
            <a:chOff x="7191545" y="0"/>
            <a:chExt cx="5000460" cy="1425988"/>
          </a:xfrm>
        </p:grpSpPr>
        <p:pic>
          <p:nvPicPr>
            <p:cNvPr id="6" name="Google Shape;267;p26">
              <a:extLst>
                <a:ext uri="{FF2B5EF4-FFF2-40B4-BE49-F238E27FC236}">
                  <a16:creationId xmlns:a16="http://schemas.microsoft.com/office/drawing/2014/main" id="{5E6026E7-1F24-3B9F-F57F-2223F2B0E47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268;p26">
              <a:extLst>
                <a:ext uri="{FF2B5EF4-FFF2-40B4-BE49-F238E27FC236}">
                  <a16:creationId xmlns:a16="http://schemas.microsoft.com/office/drawing/2014/main" id="{304DA1A1-DBFA-D6E4-BD41-98B24C1BF195}"/>
                </a:ext>
              </a:extLst>
            </p:cNvPr>
            <p:cNvGrpSpPr/>
            <p:nvPr/>
          </p:nvGrpSpPr>
          <p:grpSpPr>
            <a:xfrm>
              <a:off x="7191545" y="0"/>
              <a:ext cx="5000460" cy="1425988"/>
              <a:chOff x="7191545" y="0"/>
              <a:chExt cx="5000460" cy="1425988"/>
            </a:xfrm>
          </p:grpSpPr>
          <p:sp>
            <p:nvSpPr>
              <p:cNvPr id="8" name="Google Shape;269;p26">
                <a:extLst>
                  <a:ext uri="{FF2B5EF4-FFF2-40B4-BE49-F238E27FC236}">
                    <a16:creationId xmlns:a16="http://schemas.microsoft.com/office/drawing/2014/main" id="{AE20144A-797B-0C48-2113-F327DF6ACBE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270;p26">
                <a:extLst>
                  <a:ext uri="{FF2B5EF4-FFF2-40B4-BE49-F238E27FC236}">
                    <a16:creationId xmlns:a16="http://schemas.microsoft.com/office/drawing/2014/main" id="{F94F6AE0-96B8-ED0A-9800-F26910D3F8F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689730514"/>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preserve="1">
  <p:cSld name="Quotation 2">
    <p:spTree>
      <p:nvGrpSpPr>
        <p:cNvPr id="1" name=""/>
        <p:cNvGrpSpPr/>
        <p:nvPr/>
      </p:nvGrpSpPr>
      <p:grpSpPr>
        <a:xfrm>
          <a:off x="0" y="0"/>
          <a:ext cx="0" cy="0"/>
          <a:chOff x="0" y="0"/>
          <a:chExt cx="0" cy="0"/>
        </a:xfrm>
      </p:grpSpPr>
      <p:sp>
        <p:nvSpPr>
          <p:cNvPr id="2" name="Google Shape;272;p27">
            <a:extLst>
              <a:ext uri="{FF2B5EF4-FFF2-40B4-BE49-F238E27FC236}">
                <a16:creationId xmlns:a16="http://schemas.microsoft.com/office/drawing/2014/main" id="{E7A406BD-7850-8469-C41B-3DF4F6F3297E}"/>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73;p27">
            <a:extLst>
              <a:ext uri="{FF2B5EF4-FFF2-40B4-BE49-F238E27FC236}">
                <a16:creationId xmlns:a16="http://schemas.microsoft.com/office/drawing/2014/main" id="{D6FA6F3C-0F81-790E-3462-78AC75AC0EF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274;p27">
            <a:extLst>
              <a:ext uri="{FF2B5EF4-FFF2-40B4-BE49-F238E27FC236}">
                <a16:creationId xmlns:a16="http://schemas.microsoft.com/office/drawing/2014/main" id="{28B4DD54-BED5-FE98-C7EF-A0D0AD9CCCB2}"/>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275;p27">
            <a:extLst>
              <a:ext uri="{FF2B5EF4-FFF2-40B4-BE49-F238E27FC236}">
                <a16:creationId xmlns:a16="http://schemas.microsoft.com/office/drawing/2014/main" id="{5C9067C4-86D1-3829-65D0-56A865F6209F}"/>
              </a:ext>
            </a:extLst>
          </p:cNvPr>
          <p:cNvSpPr txBox="1">
            <a:spLocks noGrp="1"/>
          </p:cNvSpPr>
          <p:nvPr>
            <p:ph type="sldNum" sz="quarter" idx="8"/>
          </p:nvPr>
        </p:nvSpPr>
        <p:spPr/>
        <p:txBody>
          <a:bodyPr/>
          <a:lstStyle>
            <a:lvl1pPr>
              <a:defRPr>
                <a:solidFill>
                  <a:srgbClr val="AEB3B7"/>
                </a:solidFill>
              </a:defRPr>
            </a:lvl1pPr>
          </a:lstStyle>
          <a:p>
            <a:pPr lvl="0"/>
            <a:fld id="{004D462D-9CE9-460C-8FBD-8B6B47A7325A}" type="slidenum">
              <a:t>‹#›</a:t>
            </a:fld>
            <a:endParaRPr lang="en-US"/>
          </a:p>
        </p:txBody>
      </p:sp>
      <p:cxnSp>
        <p:nvCxnSpPr>
          <p:cNvPr id="6" name="Google Shape;276;p27">
            <a:extLst>
              <a:ext uri="{FF2B5EF4-FFF2-40B4-BE49-F238E27FC236}">
                <a16:creationId xmlns:a16="http://schemas.microsoft.com/office/drawing/2014/main" id="{561ABAD4-BED8-A46D-CD5B-69F7B914535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277;p27">
            <a:extLst>
              <a:ext uri="{FF2B5EF4-FFF2-40B4-BE49-F238E27FC236}">
                <a16:creationId xmlns:a16="http://schemas.microsoft.com/office/drawing/2014/main" id="{8AAD3ABB-E296-40F3-EA5F-AE0BAC26B81C}"/>
              </a:ext>
            </a:extLst>
          </p:cNvPr>
          <p:cNvSpPr txBox="1">
            <a:spLocks noGrp="1"/>
          </p:cNvSpPr>
          <p:nvPr>
            <p:ph type="ftr" sz="quarter" idx="9"/>
          </p:nvPr>
        </p:nvSpPr>
        <p:spPr/>
        <p:txBody>
          <a:bodyPr/>
          <a:lstStyle>
            <a:lvl1pPr>
              <a:defRPr/>
            </a:lvl1pPr>
          </a:lstStyle>
          <a:p>
            <a:pPr lvl="0"/>
            <a:endParaRPr lang="en-US"/>
          </a:p>
        </p:txBody>
      </p:sp>
      <p:grpSp>
        <p:nvGrpSpPr>
          <p:cNvPr id="8" name="Google Shape;278;p27">
            <a:extLst>
              <a:ext uri="{FF2B5EF4-FFF2-40B4-BE49-F238E27FC236}">
                <a16:creationId xmlns:a16="http://schemas.microsoft.com/office/drawing/2014/main" id="{3C812EA2-94F8-3227-4937-2584DCCB02F5}"/>
              </a:ext>
            </a:extLst>
          </p:cNvPr>
          <p:cNvGrpSpPr/>
          <p:nvPr/>
        </p:nvGrpSpPr>
        <p:grpSpPr>
          <a:xfrm>
            <a:off x="7191545" y="0"/>
            <a:ext cx="5000460" cy="1425988"/>
            <a:chOff x="7191545" y="0"/>
            <a:chExt cx="5000460" cy="1425988"/>
          </a:xfrm>
        </p:grpSpPr>
        <p:pic>
          <p:nvPicPr>
            <p:cNvPr id="9" name="Google Shape;279;p27">
              <a:extLst>
                <a:ext uri="{FF2B5EF4-FFF2-40B4-BE49-F238E27FC236}">
                  <a16:creationId xmlns:a16="http://schemas.microsoft.com/office/drawing/2014/main" id="{BFDC4A39-31F0-D2B4-FCD1-D5CB9CC4FC6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80;p27">
              <a:extLst>
                <a:ext uri="{FF2B5EF4-FFF2-40B4-BE49-F238E27FC236}">
                  <a16:creationId xmlns:a16="http://schemas.microsoft.com/office/drawing/2014/main" id="{BAB14587-FB83-90F1-31C0-214F8EC39DD0}"/>
                </a:ext>
              </a:extLst>
            </p:cNvPr>
            <p:cNvGrpSpPr/>
            <p:nvPr/>
          </p:nvGrpSpPr>
          <p:grpSpPr>
            <a:xfrm>
              <a:off x="7191545" y="0"/>
              <a:ext cx="5000460" cy="1425988"/>
              <a:chOff x="7191545" y="0"/>
              <a:chExt cx="5000460" cy="1425988"/>
            </a:xfrm>
          </p:grpSpPr>
          <p:sp>
            <p:nvSpPr>
              <p:cNvPr id="11" name="Google Shape;281;p27">
                <a:extLst>
                  <a:ext uri="{FF2B5EF4-FFF2-40B4-BE49-F238E27FC236}">
                    <a16:creationId xmlns:a16="http://schemas.microsoft.com/office/drawing/2014/main" id="{0BEF2977-84D7-79DC-C7C1-753FB5FF3FB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82;p27">
                <a:extLst>
                  <a:ext uri="{FF2B5EF4-FFF2-40B4-BE49-F238E27FC236}">
                    <a16:creationId xmlns:a16="http://schemas.microsoft.com/office/drawing/2014/main" id="{0EB75E5C-6BD4-BC5B-2D5F-2EB15ECDEDA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83;p27" descr="Open quotation mark with solid fill">
            <a:extLst>
              <a:ext uri="{FF2B5EF4-FFF2-40B4-BE49-F238E27FC236}">
                <a16:creationId xmlns:a16="http://schemas.microsoft.com/office/drawing/2014/main" id="{BAF63386-56D7-6ABE-8422-4725A056DFD2}"/>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281914453"/>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preserve="1">
  <p:cSld name="1_Cover 2">
    <p:spTree>
      <p:nvGrpSpPr>
        <p:cNvPr id="1" name=""/>
        <p:cNvGrpSpPr/>
        <p:nvPr/>
      </p:nvGrpSpPr>
      <p:grpSpPr>
        <a:xfrm>
          <a:off x="0" y="0"/>
          <a:ext cx="0" cy="0"/>
          <a:chOff x="0" y="0"/>
          <a:chExt cx="0" cy="0"/>
        </a:xfrm>
      </p:grpSpPr>
      <p:sp>
        <p:nvSpPr>
          <p:cNvPr id="2" name="Google Shape;169;p17">
            <a:extLst>
              <a:ext uri="{FF2B5EF4-FFF2-40B4-BE49-F238E27FC236}">
                <a16:creationId xmlns:a16="http://schemas.microsoft.com/office/drawing/2014/main" id="{95F7BC17-9ABE-B475-6304-4C580BC27E1A}"/>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p17">
            <a:extLst>
              <a:ext uri="{FF2B5EF4-FFF2-40B4-BE49-F238E27FC236}">
                <a16:creationId xmlns:a16="http://schemas.microsoft.com/office/drawing/2014/main" id="{D9D5B550-83FD-E24B-5097-AEECDEF129DA}"/>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1;p17">
            <a:extLst>
              <a:ext uri="{FF2B5EF4-FFF2-40B4-BE49-F238E27FC236}">
                <a16:creationId xmlns:a16="http://schemas.microsoft.com/office/drawing/2014/main" id="{100BD320-95F5-F653-0369-37DA28A48112}"/>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3;p17">
            <a:extLst>
              <a:ext uri="{FF2B5EF4-FFF2-40B4-BE49-F238E27FC236}">
                <a16:creationId xmlns:a16="http://schemas.microsoft.com/office/drawing/2014/main" id="{4E5860EA-FBC2-D66B-B4BF-750401FC9F8F}"/>
              </a:ext>
            </a:extLst>
          </p:cNvPr>
          <p:cNvGrpSpPr/>
          <p:nvPr/>
        </p:nvGrpSpPr>
        <p:grpSpPr>
          <a:xfrm>
            <a:off x="0" y="5020348"/>
            <a:ext cx="12191996" cy="1837651"/>
            <a:chOff x="0" y="5020348"/>
            <a:chExt cx="12191996" cy="1837651"/>
          </a:xfrm>
        </p:grpSpPr>
        <p:sp>
          <p:nvSpPr>
            <p:cNvPr id="6" name="Google Shape;174;p17">
              <a:extLst>
                <a:ext uri="{FF2B5EF4-FFF2-40B4-BE49-F238E27FC236}">
                  <a16:creationId xmlns:a16="http://schemas.microsoft.com/office/drawing/2014/main" id="{C2180788-E7D4-6884-675D-F7296150263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5;p17">
              <a:extLst>
                <a:ext uri="{FF2B5EF4-FFF2-40B4-BE49-F238E27FC236}">
                  <a16:creationId xmlns:a16="http://schemas.microsoft.com/office/drawing/2014/main" id="{FB1E7EE2-3CF1-F514-42A2-A3BEFC82345C}"/>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6;p17">
              <a:extLst>
                <a:ext uri="{FF2B5EF4-FFF2-40B4-BE49-F238E27FC236}">
                  <a16:creationId xmlns:a16="http://schemas.microsoft.com/office/drawing/2014/main" id="{70007F4B-88BF-802D-D8DC-F449C8FAD1A8}"/>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938778884"/>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preserve="1">
  <p:cSld name="1_Divider 3">
    <p:spTree>
      <p:nvGrpSpPr>
        <p:cNvPr id="1" name=""/>
        <p:cNvGrpSpPr/>
        <p:nvPr/>
      </p:nvGrpSpPr>
      <p:grpSpPr>
        <a:xfrm>
          <a:off x="0" y="0"/>
          <a:ext cx="0" cy="0"/>
          <a:chOff x="0" y="0"/>
          <a:chExt cx="0" cy="0"/>
        </a:xfrm>
      </p:grpSpPr>
      <p:grpSp>
        <p:nvGrpSpPr>
          <p:cNvPr id="2" name="Google Shape;178;p18">
            <a:extLst>
              <a:ext uri="{FF2B5EF4-FFF2-40B4-BE49-F238E27FC236}">
                <a16:creationId xmlns:a16="http://schemas.microsoft.com/office/drawing/2014/main" id="{0DEDFD7D-0706-9FD0-46B9-C96A17CB7698}"/>
              </a:ext>
            </a:extLst>
          </p:cNvPr>
          <p:cNvGrpSpPr/>
          <p:nvPr/>
        </p:nvGrpSpPr>
        <p:grpSpPr>
          <a:xfrm>
            <a:off x="0" y="5020348"/>
            <a:ext cx="12191996" cy="1837651"/>
            <a:chOff x="0" y="5020348"/>
            <a:chExt cx="12191996" cy="1837651"/>
          </a:xfrm>
        </p:grpSpPr>
        <p:sp>
          <p:nvSpPr>
            <p:cNvPr id="3" name="Google Shape;179;p18">
              <a:extLst>
                <a:ext uri="{FF2B5EF4-FFF2-40B4-BE49-F238E27FC236}">
                  <a16:creationId xmlns:a16="http://schemas.microsoft.com/office/drawing/2014/main" id="{9B06CBC8-F96F-C72C-95CB-9AA8A268EB3B}"/>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0;p18">
              <a:extLst>
                <a:ext uri="{FF2B5EF4-FFF2-40B4-BE49-F238E27FC236}">
                  <a16:creationId xmlns:a16="http://schemas.microsoft.com/office/drawing/2014/main" id="{56EC95B4-D15D-B604-C333-B08230ECC2A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1;p18">
              <a:extLst>
                <a:ext uri="{FF2B5EF4-FFF2-40B4-BE49-F238E27FC236}">
                  <a16:creationId xmlns:a16="http://schemas.microsoft.com/office/drawing/2014/main" id="{D2EBA469-04A8-662B-19BD-D502503227F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2;p18">
              <a:extLst>
                <a:ext uri="{FF2B5EF4-FFF2-40B4-BE49-F238E27FC236}">
                  <a16:creationId xmlns:a16="http://schemas.microsoft.com/office/drawing/2014/main" id="{0C21D7A6-770F-5F0C-6B8C-1741AAA8F23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3;p18">
            <a:extLst>
              <a:ext uri="{FF2B5EF4-FFF2-40B4-BE49-F238E27FC236}">
                <a16:creationId xmlns:a16="http://schemas.microsoft.com/office/drawing/2014/main" id="{2088B1A1-9AF1-04F7-3FFA-F746E3050C8A}"/>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p18">
            <a:extLst>
              <a:ext uri="{FF2B5EF4-FFF2-40B4-BE49-F238E27FC236}">
                <a16:creationId xmlns:a16="http://schemas.microsoft.com/office/drawing/2014/main" id="{F0E8FE0A-48DF-DBC1-EA0D-1313A5A44C15}"/>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679947397"/>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p:cSld name="1_Photo Slide 2">
    <p:spTree>
      <p:nvGrpSpPr>
        <p:cNvPr id="1" name=""/>
        <p:cNvGrpSpPr/>
        <p:nvPr/>
      </p:nvGrpSpPr>
      <p:grpSpPr>
        <a:xfrm>
          <a:off x="0" y="0"/>
          <a:ext cx="0" cy="0"/>
          <a:chOff x="0" y="0"/>
          <a:chExt cx="0" cy="0"/>
        </a:xfrm>
      </p:grpSpPr>
      <p:sp>
        <p:nvSpPr>
          <p:cNvPr id="2" name="Google Shape;186;p19">
            <a:extLst>
              <a:ext uri="{FF2B5EF4-FFF2-40B4-BE49-F238E27FC236}">
                <a16:creationId xmlns:a16="http://schemas.microsoft.com/office/drawing/2014/main" id="{A1A34290-E781-B71F-E18F-87338A586E12}"/>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7;p19">
            <a:extLst>
              <a:ext uri="{FF2B5EF4-FFF2-40B4-BE49-F238E27FC236}">
                <a16:creationId xmlns:a16="http://schemas.microsoft.com/office/drawing/2014/main" id="{8BDD3442-3EFB-4930-02AD-EBD27DE9C13E}"/>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8;p19">
            <a:extLst>
              <a:ext uri="{FF2B5EF4-FFF2-40B4-BE49-F238E27FC236}">
                <a16:creationId xmlns:a16="http://schemas.microsoft.com/office/drawing/2014/main" id="{B267CF82-BD65-1E66-8991-8FE28D203188}"/>
              </a:ext>
            </a:extLst>
          </p:cNvPr>
          <p:cNvGrpSpPr/>
          <p:nvPr/>
        </p:nvGrpSpPr>
        <p:grpSpPr>
          <a:xfrm>
            <a:off x="0" y="5379424"/>
            <a:ext cx="2807363" cy="753895"/>
            <a:chOff x="0" y="5379424"/>
            <a:chExt cx="2807363" cy="753895"/>
          </a:xfrm>
        </p:grpSpPr>
        <p:sp>
          <p:nvSpPr>
            <p:cNvPr id="5" name="Google Shape;189;p19">
              <a:extLst>
                <a:ext uri="{FF2B5EF4-FFF2-40B4-BE49-F238E27FC236}">
                  <a16:creationId xmlns:a16="http://schemas.microsoft.com/office/drawing/2014/main" id="{F8419B7D-BF7C-B3A9-AB20-B3AEEE3A2F78}"/>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0;p19">
              <a:extLst>
                <a:ext uri="{FF2B5EF4-FFF2-40B4-BE49-F238E27FC236}">
                  <a16:creationId xmlns:a16="http://schemas.microsoft.com/office/drawing/2014/main" id="{34A88BB8-2CF6-B1EF-CB64-B8C6D3A35E9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92;p19">
            <a:extLst>
              <a:ext uri="{FF2B5EF4-FFF2-40B4-BE49-F238E27FC236}">
                <a16:creationId xmlns:a16="http://schemas.microsoft.com/office/drawing/2014/main" id="{216F796C-0D22-3A50-8106-8D9B6619E95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25465275"/>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p:cSld name="1_Quotation">
    <p:spTree>
      <p:nvGrpSpPr>
        <p:cNvPr id="1" name=""/>
        <p:cNvGrpSpPr/>
        <p:nvPr/>
      </p:nvGrpSpPr>
      <p:grpSpPr>
        <a:xfrm>
          <a:off x="0" y="0"/>
          <a:ext cx="0" cy="0"/>
          <a:chOff x="0" y="0"/>
          <a:chExt cx="0" cy="0"/>
        </a:xfrm>
      </p:grpSpPr>
      <p:sp>
        <p:nvSpPr>
          <p:cNvPr id="2" name="Google Shape;194;p20">
            <a:extLst>
              <a:ext uri="{FF2B5EF4-FFF2-40B4-BE49-F238E27FC236}">
                <a16:creationId xmlns:a16="http://schemas.microsoft.com/office/drawing/2014/main" id="{4645FE49-806E-575D-774E-A2267570D22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p20">
            <a:extLst>
              <a:ext uri="{FF2B5EF4-FFF2-40B4-BE49-F238E27FC236}">
                <a16:creationId xmlns:a16="http://schemas.microsoft.com/office/drawing/2014/main" id="{19BA7112-5C93-4008-F880-33DEB0680DE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6;p20">
            <a:extLst>
              <a:ext uri="{FF2B5EF4-FFF2-40B4-BE49-F238E27FC236}">
                <a16:creationId xmlns:a16="http://schemas.microsoft.com/office/drawing/2014/main" id="{8BFE2CC6-F4DD-C406-0A3B-3D07A26E8531}"/>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7;p20">
            <a:extLst>
              <a:ext uri="{FF2B5EF4-FFF2-40B4-BE49-F238E27FC236}">
                <a16:creationId xmlns:a16="http://schemas.microsoft.com/office/drawing/2014/main" id="{D9CAA396-465C-7A30-375A-2120590777CC}"/>
              </a:ext>
            </a:extLst>
          </p:cNvPr>
          <p:cNvSpPr txBox="1">
            <a:spLocks noGrp="1"/>
          </p:cNvSpPr>
          <p:nvPr>
            <p:ph type="sldNum" sz="quarter" idx="8"/>
          </p:nvPr>
        </p:nvSpPr>
        <p:spPr/>
        <p:txBody>
          <a:bodyPr/>
          <a:lstStyle>
            <a:lvl1pPr>
              <a:defRPr>
                <a:solidFill>
                  <a:srgbClr val="AEB3B7"/>
                </a:solidFill>
              </a:defRPr>
            </a:lvl1pPr>
          </a:lstStyle>
          <a:p>
            <a:pPr lvl="0"/>
            <a:fld id="{B5873FC7-B069-4E75-8584-7CC4824A37F1}" type="slidenum">
              <a:t>‹#›</a:t>
            </a:fld>
            <a:endParaRPr lang="en-US"/>
          </a:p>
        </p:txBody>
      </p:sp>
      <p:cxnSp>
        <p:nvCxnSpPr>
          <p:cNvPr id="6" name="Google Shape;198;p20">
            <a:extLst>
              <a:ext uri="{FF2B5EF4-FFF2-40B4-BE49-F238E27FC236}">
                <a16:creationId xmlns:a16="http://schemas.microsoft.com/office/drawing/2014/main" id="{A1C7D47B-3117-91E6-9385-361D5286F87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9;p20">
            <a:extLst>
              <a:ext uri="{FF2B5EF4-FFF2-40B4-BE49-F238E27FC236}">
                <a16:creationId xmlns:a16="http://schemas.microsoft.com/office/drawing/2014/main" id="{72927672-8C6C-8128-D484-F56EB39C1087}"/>
              </a:ext>
            </a:extLst>
          </p:cNvPr>
          <p:cNvSpPr txBox="1">
            <a:spLocks noGrp="1"/>
          </p:cNvSpPr>
          <p:nvPr>
            <p:ph type="ftr" sz="quarter" idx="9"/>
          </p:nvPr>
        </p:nvSpPr>
        <p:spPr/>
        <p:txBody>
          <a:bodyPr/>
          <a:lstStyle>
            <a:lvl1pPr>
              <a:defRPr/>
            </a:lvl1pPr>
          </a:lstStyle>
          <a:p>
            <a:pPr lvl="0"/>
            <a:endParaRPr lang="en-US"/>
          </a:p>
        </p:txBody>
      </p:sp>
      <p:grpSp>
        <p:nvGrpSpPr>
          <p:cNvPr id="8" name="Google Shape;200;p20">
            <a:extLst>
              <a:ext uri="{FF2B5EF4-FFF2-40B4-BE49-F238E27FC236}">
                <a16:creationId xmlns:a16="http://schemas.microsoft.com/office/drawing/2014/main" id="{89F406A1-418C-E063-59CE-A4DF4B2769F4}"/>
              </a:ext>
            </a:extLst>
          </p:cNvPr>
          <p:cNvGrpSpPr/>
          <p:nvPr/>
        </p:nvGrpSpPr>
        <p:grpSpPr>
          <a:xfrm>
            <a:off x="7191545" y="0"/>
            <a:ext cx="5000460" cy="1425988"/>
            <a:chOff x="7191545" y="0"/>
            <a:chExt cx="5000460" cy="1425988"/>
          </a:xfrm>
        </p:grpSpPr>
        <p:pic>
          <p:nvPicPr>
            <p:cNvPr id="9" name="Google Shape;201;p20">
              <a:extLst>
                <a:ext uri="{FF2B5EF4-FFF2-40B4-BE49-F238E27FC236}">
                  <a16:creationId xmlns:a16="http://schemas.microsoft.com/office/drawing/2014/main" id="{EFD82637-27A5-9D45-84CB-EF647E5610B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02;p20">
              <a:extLst>
                <a:ext uri="{FF2B5EF4-FFF2-40B4-BE49-F238E27FC236}">
                  <a16:creationId xmlns:a16="http://schemas.microsoft.com/office/drawing/2014/main" id="{A97BE68F-33D7-A858-1403-D70DCA954081}"/>
                </a:ext>
              </a:extLst>
            </p:cNvPr>
            <p:cNvGrpSpPr/>
            <p:nvPr/>
          </p:nvGrpSpPr>
          <p:grpSpPr>
            <a:xfrm>
              <a:off x="7191545" y="0"/>
              <a:ext cx="5000460" cy="1425988"/>
              <a:chOff x="7191545" y="0"/>
              <a:chExt cx="5000460" cy="1425988"/>
            </a:xfrm>
          </p:grpSpPr>
          <p:sp>
            <p:nvSpPr>
              <p:cNvPr id="11" name="Google Shape;203;p20">
                <a:extLst>
                  <a:ext uri="{FF2B5EF4-FFF2-40B4-BE49-F238E27FC236}">
                    <a16:creationId xmlns:a16="http://schemas.microsoft.com/office/drawing/2014/main" id="{A5F4AF07-3C56-2B10-50DE-B8CF86CB1C1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04;p20">
                <a:extLst>
                  <a:ext uri="{FF2B5EF4-FFF2-40B4-BE49-F238E27FC236}">
                    <a16:creationId xmlns:a16="http://schemas.microsoft.com/office/drawing/2014/main" id="{962709F6-D3F3-3129-CC22-7DE69138ACB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05;p20" descr="Open quotation mark with solid fill">
            <a:extLst>
              <a:ext uri="{FF2B5EF4-FFF2-40B4-BE49-F238E27FC236}">
                <a16:creationId xmlns:a16="http://schemas.microsoft.com/office/drawing/2014/main" id="{36BCFAF2-A521-7C2D-FFD1-84BF596E2CD6}"/>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543081469"/>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preserve="1">
  <p:cSld name="1_Title and Content 8">
    <p:spTree>
      <p:nvGrpSpPr>
        <p:cNvPr id="1" name=""/>
        <p:cNvGrpSpPr/>
        <p:nvPr/>
      </p:nvGrpSpPr>
      <p:grpSpPr>
        <a:xfrm>
          <a:off x="0" y="0"/>
          <a:ext cx="0" cy="0"/>
          <a:chOff x="0" y="0"/>
          <a:chExt cx="0" cy="0"/>
        </a:xfrm>
      </p:grpSpPr>
      <p:grpSp>
        <p:nvGrpSpPr>
          <p:cNvPr id="2" name="Google Shape;207;p21">
            <a:extLst>
              <a:ext uri="{FF2B5EF4-FFF2-40B4-BE49-F238E27FC236}">
                <a16:creationId xmlns:a16="http://schemas.microsoft.com/office/drawing/2014/main" id="{1526388E-436A-711F-B151-9177205652A1}"/>
              </a:ext>
            </a:extLst>
          </p:cNvPr>
          <p:cNvGrpSpPr/>
          <p:nvPr/>
        </p:nvGrpSpPr>
        <p:grpSpPr>
          <a:xfrm>
            <a:off x="7191545" y="0"/>
            <a:ext cx="5000460" cy="1425988"/>
            <a:chOff x="7191545" y="0"/>
            <a:chExt cx="5000460" cy="1425988"/>
          </a:xfrm>
        </p:grpSpPr>
        <p:pic>
          <p:nvPicPr>
            <p:cNvPr id="3" name="Google Shape;208;p21">
              <a:extLst>
                <a:ext uri="{FF2B5EF4-FFF2-40B4-BE49-F238E27FC236}">
                  <a16:creationId xmlns:a16="http://schemas.microsoft.com/office/drawing/2014/main" id="{36083027-55E5-3D96-BC59-3E3787DD6F4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09;p21">
              <a:extLst>
                <a:ext uri="{FF2B5EF4-FFF2-40B4-BE49-F238E27FC236}">
                  <a16:creationId xmlns:a16="http://schemas.microsoft.com/office/drawing/2014/main" id="{F6FDED13-2DF9-C543-C05C-EDF60AA394F6}"/>
                </a:ext>
              </a:extLst>
            </p:cNvPr>
            <p:cNvGrpSpPr/>
            <p:nvPr/>
          </p:nvGrpSpPr>
          <p:grpSpPr>
            <a:xfrm>
              <a:off x="7191545" y="0"/>
              <a:ext cx="5000460" cy="1425988"/>
              <a:chOff x="7191545" y="0"/>
              <a:chExt cx="5000460" cy="1425988"/>
            </a:xfrm>
          </p:grpSpPr>
          <p:sp>
            <p:nvSpPr>
              <p:cNvPr id="5" name="Google Shape;210;p21">
                <a:extLst>
                  <a:ext uri="{FF2B5EF4-FFF2-40B4-BE49-F238E27FC236}">
                    <a16:creationId xmlns:a16="http://schemas.microsoft.com/office/drawing/2014/main" id="{13CAFECD-85C5-05F4-D525-5CE95F5B3D0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11;p21">
                <a:extLst>
                  <a:ext uri="{FF2B5EF4-FFF2-40B4-BE49-F238E27FC236}">
                    <a16:creationId xmlns:a16="http://schemas.microsoft.com/office/drawing/2014/main" id="{2E5D5BB2-4625-357F-68CE-1AD0F92264B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12;p21">
            <a:extLst>
              <a:ext uri="{FF2B5EF4-FFF2-40B4-BE49-F238E27FC236}">
                <a16:creationId xmlns:a16="http://schemas.microsoft.com/office/drawing/2014/main" id="{33649CA9-78AE-A71F-5686-55F9412828D1}"/>
              </a:ext>
            </a:extLst>
          </p:cNvPr>
          <p:cNvSpPr txBox="1">
            <a:spLocks noGrp="1"/>
          </p:cNvSpPr>
          <p:nvPr>
            <p:ph type="title"/>
          </p:nvPr>
        </p:nvSpPr>
        <p:spPr/>
        <p:txBody>
          <a:bodyPr/>
          <a:lstStyle>
            <a:lvl1pPr>
              <a:defRPr/>
            </a:lvl1pPr>
          </a:lstStyle>
          <a:p>
            <a:pPr lvl="0"/>
            <a:endParaRPr lang="en-US"/>
          </a:p>
        </p:txBody>
      </p:sp>
      <p:sp>
        <p:nvSpPr>
          <p:cNvPr id="8" name="Google Shape;213;p21">
            <a:extLst>
              <a:ext uri="{FF2B5EF4-FFF2-40B4-BE49-F238E27FC236}">
                <a16:creationId xmlns:a16="http://schemas.microsoft.com/office/drawing/2014/main" id="{2A9E61D7-B542-F238-35AC-459341DBFFF9}"/>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214;p21">
            <a:extLst>
              <a:ext uri="{FF2B5EF4-FFF2-40B4-BE49-F238E27FC236}">
                <a16:creationId xmlns:a16="http://schemas.microsoft.com/office/drawing/2014/main" id="{0D575606-4CD0-C098-B90B-0D83D3027EA3}"/>
              </a:ext>
            </a:extLst>
          </p:cNvPr>
          <p:cNvSpPr txBox="1">
            <a:spLocks noGrp="1"/>
          </p:cNvSpPr>
          <p:nvPr>
            <p:ph type="sldNum" sz="quarter" idx="8"/>
          </p:nvPr>
        </p:nvSpPr>
        <p:spPr/>
        <p:txBody>
          <a:bodyPr/>
          <a:lstStyle>
            <a:lvl1pPr>
              <a:defRPr>
                <a:solidFill>
                  <a:srgbClr val="AEB3B7"/>
                </a:solidFill>
              </a:defRPr>
            </a:lvl1pPr>
          </a:lstStyle>
          <a:p>
            <a:pPr lvl="0"/>
            <a:fld id="{C30249F1-4D81-480A-95D1-7DFB52AEE99B}" type="slidenum">
              <a:t>‹#›</a:t>
            </a:fld>
            <a:endParaRPr lang="en-US"/>
          </a:p>
        </p:txBody>
      </p:sp>
      <p:cxnSp>
        <p:nvCxnSpPr>
          <p:cNvPr id="10" name="Google Shape;215;p21">
            <a:extLst>
              <a:ext uri="{FF2B5EF4-FFF2-40B4-BE49-F238E27FC236}">
                <a16:creationId xmlns:a16="http://schemas.microsoft.com/office/drawing/2014/main" id="{9266A975-F776-75C1-FF59-9BC0917C83A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16;p21">
            <a:extLst>
              <a:ext uri="{FF2B5EF4-FFF2-40B4-BE49-F238E27FC236}">
                <a16:creationId xmlns:a16="http://schemas.microsoft.com/office/drawing/2014/main" id="{200BBAF5-21E7-3974-BE47-9F482802F31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280688506"/>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preserve="1">
  <p:cSld name="1_Two Content 2">
    <p:spTree>
      <p:nvGrpSpPr>
        <p:cNvPr id="1" name=""/>
        <p:cNvGrpSpPr/>
        <p:nvPr/>
      </p:nvGrpSpPr>
      <p:grpSpPr>
        <a:xfrm>
          <a:off x="0" y="0"/>
          <a:ext cx="0" cy="0"/>
          <a:chOff x="0" y="0"/>
          <a:chExt cx="0" cy="0"/>
        </a:xfrm>
      </p:grpSpPr>
      <p:sp>
        <p:nvSpPr>
          <p:cNvPr id="2" name="Google Shape;218;p22">
            <a:extLst>
              <a:ext uri="{FF2B5EF4-FFF2-40B4-BE49-F238E27FC236}">
                <a16:creationId xmlns:a16="http://schemas.microsoft.com/office/drawing/2014/main" id="{A9CA8D8B-41E7-8509-D765-BE5214C46137}"/>
              </a:ext>
            </a:extLst>
          </p:cNvPr>
          <p:cNvSpPr txBox="1">
            <a:spLocks noGrp="1"/>
          </p:cNvSpPr>
          <p:nvPr>
            <p:ph type="title"/>
          </p:nvPr>
        </p:nvSpPr>
        <p:spPr/>
        <p:txBody>
          <a:bodyPr/>
          <a:lstStyle>
            <a:lvl1pPr>
              <a:defRPr/>
            </a:lvl1pPr>
          </a:lstStyle>
          <a:p>
            <a:pPr lvl="0"/>
            <a:endParaRPr lang="en-US"/>
          </a:p>
        </p:txBody>
      </p:sp>
      <p:sp>
        <p:nvSpPr>
          <p:cNvPr id="3" name="Google Shape;219;p22">
            <a:extLst>
              <a:ext uri="{FF2B5EF4-FFF2-40B4-BE49-F238E27FC236}">
                <a16:creationId xmlns:a16="http://schemas.microsoft.com/office/drawing/2014/main" id="{83B385DE-44A0-E88E-1301-D26CE7B0CC82}"/>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220;p22">
            <a:extLst>
              <a:ext uri="{FF2B5EF4-FFF2-40B4-BE49-F238E27FC236}">
                <a16:creationId xmlns:a16="http://schemas.microsoft.com/office/drawing/2014/main" id="{DA21C359-6881-E2E3-5A19-3A10101907FC}"/>
              </a:ext>
            </a:extLst>
          </p:cNvPr>
          <p:cNvGrpSpPr/>
          <p:nvPr/>
        </p:nvGrpSpPr>
        <p:grpSpPr>
          <a:xfrm>
            <a:off x="7191545" y="0"/>
            <a:ext cx="5000460" cy="1425988"/>
            <a:chOff x="7191545" y="0"/>
            <a:chExt cx="5000460" cy="1425988"/>
          </a:xfrm>
        </p:grpSpPr>
        <p:pic>
          <p:nvPicPr>
            <p:cNvPr id="5" name="Google Shape;221;p22">
              <a:extLst>
                <a:ext uri="{FF2B5EF4-FFF2-40B4-BE49-F238E27FC236}">
                  <a16:creationId xmlns:a16="http://schemas.microsoft.com/office/drawing/2014/main" id="{A226289D-E40A-933E-E4D2-2D35E8026665}"/>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222;p22">
              <a:extLst>
                <a:ext uri="{FF2B5EF4-FFF2-40B4-BE49-F238E27FC236}">
                  <a16:creationId xmlns:a16="http://schemas.microsoft.com/office/drawing/2014/main" id="{3C57DA86-B4D8-AAAA-1314-3349B715AF35}"/>
                </a:ext>
              </a:extLst>
            </p:cNvPr>
            <p:cNvGrpSpPr/>
            <p:nvPr/>
          </p:nvGrpSpPr>
          <p:grpSpPr>
            <a:xfrm>
              <a:off x="7191545" y="0"/>
              <a:ext cx="5000460" cy="1425988"/>
              <a:chOff x="7191545" y="0"/>
              <a:chExt cx="5000460" cy="1425988"/>
            </a:xfrm>
          </p:grpSpPr>
          <p:sp>
            <p:nvSpPr>
              <p:cNvPr id="7" name="Google Shape;223;p22">
                <a:extLst>
                  <a:ext uri="{FF2B5EF4-FFF2-40B4-BE49-F238E27FC236}">
                    <a16:creationId xmlns:a16="http://schemas.microsoft.com/office/drawing/2014/main" id="{23B9326F-256C-BA00-5483-9D6DCD4B79C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224;p22">
                <a:extLst>
                  <a:ext uri="{FF2B5EF4-FFF2-40B4-BE49-F238E27FC236}">
                    <a16:creationId xmlns:a16="http://schemas.microsoft.com/office/drawing/2014/main" id="{8C183E9F-DEAF-C628-E180-B2028CF7CCB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225;p22">
            <a:extLst>
              <a:ext uri="{FF2B5EF4-FFF2-40B4-BE49-F238E27FC236}">
                <a16:creationId xmlns:a16="http://schemas.microsoft.com/office/drawing/2014/main" id="{745CBB15-C000-E0BF-7BEF-D0CC8CE53A45}"/>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226;p22">
            <a:extLst>
              <a:ext uri="{FF2B5EF4-FFF2-40B4-BE49-F238E27FC236}">
                <a16:creationId xmlns:a16="http://schemas.microsoft.com/office/drawing/2014/main" id="{1B94741A-3D33-1685-110F-2BB9DE37EC8D}"/>
              </a:ext>
            </a:extLst>
          </p:cNvPr>
          <p:cNvSpPr txBox="1">
            <a:spLocks noGrp="1"/>
          </p:cNvSpPr>
          <p:nvPr>
            <p:ph type="sldNum" sz="quarter" idx="8"/>
          </p:nvPr>
        </p:nvSpPr>
        <p:spPr>
          <a:xfrm>
            <a:off x="8839193" y="6356351"/>
            <a:ext cx="2743200" cy="365129"/>
          </a:xfrm>
        </p:spPr>
        <p:txBody>
          <a:bodyPr/>
          <a:lstStyle>
            <a:lvl1pPr>
              <a:defRPr/>
            </a:lvl1pPr>
          </a:lstStyle>
          <a:p>
            <a:pPr lvl="0"/>
            <a:fld id="{36297077-B3C7-44BB-94EF-9ADF004524B4}" type="slidenum">
              <a:t>‹#›</a:t>
            </a:fld>
            <a:endParaRPr lang="en-US"/>
          </a:p>
        </p:txBody>
      </p:sp>
      <p:cxnSp>
        <p:nvCxnSpPr>
          <p:cNvPr id="11" name="Google Shape;227;p22">
            <a:extLst>
              <a:ext uri="{FF2B5EF4-FFF2-40B4-BE49-F238E27FC236}">
                <a16:creationId xmlns:a16="http://schemas.microsoft.com/office/drawing/2014/main" id="{9D656EE0-3624-8800-9F6C-E1D76B4BC7C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228;p22">
            <a:extLst>
              <a:ext uri="{FF2B5EF4-FFF2-40B4-BE49-F238E27FC236}">
                <a16:creationId xmlns:a16="http://schemas.microsoft.com/office/drawing/2014/main" id="{D4F55DE9-72D7-7E75-D4B5-A7BA244BCCE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55242439"/>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twoTxTwoObj" preserve="1">
  <p:cSld name="1_TWO_OBJECTS_WITH_TEXT">
    <p:spTree>
      <p:nvGrpSpPr>
        <p:cNvPr id="1" name=""/>
        <p:cNvGrpSpPr/>
        <p:nvPr/>
      </p:nvGrpSpPr>
      <p:grpSpPr>
        <a:xfrm>
          <a:off x="0" y="0"/>
          <a:ext cx="0" cy="0"/>
          <a:chOff x="0" y="0"/>
          <a:chExt cx="0" cy="0"/>
        </a:xfrm>
      </p:grpSpPr>
      <p:grpSp>
        <p:nvGrpSpPr>
          <p:cNvPr id="2" name="Google Shape;230;p23">
            <a:extLst>
              <a:ext uri="{FF2B5EF4-FFF2-40B4-BE49-F238E27FC236}">
                <a16:creationId xmlns:a16="http://schemas.microsoft.com/office/drawing/2014/main" id="{D4E20134-BCDA-3C3F-0C24-2A91DFB92D05}"/>
              </a:ext>
            </a:extLst>
          </p:cNvPr>
          <p:cNvGrpSpPr/>
          <p:nvPr/>
        </p:nvGrpSpPr>
        <p:grpSpPr>
          <a:xfrm>
            <a:off x="7191545" y="0"/>
            <a:ext cx="5000460" cy="1425988"/>
            <a:chOff x="7191545" y="0"/>
            <a:chExt cx="5000460" cy="1425988"/>
          </a:xfrm>
        </p:grpSpPr>
        <p:pic>
          <p:nvPicPr>
            <p:cNvPr id="3" name="Google Shape;231;p23">
              <a:extLst>
                <a:ext uri="{FF2B5EF4-FFF2-40B4-BE49-F238E27FC236}">
                  <a16:creationId xmlns:a16="http://schemas.microsoft.com/office/drawing/2014/main" id="{9F57E70E-97B7-15BA-B1A3-B399999BFED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32;p23">
              <a:extLst>
                <a:ext uri="{FF2B5EF4-FFF2-40B4-BE49-F238E27FC236}">
                  <a16:creationId xmlns:a16="http://schemas.microsoft.com/office/drawing/2014/main" id="{05D6C852-F9E8-B405-E756-F6E91171F9F2}"/>
                </a:ext>
              </a:extLst>
            </p:cNvPr>
            <p:cNvGrpSpPr/>
            <p:nvPr/>
          </p:nvGrpSpPr>
          <p:grpSpPr>
            <a:xfrm>
              <a:off x="7191545" y="0"/>
              <a:ext cx="5000460" cy="1425988"/>
              <a:chOff x="7191545" y="0"/>
              <a:chExt cx="5000460" cy="1425988"/>
            </a:xfrm>
          </p:grpSpPr>
          <p:sp>
            <p:nvSpPr>
              <p:cNvPr id="5" name="Google Shape;233;p23">
                <a:extLst>
                  <a:ext uri="{FF2B5EF4-FFF2-40B4-BE49-F238E27FC236}">
                    <a16:creationId xmlns:a16="http://schemas.microsoft.com/office/drawing/2014/main" id="{8A6569B8-8DC1-9F54-C718-3E2E4CFABCB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34;p23">
                <a:extLst>
                  <a:ext uri="{FF2B5EF4-FFF2-40B4-BE49-F238E27FC236}">
                    <a16:creationId xmlns:a16="http://schemas.microsoft.com/office/drawing/2014/main" id="{ED596EED-50BE-D775-35E5-64FE30082ED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35;p23">
            <a:extLst>
              <a:ext uri="{FF2B5EF4-FFF2-40B4-BE49-F238E27FC236}">
                <a16:creationId xmlns:a16="http://schemas.microsoft.com/office/drawing/2014/main" id="{E32AC28E-E09B-19E8-ACCD-62E875046271}"/>
              </a:ext>
            </a:extLst>
          </p:cNvPr>
          <p:cNvSpPr txBox="1">
            <a:spLocks noGrp="1"/>
          </p:cNvSpPr>
          <p:nvPr>
            <p:ph type="title"/>
          </p:nvPr>
        </p:nvSpPr>
        <p:spPr/>
        <p:txBody>
          <a:bodyPr/>
          <a:lstStyle>
            <a:lvl1pPr>
              <a:defRPr/>
            </a:lvl1pPr>
          </a:lstStyle>
          <a:p>
            <a:pPr lvl="0"/>
            <a:endParaRPr lang="en-US"/>
          </a:p>
        </p:txBody>
      </p:sp>
      <p:sp>
        <p:nvSpPr>
          <p:cNvPr id="8" name="Google Shape;236;p23">
            <a:extLst>
              <a:ext uri="{FF2B5EF4-FFF2-40B4-BE49-F238E27FC236}">
                <a16:creationId xmlns:a16="http://schemas.microsoft.com/office/drawing/2014/main" id="{E7C57A8F-B820-CE2A-094B-DE00BFDB6722}"/>
              </a:ext>
            </a:extLst>
          </p:cNvPr>
          <p:cNvSpPr txBox="1">
            <a:spLocks noGrp="1"/>
          </p:cNvSpPr>
          <p:nvPr>
            <p:ph type="body" idx="1"/>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237;p23">
            <a:extLst>
              <a:ext uri="{FF2B5EF4-FFF2-40B4-BE49-F238E27FC236}">
                <a16:creationId xmlns:a16="http://schemas.microsoft.com/office/drawing/2014/main" id="{560B47DB-5E96-127B-E15F-E894EF9C1F63}"/>
              </a:ext>
            </a:extLst>
          </p:cNvPr>
          <p:cNvSpPr txBox="1">
            <a:spLocks noGrp="1"/>
          </p:cNvSpPr>
          <p:nvPr>
            <p:ph type="body" idx="3"/>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238;p23">
            <a:extLst>
              <a:ext uri="{FF2B5EF4-FFF2-40B4-BE49-F238E27FC236}">
                <a16:creationId xmlns:a16="http://schemas.microsoft.com/office/drawing/2014/main" id="{30B51DAD-8876-8C76-57AB-D9E1BCF2285E}"/>
              </a:ext>
            </a:extLst>
          </p:cNvPr>
          <p:cNvSpPr txBox="1">
            <a:spLocks noGrp="1"/>
          </p:cNvSpPr>
          <p:nvPr>
            <p:ph idx="2"/>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239;p23">
            <a:extLst>
              <a:ext uri="{FF2B5EF4-FFF2-40B4-BE49-F238E27FC236}">
                <a16:creationId xmlns:a16="http://schemas.microsoft.com/office/drawing/2014/main" id="{7B275BE6-2ABC-84C9-7842-5161A5E7C7C6}"/>
              </a:ext>
            </a:extLst>
          </p:cNvPr>
          <p:cNvSpPr txBox="1">
            <a:spLocks noGrp="1"/>
          </p:cNvSpPr>
          <p:nvPr>
            <p:ph idx="4"/>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240;p23">
            <a:extLst>
              <a:ext uri="{FF2B5EF4-FFF2-40B4-BE49-F238E27FC236}">
                <a16:creationId xmlns:a16="http://schemas.microsoft.com/office/drawing/2014/main" id="{FCC36427-E0D9-FC9B-796C-633CE98F4138}"/>
              </a:ext>
            </a:extLst>
          </p:cNvPr>
          <p:cNvSpPr txBox="1">
            <a:spLocks noGrp="1"/>
          </p:cNvSpPr>
          <p:nvPr>
            <p:ph type="sldNum" sz="quarter" idx="8"/>
          </p:nvPr>
        </p:nvSpPr>
        <p:spPr/>
        <p:txBody>
          <a:bodyPr/>
          <a:lstStyle>
            <a:lvl1pPr>
              <a:defRPr/>
            </a:lvl1pPr>
          </a:lstStyle>
          <a:p>
            <a:pPr lvl="0"/>
            <a:fld id="{96BD9D3D-B1A1-4BA0-AC68-46AEB0E1CC33}" type="slidenum">
              <a:t>‹#›</a:t>
            </a:fld>
            <a:endParaRPr lang="en-US"/>
          </a:p>
        </p:txBody>
      </p:sp>
      <p:cxnSp>
        <p:nvCxnSpPr>
          <p:cNvPr id="13" name="Google Shape;241;p23">
            <a:extLst>
              <a:ext uri="{FF2B5EF4-FFF2-40B4-BE49-F238E27FC236}">
                <a16:creationId xmlns:a16="http://schemas.microsoft.com/office/drawing/2014/main" id="{D4467CF8-70D4-19FC-9CA5-5FFC74001E9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242;p23">
            <a:extLst>
              <a:ext uri="{FF2B5EF4-FFF2-40B4-BE49-F238E27FC236}">
                <a16:creationId xmlns:a16="http://schemas.microsoft.com/office/drawing/2014/main" id="{E57FA111-379D-A794-6CF4-B75BA71504A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52259209"/>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titleOnly" preserve="1">
  <p:cSld name="1_TITLE_ONLY">
    <p:spTree>
      <p:nvGrpSpPr>
        <p:cNvPr id="1" name=""/>
        <p:cNvGrpSpPr/>
        <p:nvPr/>
      </p:nvGrpSpPr>
      <p:grpSpPr>
        <a:xfrm>
          <a:off x="0" y="0"/>
          <a:ext cx="0" cy="0"/>
          <a:chOff x="0" y="0"/>
          <a:chExt cx="0" cy="0"/>
        </a:xfrm>
      </p:grpSpPr>
      <p:grpSp>
        <p:nvGrpSpPr>
          <p:cNvPr id="2" name="Google Shape;244;p24">
            <a:extLst>
              <a:ext uri="{FF2B5EF4-FFF2-40B4-BE49-F238E27FC236}">
                <a16:creationId xmlns:a16="http://schemas.microsoft.com/office/drawing/2014/main" id="{DB9FB74F-2415-FB35-9D36-05B7C4B2FEC0}"/>
              </a:ext>
            </a:extLst>
          </p:cNvPr>
          <p:cNvGrpSpPr/>
          <p:nvPr/>
        </p:nvGrpSpPr>
        <p:grpSpPr>
          <a:xfrm>
            <a:off x="7191545" y="0"/>
            <a:ext cx="5000460" cy="1425988"/>
            <a:chOff x="7191545" y="0"/>
            <a:chExt cx="5000460" cy="1425988"/>
          </a:xfrm>
        </p:grpSpPr>
        <p:pic>
          <p:nvPicPr>
            <p:cNvPr id="3" name="Google Shape;245;p24">
              <a:extLst>
                <a:ext uri="{FF2B5EF4-FFF2-40B4-BE49-F238E27FC236}">
                  <a16:creationId xmlns:a16="http://schemas.microsoft.com/office/drawing/2014/main" id="{529778E9-7735-8F65-D833-2103FE20077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46;p24">
              <a:extLst>
                <a:ext uri="{FF2B5EF4-FFF2-40B4-BE49-F238E27FC236}">
                  <a16:creationId xmlns:a16="http://schemas.microsoft.com/office/drawing/2014/main" id="{058396A1-6D03-B0E5-36F9-3C4D6B7D4EF4}"/>
                </a:ext>
              </a:extLst>
            </p:cNvPr>
            <p:cNvGrpSpPr/>
            <p:nvPr/>
          </p:nvGrpSpPr>
          <p:grpSpPr>
            <a:xfrm>
              <a:off x="7191545" y="0"/>
              <a:ext cx="5000460" cy="1425988"/>
              <a:chOff x="7191545" y="0"/>
              <a:chExt cx="5000460" cy="1425988"/>
            </a:xfrm>
          </p:grpSpPr>
          <p:sp>
            <p:nvSpPr>
              <p:cNvPr id="5" name="Google Shape;247;p24">
                <a:extLst>
                  <a:ext uri="{FF2B5EF4-FFF2-40B4-BE49-F238E27FC236}">
                    <a16:creationId xmlns:a16="http://schemas.microsoft.com/office/drawing/2014/main" id="{AE2FB6C1-E102-7E50-B4FA-14CF9E28E49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48;p24">
                <a:extLst>
                  <a:ext uri="{FF2B5EF4-FFF2-40B4-BE49-F238E27FC236}">
                    <a16:creationId xmlns:a16="http://schemas.microsoft.com/office/drawing/2014/main" id="{3F629D5C-DF04-8A52-0501-CE8144A6907B}"/>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49;p24">
            <a:extLst>
              <a:ext uri="{FF2B5EF4-FFF2-40B4-BE49-F238E27FC236}">
                <a16:creationId xmlns:a16="http://schemas.microsoft.com/office/drawing/2014/main" id="{857E9145-163D-2BF6-E336-66326EFABF0D}"/>
              </a:ext>
            </a:extLst>
          </p:cNvPr>
          <p:cNvSpPr txBox="1">
            <a:spLocks noGrp="1"/>
          </p:cNvSpPr>
          <p:nvPr>
            <p:ph type="title"/>
          </p:nvPr>
        </p:nvSpPr>
        <p:spPr/>
        <p:txBody>
          <a:bodyPr/>
          <a:lstStyle>
            <a:lvl1pPr>
              <a:defRPr/>
            </a:lvl1pPr>
          </a:lstStyle>
          <a:p>
            <a:pPr lvl="0"/>
            <a:endParaRPr lang="en-US"/>
          </a:p>
        </p:txBody>
      </p:sp>
      <p:sp>
        <p:nvSpPr>
          <p:cNvPr id="8" name="Google Shape;250;p24">
            <a:extLst>
              <a:ext uri="{FF2B5EF4-FFF2-40B4-BE49-F238E27FC236}">
                <a16:creationId xmlns:a16="http://schemas.microsoft.com/office/drawing/2014/main" id="{95FA9C47-1F19-F5C3-DE12-54EF1B9E299E}"/>
              </a:ext>
            </a:extLst>
          </p:cNvPr>
          <p:cNvSpPr txBox="1">
            <a:spLocks noGrp="1"/>
          </p:cNvSpPr>
          <p:nvPr>
            <p:ph type="sldNum" sz="quarter" idx="8"/>
          </p:nvPr>
        </p:nvSpPr>
        <p:spPr/>
        <p:txBody>
          <a:bodyPr/>
          <a:lstStyle>
            <a:lvl1pPr>
              <a:defRPr/>
            </a:lvl1pPr>
          </a:lstStyle>
          <a:p>
            <a:pPr lvl="0"/>
            <a:fld id="{D43187BC-D5F0-4C7B-915A-2B07DCFE4DE0}" type="slidenum">
              <a:t>‹#›</a:t>
            </a:fld>
            <a:endParaRPr lang="en-US"/>
          </a:p>
        </p:txBody>
      </p:sp>
      <p:cxnSp>
        <p:nvCxnSpPr>
          <p:cNvPr id="9" name="Google Shape;251;p24">
            <a:extLst>
              <a:ext uri="{FF2B5EF4-FFF2-40B4-BE49-F238E27FC236}">
                <a16:creationId xmlns:a16="http://schemas.microsoft.com/office/drawing/2014/main" id="{9C5BE6B6-D518-6F3E-9CD1-0D03BAEBD07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252;p24">
            <a:extLst>
              <a:ext uri="{FF2B5EF4-FFF2-40B4-BE49-F238E27FC236}">
                <a16:creationId xmlns:a16="http://schemas.microsoft.com/office/drawing/2014/main" id="{995E1F2D-28CD-60D9-D6A9-975D8F216E2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46760413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295"/>
        <p:cNvGrpSpPr/>
        <p:nvPr/>
      </p:nvGrpSpPr>
      <p:grpSpPr>
        <a:xfrm>
          <a:off x="0" y="0"/>
          <a:ext cx="0" cy="0"/>
          <a:chOff x="0" y="0"/>
          <a:chExt cx="0" cy="0"/>
        </a:xfrm>
      </p:grpSpPr>
      <p:sp>
        <p:nvSpPr>
          <p:cNvPr id="1296" name="Google Shape;1296;p67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7" name="Google Shape;1297;p675"/>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98" name="Google Shape;1298;p67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99" name="Google Shape;1299;p6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0" name="Google Shape;1300;p6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659837402"/>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preserve="1">
  <p:cSld name="1_End">
    <p:spTree>
      <p:nvGrpSpPr>
        <p:cNvPr id="1" name=""/>
        <p:cNvGrpSpPr/>
        <p:nvPr/>
      </p:nvGrpSpPr>
      <p:grpSpPr>
        <a:xfrm>
          <a:off x="0" y="0"/>
          <a:ext cx="0" cy="0"/>
          <a:chOff x="0" y="0"/>
          <a:chExt cx="0" cy="0"/>
        </a:xfrm>
      </p:grpSpPr>
      <p:grpSp>
        <p:nvGrpSpPr>
          <p:cNvPr id="2" name="Google Shape;254;p25">
            <a:extLst>
              <a:ext uri="{FF2B5EF4-FFF2-40B4-BE49-F238E27FC236}">
                <a16:creationId xmlns:a16="http://schemas.microsoft.com/office/drawing/2014/main" id="{C919ED46-8338-2441-DF44-0EAD37EFE435}"/>
              </a:ext>
            </a:extLst>
          </p:cNvPr>
          <p:cNvGrpSpPr/>
          <p:nvPr/>
        </p:nvGrpSpPr>
        <p:grpSpPr>
          <a:xfrm>
            <a:off x="0" y="0"/>
            <a:ext cx="12191996" cy="2148830"/>
            <a:chOff x="0" y="0"/>
            <a:chExt cx="12191996" cy="2148830"/>
          </a:xfrm>
        </p:grpSpPr>
        <p:sp>
          <p:nvSpPr>
            <p:cNvPr id="3" name="Google Shape;255;p25">
              <a:extLst>
                <a:ext uri="{FF2B5EF4-FFF2-40B4-BE49-F238E27FC236}">
                  <a16:creationId xmlns:a16="http://schemas.microsoft.com/office/drawing/2014/main" id="{BF099710-707A-E782-FC03-422FC421C8FE}"/>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256;p25">
              <a:extLst>
                <a:ext uri="{FF2B5EF4-FFF2-40B4-BE49-F238E27FC236}">
                  <a16:creationId xmlns:a16="http://schemas.microsoft.com/office/drawing/2014/main" id="{4B3106E8-AB53-A73F-025D-38F1A2873FF2}"/>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257;p25">
            <a:extLst>
              <a:ext uri="{FF2B5EF4-FFF2-40B4-BE49-F238E27FC236}">
                <a16:creationId xmlns:a16="http://schemas.microsoft.com/office/drawing/2014/main" id="{2DE5F107-864A-E4B7-F27D-8DB3DADE9DC1}"/>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258;p25">
            <a:extLst>
              <a:ext uri="{FF2B5EF4-FFF2-40B4-BE49-F238E27FC236}">
                <a16:creationId xmlns:a16="http://schemas.microsoft.com/office/drawing/2014/main" id="{57D424BD-3913-9F24-3C19-E6FE821210AC}"/>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259;p25">
            <a:extLst>
              <a:ext uri="{FF2B5EF4-FFF2-40B4-BE49-F238E27FC236}">
                <a16:creationId xmlns:a16="http://schemas.microsoft.com/office/drawing/2014/main" id="{5D91E8FD-F27B-D2CC-5853-517ED330322A}"/>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260;p25">
            <a:extLst>
              <a:ext uri="{FF2B5EF4-FFF2-40B4-BE49-F238E27FC236}">
                <a16:creationId xmlns:a16="http://schemas.microsoft.com/office/drawing/2014/main" id="{C59CFAFA-167A-2303-3278-E3621316C050}"/>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897313803"/>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preserve="1">
  <p:cSld name="2_Blank">
    <p:spTree>
      <p:nvGrpSpPr>
        <p:cNvPr id="1" name=""/>
        <p:cNvGrpSpPr/>
        <p:nvPr/>
      </p:nvGrpSpPr>
      <p:grpSpPr>
        <a:xfrm>
          <a:off x="0" y="0"/>
          <a:ext cx="0" cy="0"/>
          <a:chOff x="0" y="0"/>
          <a:chExt cx="0" cy="0"/>
        </a:xfrm>
      </p:grpSpPr>
      <p:sp>
        <p:nvSpPr>
          <p:cNvPr id="2" name="Google Shape;263;p26">
            <a:extLst>
              <a:ext uri="{FF2B5EF4-FFF2-40B4-BE49-F238E27FC236}">
                <a16:creationId xmlns:a16="http://schemas.microsoft.com/office/drawing/2014/main" id="{A77C0612-A2A4-C038-C876-EF3C5CA1164C}"/>
              </a:ext>
            </a:extLst>
          </p:cNvPr>
          <p:cNvSpPr txBox="1">
            <a:spLocks noGrp="1"/>
          </p:cNvSpPr>
          <p:nvPr>
            <p:ph type="sldNum" sz="quarter" idx="8"/>
          </p:nvPr>
        </p:nvSpPr>
        <p:spPr/>
        <p:txBody>
          <a:bodyPr/>
          <a:lstStyle>
            <a:lvl1pPr>
              <a:defRPr/>
            </a:lvl1pPr>
          </a:lstStyle>
          <a:p>
            <a:pPr lvl="0"/>
            <a:fld id="{8CD59AD3-F755-4F92-91A4-183F807B045A}" type="slidenum">
              <a:t>‹#›</a:t>
            </a:fld>
            <a:endParaRPr lang="en-US"/>
          </a:p>
        </p:txBody>
      </p:sp>
      <p:cxnSp>
        <p:nvCxnSpPr>
          <p:cNvPr id="3" name="Google Shape;264;p26">
            <a:extLst>
              <a:ext uri="{FF2B5EF4-FFF2-40B4-BE49-F238E27FC236}">
                <a16:creationId xmlns:a16="http://schemas.microsoft.com/office/drawing/2014/main" id="{0B851B7B-90E7-DF5C-9F3A-1F69F87C46A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265;p26">
            <a:extLst>
              <a:ext uri="{FF2B5EF4-FFF2-40B4-BE49-F238E27FC236}">
                <a16:creationId xmlns:a16="http://schemas.microsoft.com/office/drawing/2014/main" id="{A0759437-D362-8EDC-415B-6C3EC028D9A4}"/>
              </a:ext>
            </a:extLst>
          </p:cNvPr>
          <p:cNvSpPr txBox="1">
            <a:spLocks noGrp="1"/>
          </p:cNvSpPr>
          <p:nvPr>
            <p:ph type="ftr" sz="quarter" idx="9"/>
          </p:nvPr>
        </p:nvSpPr>
        <p:spPr/>
        <p:txBody>
          <a:bodyPr/>
          <a:lstStyle>
            <a:lvl1pPr>
              <a:defRPr/>
            </a:lvl1pPr>
          </a:lstStyle>
          <a:p>
            <a:pPr lvl="0"/>
            <a:endParaRPr lang="en-US"/>
          </a:p>
        </p:txBody>
      </p:sp>
      <p:grpSp>
        <p:nvGrpSpPr>
          <p:cNvPr id="5" name="Google Shape;266;p26">
            <a:extLst>
              <a:ext uri="{FF2B5EF4-FFF2-40B4-BE49-F238E27FC236}">
                <a16:creationId xmlns:a16="http://schemas.microsoft.com/office/drawing/2014/main" id="{F6F65878-0C3B-69E9-01D9-75A9FD529B7A}"/>
              </a:ext>
            </a:extLst>
          </p:cNvPr>
          <p:cNvGrpSpPr/>
          <p:nvPr/>
        </p:nvGrpSpPr>
        <p:grpSpPr>
          <a:xfrm>
            <a:off x="7191545" y="0"/>
            <a:ext cx="5000460" cy="1425988"/>
            <a:chOff x="7191545" y="0"/>
            <a:chExt cx="5000460" cy="1425988"/>
          </a:xfrm>
        </p:grpSpPr>
        <p:pic>
          <p:nvPicPr>
            <p:cNvPr id="6" name="Google Shape;267;p26">
              <a:extLst>
                <a:ext uri="{FF2B5EF4-FFF2-40B4-BE49-F238E27FC236}">
                  <a16:creationId xmlns:a16="http://schemas.microsoft.com/office/drawing/2014/main" id="{C4E1C0EC-AB56-3D39-E8FE-2241D8D4E55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268;p26">
              <a:extLst>
                <a:ext uri="{FF2B5EF4-FFF2-40B4-BE49-F238E27FC236}">
                  <a16:creationId xmlns:a16="http://schemas.microsoft.com/office/drawing/2014/main" id="{8CBD49D8-1F91-26A3-AC22-35D368885082}"/>
                </a:ext>
              </a:extLst>
            </p:cNvPr>
            <p:cNvGrpSpPr/>
            <p:nvPr/>
          </p:nvGrpSpPr>
          <p:grpSpPr>
            <a:xfrm>
              <a:off x="7191545" y="0"/>
              <a:ext cx="5000460" cy="1425988"/>
              <a:chOff x="7191545" y="0"/>
              <a:chExt cx="5000460" cy="1425988"/>
            </a:xfrm>
          </p:grpSpPr>
          <p:sp>
            <p:nvSpPr>
              <p:cNvPr id="8" name="Google Shape;269;p26">
                <a:extLst>
                  <a:ext uri="{FF2B5EF4-FFF2-40B4-BE49-F238E27FC236}">
                    <a16:creationId xmlns:a16="http://schemas.microsoft.com/office/drawing/2014/main" id="{7C89B37D-E876-E6C2-2503-42A2023F161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270;p26">
                <a:extLst>
                  <a:ext uri="{FF2B5EF4-FFF2-40B4-BE49-F238E27FC236}">
                    <a16:creationId xmlns:a16="http://schemas.microsoft.com/office/drawing/2014/main" id="{102DB979-F0E8-A843-8E18-738DE9BFF4C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2333928228"/>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preserve="1">
  <p:cSld name="1_Quotation 2">
    <p:spTree>
      <p:nvGrpSpPr>
        <p:cNvPr id="1" name=""/>
        <p:cNvGrpSpPr/>
        <p:nvPr/>
      </p:nvGrpSpPr>
      <p:grpSpPr>
        <a:xfrm>
          <a:off x="0" y="0"/>
          <a:ext cx="0" cy="0"/>
          <a:chOff x="0" y="0"/>
          <a:chExt cx="0" cy="0"/>
        </a:xfrm>
      </p:grpSpPr>
      <p:sp>
        <p:nvSpPr>
          <p:cNvPr id="2" name="Google Shape;272;p27">
            <a:extLst>
              <a:ext uri="{FF2B5EF4-FFF2-40B4-BE49-F238E27FC236}">
                <a16:creationId xmlns:a16="http://schemas.microsoft.com/office/drawing/2014/main" id="{E3932FC7-90FE-F739-20DC-8C289234DF7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73;p27">
            <a:extLst>
              <a:ext uri="{FF2B5EF4-FFF2-40B4-BE49-F238E27FC236}">
                <a16:creationId xmlns:a16="http://schemas.microsoft.com/office/drawing/2014/main" id="{CF703C34-2E68-4A6C-ED64-36CD2E45D20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274;p27">
            <a:extLst>
              <a:ext uri="{FF2B5EF4-FFF2-40B4-BE49-F238E27FC236}">
                <a16:creationId xmlns:a16="http://schemas.microsoft.com/office/drawing/2014/main" id="{924B05A5-052B-9183-3CBF-20BD96EF46B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275;p27">
            <a:extLst>
              <a:ext uri="{FF2B5EF4-FFF2-40B4-BE49-F238E27FC236}">
                <a16:creationId xmlns:a16="http://schemas.microsoft.com/office/drawing/2014/main" id="{17B3C807-227C-7BE5-C0B2-C6DBDBAAB8F2}"/>
              </a:ext>
            </a:extLst>
          </p:cNvPr>
          <p:cNvSpPr txBox="1">
            <a:spLocks noGrp="1"/>
          </p:cNvSpPr>
          <p:nvPr>
            <p:ph type="sldNum" sz="quarter" idx="8"/>
          </p:nvPr>
        </p:nvSpPr>
        <p:spPr/>
        <p:txBody>
          <a:bodyPr/>
          <a:lstStyle>
            <a:lvl1pPr>
              <a:defRPr>
                <a:solidFill>
                  <a:srgbClr val="AEB3B7"/>
                </a:solidFill>
              </a:defRPr>
            </a:lvl1pPr>
          </a:lstStyle>
          <a:p>
            <a:pPr lvl="0"/>
            <a:fld id="{BB90A92B-63F0-46B6-A4A2-6A61438AFF77}" type="slidenum">
              <a:t>‹#›</a:t>
            </a:fld>
            <a:endParaRPr lang="en-US"/>
          </a:p>
        </p:txBody>
      </p:sp>
      <p:cxnSp>
        <p:nvCxnSpPr>
          <p:cNvPr id="6" name="Google Shape;276;p27">
            <a:extLst>
              <a:ext uri="{FF2B5EF4-FFF2-40B4-BE49-F238E27FC236}">
                <a16:creationId xmlns:a16="http://schemas.microsoft.com/office/drawing/2014/main" id="{AD07017D-5A49-16F2-25A3-C2CD1B6A49C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277;p27">
            <a:extLst>
              <a:ext uri="{FF2B5EF4-FFF2-40B4-BE49-F238E27FC236}">
                <a16:creationId xmlns:a16="http://schemas.microsoft.com/office/drawing/2014/main" id="{9674ED58-25F8-54AE-C2DC-7A98F212C852}"/>
              </a:ext>
            </a:extLst>
          </p:cNvPr>
          <p:cNvSpPr txBox="1">
            <a:spLocks noGrp="1"/>
          </p:cNvSpPr>
          <p:nvPr>
            <p:ph type="ftr" sz="quarter" idx="9"/>
          </p:nvPr>
        </p:nvSpPr>
        <p:spPr/>
        <p:txBody>
          <a:bodyPr/>
          <a:lstStyle>
            <a:lvl1pPr>
              <a:defRPr/>
            </a:lvl1pPr>
          </a:lstStyle>
          <a:p>
            <a:pPr lvl="0"/>
            <a:endParaRPr lang="en-US"/>
          </a:p>
        </p:txBody>
      </p:sp>
      <p:grpSp>
        <p:nvGrpSpPr>
          <p:cNvPr id="8" name="Google Shape;278;p27">
            <a:extLst>
              <a:ext uri="{FF2B5EF4-FFF2-40B4-BE49-F238E27FC236}">
                <a16:creationId xmlns:a16="http://schemas.microsoft.com/office/drawing/2014/main" id="{2CBF174C-51C1-2C74-0065-611DE7A8847A}"/>
              </a:ext>
            </a:extLst>
          </p:cNvPr>
          <p:cNvGrpSpPr/>
          <p:nvPr/>
        </p:nvGrpSpPr>
        <p:grpSpPr>
          <a:xfrm>
            <a:off x="7191545" y="0"/>
            <a:ext cx="5000460" cy="1425988"/>
            <a:chOff x="7191545" y="0"/>
            <a:chExt cx="5000460" cy="1425988"/>
          </a:xfrm>
        </p:grpSpPr>
        <p:pic>
          <p:nvPicPr>
            <p:cNvPr id="9" name="Google Shape;279;p27">
              <a:extLst>
                <a:ext uri="{FF2B5EF4-FFF2-40B4-BE49-F238E27FC236}">
                  <a16:creationId xmlns:a16="http://schemas.microsoft.com/office/drawing/2014/main" id="{5C69E76F-8A91-C465-03B4-2375F5EE0F9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80;p27">
              <a:extLst>
                <a:ext uri="{FF2B5EF4-FFF2-40B4-BE49-F238E27FC236}">
                  <a16:creationId xmlns:a16="http://schemas.microsoft.com/office/drawing/2014/main" id="{BB23B8CE-5973-328C-7B28-4F6A4EEB8E6E}"/>
                </a:ext>
              </a:extLst>
            </p:cNvPr>
            <p:cNvGrpSpPr/>
            <p:nvPr/>
          </p:nvGrpSpPr>
          <p:grpSpPr>
            <a:xfrm>
              <a:off x="7191545" y="0"/>
              <a:ext cx="5000460" cy="1425988"/>
              <a:chOff x="7191545" y="0"/>
              <a:chExt cx="5000460" cy="1425988"/>
            </a:xfrm>
          </p:grpSpPr>
          <p:sp>
            <p:nvSpPr>
              <p:cNvPr id="11" name="Google Shape;281;p27">
                <a:extLst>
                  <a:ext uri="{FF2B5EF4-FFF2-40B4-BE49-F238E27FC236}">
                    <a16:creationId xmlns:a16="http://schemas.microsoft.com/office/drawing/2014/main" id="{D68F9D15-C68F-F86A-0A1F-F5926B8E955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82;p27">
                <a:extLst>
                  <a:ext uri="{FF2B5EF4-FFF2-40B4-BE49-F238E27FC236}">
                    <a16:creationId xmlns:a16="http://schemas.microsoft.com/office/drawing/2014/main" id="{330E6564-DA64-AEC6-70B0-ECEBDACD205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83;p27" descr="Open quotation mark with solid fill">
            <a:extLst>
              <a:ext uri="{FF2B5EF4-FFF2-40B4-BE49-F238E27FC236}">
                <a16:creationId xmlns:a16="http://schemas.microsoft.com/office/drawing/2014/main" id="{407E4295-CC47-E442-C563-C32FB3693111}"/>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606789645"/>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preserve="1">
  <p:cSld name="Cover 3">
    <p:spTree>
      <p:nvGrpSpPr>
        <p:cNvPr id="1" name=""/>
        <p:cNvGrpSpPr/>
        <p:nvPr/>
      </p:nvGrpSpPr>
      <p:grpSpPr>
        <a:xfrm>
          <a:off x="0" y="0"/>
          <a:ext cx="0" cy="0"/>
          <a:chOff x="0" y="0"/>
          <a:chExt cx="0" cy="0"/>
        </a:xfrm>
      </p:grpSpPr>
      <p:sp>
        <p:nvSpPr>
          <p:cNvPr id="2" name="Google Shape;285;p28">
            <a:extLst>
              <a:ext uri="{FF2B5EF4-FFF2-40B4-BE49-F238E27FC236}">
                <a16:creationId xmlns:a16="http://schemas.microsoft.com/office/drawing/2014/main" id="{23605067-ECF9-813D-9EA4-E957B55E8B67}"/>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86;p28">
            <a:extLst>
              <a:ext uri="{FF2B5EF4-FFF2-40B4-BE49-F238E27FC236}">
                <a16:creationId xmlns:a16="http://schemas.microsoft.com/office/drawing/2014/main" id="{3027D700-2372-80F6-B42E-F089A42443A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287;p28">
            <a:extLst>
              <a:ext uri="{FF2B5EF4-FFF2-40B4-BE49-F238E27FC236}">
                <a16:creationId xmlns:a16="http://schemas.microsoft.com/office/drawing/2014/main" id="{2AC75655-F9D2-9586-5152-62703F29B17C}"/>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289;p28">
            <a:extLst>
              <a:ext uri="{FF2B5EF4-FFF2-40B4-BE49-F238E27FC236}">
                <a16:creationId xmlns:a16="http://schemas.microsoft.com/office/drawing/2014/main" id="{2C44F13E-8EB0-6BBD-3F2A-ABC73FE4ADED}"/>
              </a:ext>
            </a:extLst>
          </p:cNvPr>
          <p:cNvGrpSpPr/>
          <p:nvPr/>
        </p:nvGrpSpPr>
        <p:grpSpPr>
          <a:xfrm>
            <a:off x="0" y="5020348"/>
            <a:ext cx="12191996" cy="1837651"/>
            <a:chOff x="0" y="5020348"/>
            <a:chExt cx="12191996" cy="1837651"/>
          </a:xfrm>
        </p:grpSpPr>
        <p:sp>
          <p:nvSpPr>
            <p:cNvPr id="6" name="Google Shape;290;p28">
              <a:extLst>
                <a:ext uri="{FF2B5EF4-FFF2-40B4-BE49-F238E27FC236}">
                  <a16:creationId xmlns:a16="http://schemas.microsoft.com/office/drawing/2014/main" id="{CB734BEE-8F5F-F4B5-11BA-8465B19E5277}"/>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291;p28">
              <a:extLst>
                <a:ext uri="{FF2B5EF4-FFF2-40B4-BE49-F238E27FC236}">
                  <a16:creationId xmlns:a16="http://schemas.microsoft.com/office/drawing/2014/main" id="{F6F3DB1C-635B-F49F-B26B-06376C6DE7F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292;p28">
              <a:extLst>
                <a:ext uri="{FF2B5EF4-FFF2-40B4-BE49-F238E27FC236}">
                  <a16:creationId xmlns:a16="http://schemas.microsoft.com/office/drawing/2014/main" id="{40F25A72-35F1-DE5D-7168-1C4D9D902D1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192571798"/>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p:cSld name="Divider 4">
    <p:spTree>
      <p:nvGrpSpPr>
        <p:cNvPr id="1" name=""/>
        <p:cNvGrpSpPr/>
        <p:nvPr/>
      </p:nvGrpSpPr>
      <p:grpSpPr>
        <a:xfrm>
          <a:off x="0" y="0"/>
          <a:ext cx="0" cy="0"/>
          <a:chOff x="0" y="0"/>
          <a:chExt cx="0" cy="0"/>
        </a:xfrm>
      </p:grpSpPr>
      <p:grpSp>
        <p:nvGrpSpPr>
          <p:cNvPr id="2" name="Google Shape;294;p29">
            <a:extLst>
              <a:ext uri="{FF2B5EF4-FFF2-40B4-BE49-F238E27FC236}">
                <a16:creationId xmlns:a16="http://schemas.microsoft.com/office/drawing/2014/main" id="{09DEE1B8-95AE-917B-D101-D55DBE0C3077}"/>
              </a:ext>
            </a:extLst>
          </p:cNvPr>
          <p:cNvGrpSpPr/>
          <p:nvPr/>
        </p:nvGrpSpPr>
        <p:grpSpPr>
          <a:xfrm>
            <a:off x="0" y="5020348"/>
            <a:ext cx="12191996" cy="1837651"/>
            <a:chOff x="0" y="5020348"/>
            <a:chExt cx="12191996" cy="1837651"/>
          </a:xfrm>
        </p:grpSpPr>
        <p:sp>
          <p:nvSpPr>
            <p:cNvPr id="3" name="Google Shape;295;p29">
              <a:extLst>
                <a:ext uri="{FF2B5EF4-FFF2-40B4-BE49-F238E27FC236}">
                  <a16:creationId xmlns:a16="http://schemas.microsoft.com/office/drawing/2014/main" id="{E464F6D9-390E-697F-D985-7E095B31592C}"/>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296;p29">
              <a:extLst>
                <a:ext uri="{FF2B5EF4-FFF2-40B4-BE49-F238E27FC236}">
                  <a16:creationId xmlns:a16="http://schemas.microsoft.com/office/drawing/2014/main" id="{C60167FA-84A4-0B2C-4C86-BEDE992126D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297;p29">
              <a:extLst>
                <a:ext uri="{FF2B5EF4-FFF2-40B4-BE49-F238E27FC236}">
                  <a16:creationId xmlns:a16="http://schemas.microsoft.com/office/drawing/2014/main" id="{54D36C9F-4DBB-37E9-57DB-687BC3B04042}"/>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298;p29">
              <a:extLst>
                <a:ext uri="{FF2B5EF4-FFF2-40B4-BE49-F238E27FC236}">
                  <a16:creationId xmlns:a16="http://schemas.microsoft.com/office/drawing/2014/main" id="{9796425A-E2C8-14AF-1543-3759C58157BF}"/>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299;p29">
            <a:extLst>
              <a:ext uri="{FF2B5EF4-FFF2-40B4-BE49-F238E27FC236}">
                <a16:creationId xmlns:a16="http://schemas.microsoft.com/office/drawing/2014/main" id="{DFD6F9EE-512C-4946-31F9-AE2C8741EBFA}"/>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300;p29">
            <a:extLst>
              <a:ext uri="{FF2B5EF4-FFF2-40B4-BE49-F238E27FC236}">
                <a16:creationId xmlns:a16="http://schemas.microsoft.com/office/drawing/2014/main" id="{1269581F-BFD3-2150-AD8C-8ADF0ACB8D77}"/>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871078149"/>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preserve="1">
  <p:cSld name="Photo Slide 3">
    <p:spTree>
      <p:nvGrpSpPr>
        <p:cNvPr id="1" name=""/>
        <p:cNvGrpSpPr/>
        <p:nvPr/>
      </p:nvGrpSpPr>
      <p:grpSpPr>
        <a:xfrm>
          <a:off x="0" y="0"/>
          <a:ext cx="0" cy="0"/>
          <a:chOff x="0" y="0"/>
          <a:chExt cx="0" cy="0"/>
        </a:xfrm>
      </p:grpSpPr>
      <p:sp>
        <p:nvSpPr>
          <p:cNvPr id="2" name="Google Shape;302;p30">
            <a:extLst>
              <a:ext uri="{FF2B5EF4-FFF2-40B4-BE49-F238E27FC236}">
                <a16:creationId xmlns:a16="http://schemas.microsoft.com/office/drawing/2014/main" id="{73610C69-7233-D73F-08E6-0DF30833534E}"/>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303;p30">
            <a:extLst>
              <a:ext uri="{FF2B5EF4-FFF2-40B4-BE49-F238E27FC236}">
                <a16:creationId xmlns:a16="http://schemas.microsoft.com/office/drawing/2014/main" id="{CE6C9D99-A401-EB63-A3A5-A6217BD2C027}"/>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304;p30">
            <a:extLst>
              <a:ext uri="{FF2B5EF4-FFF2-40B4-BE49-F238E27FC236}">
                <a16:creationId xmlns:a16="http://schemas.microsoft.com/office/drawing/2014/main" id="{B4C8396C-E90C-B41F-79A5-AB8287117A5E}"/>
              </a:ext>
            </a:extLst>
          </p:cNvPr>
          <p:cNvGrpSpPr/>
          <p:nvPr/>
        </p:nvGrpSpPr>
        <p:grpSpPr>
          <a:xfrm>
            <a:off x="0" y="5379424"/>
            <a:ext cx="2807363" cy="753895"/>
            <a:chOff x="0" y="5379424"/>
            <a:chExt cx="2807363" cy="753895"/>
          </a:xfrm>
        </p:grpSpPr>
        <p:sp>
          <p:nvSpPr>
            <p:cNvPr id="5" name="Google Shape;305;p30">
              <a:extLst>
                <a:ext uri="{FF2B5EF4-FFF2-40B4-BE49-F238E27FC236}">
                  <a16:creationId xmlns:a16="http://schemas.microsoft.com/office/drawing/2014/main" id="{D348A89C-1E5E-000A-2E22-BDA88B4F2E21}"/>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306;p30">
              <a:extLst>
                <a:ext uri="{FF2B5EF4-FFF2-40B4-BE49-F238E27FC236}">
                  <a16:creationId xmlns:a16="http://schemas.microsoft.com/office/drawing/2014/main" id="{B4682253-9F7F-BF0E-1A41-54D51062C4F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308;p30">
            <a:extLst>
              <a:ext uri="{FF2B5EF4-FFF2-40B4-BE49-F238E27FC236}">
                <a16:creationId xmlns:a16="http://schemas.microsoft.com/office/drawing/2014/main" id="{B2B7DB36-8590-9F3D-7EE6-AB1644253FC7}"/>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116465235"/>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preserve="1">
  <p:cSld name="Quotation 3">
    <p:spTree>
      <p:nvGrpSpPr>
        <p:cNvPr id="1" name=""/>
        <p:cNvGrpSpPr/>
        <p:nvPr/>
      </p:nvGrpSpPr>
      <p:grpSpPr>
        <a:xfrm>
          <a:off x="0" y="0"/>
          <a:ext cx="0" cy="0"/>
          <a:chOff x="0" y="0"/>
          <a:chExt cx="0" cy="0"/>
        </a:xfrm>
      </p:grpSpPr>
      <p:sp>
        <p:nvSpPr>
          <p:cNvPr id="2" name="Google Shape;310;p31">
            <a:extLst>
              <a:ext uri="{FF2B5EF4-FFF2-40B4-BE49-F238E27FC236}">
                <a16:creationId xmlns:a16="http://schemas.microsoft.com/office/drawing/2014/main" id="{E78C3144-3187-62D4-A6C7-BD276F3CFE3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11;p31">
            <a:extLst>
              <a:ext uri="{FF2B5EF4-FFF2-40B4-BE49-F238E27FC236}">
                <a16:creationId xmlns:a16="http://schemas.microsoft.com/office/drawing/2014/main" id="{5899BCAB-D15D-1771-0D91-7E367871C2E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12;p31">
            <a:extLst>
              <a:ext uri="{FF2B5EF4-FFF2-40B4-BE49-F238E27FC236}">
                <a16:creationId xmlns:a16="http://schemas.microsoft.com/office/drawing/2014/main" id="{A641A56A-CFCF-783B-618A-A7530D3F665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13;p31">
            <a:extLst>
              <a:ext uri="{FF2B5EF4-FFF2-40B4-BE49-F238E27FC236}">
                <a16:creationId xmlns:a16="http://schemas.microsoft.com/office/drawing/2014/main" id="{A205966B-5DA9-3609-1FE1-75A3366CB3D0}"/>
              </a:ext>
            </a:extLst>
          </p:cNvPr>
          <p:cNvSpPr txBox="1">
            <a:spLocks noGrp="1"/>
          </p:cNvSpPr>
          <p:nvPr>
            <p:ph type="sldNum" sz="quarter" idx="8"/>
          </p:nvPr>
        </p:nvSpPr>
        <p:spPr/>
        <p:txBody>
          <a:bodyPr/>
          <a:lstStyle>
            <a:lvl1pPr>
              <a:defRPr>
                <a:solidFill>
                  <a:srgbClr val="AEB3B7"/>
                </a:solidFill>
              </a:defRPr>
            </a:lvl1pPr>
          </a:lstStyle>
          <a:p>
            <a:pPr lvl="0"/>
            <a:fld id="{C99135CA-19A0-4111-A216-9066AE778E3C}" type="slidenum">
              <a:t>‹#›</a:t>
            </a:fld>
            <a:endParaRPr lang="en-US"/>
          </a:p>
        </p:txBody>
      </p:sp>
      <p:cxnSp>
        <p:nvCxnSpPr>
          <p:cNvPr id="6" name="Google Shape;314;p31">
            <a:extLst>
              <a:ext uri="{FF2B5EF4-FFF2-40B4-BE49-F238E27FC236}">
                <a16:creationId xmlns:a16="http://schemas.microsoft.com/office/drawing/2014/main" id="{4934C751-AD79-D033-453C-AB325907088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15;p31">
            <a:extLst>
              <a:ext uri="{FF2B5EF4-FFF2-40B4-BE49-F238E27FC236}">
                <a16:creationId xmlns:a16="http://schemas.microsoft.com/office/drawing/2014/main" id="{EF0140F0-F7D8-A55D-A8CB-4932A1962213}"/>
              </a:ext>
            </a:extLst>
          </p:cNvPr>
          <p:cNvSpPr txBox="1">
            <a:spLocks noGrp="1"/>
          </p:cNvSpPr>
          <p:nvPr>
            <p:ph type="ftr" sz="quarter" idx="9"/>
          </p:nvPr>
        </p:nvSpPr>
        <p:spPr/>
        <p:txBody>
          <a:bodyPr/>
          <a:lstStyle>
            <a:lvl1pPr>
              <a:defRPr/>
            </a:lvl1pPr>
          </a:lstStyle>
          <a:p>
            <a:pPr lvl="0"/>
            <a:endParaRPr lang="en-US"/>
          </a:p>
        </p:txBody>
      </p:sp>
      <p:grpSp>
        <p:nvGrpSpPr>
          <p:cNvPr id="8" name="Google Shape;316;p31">
            <a:extLst>
              <a:ext uri="{FF2B5EF4-FFF2-40B4-BE49-F238E27FC236}">
                <a16:creationId xmlns:a16="http://schemas.microsoft.com/office/drawing/2014/main" id="{62DC9450-CC82-7AAD-EDC7-C1088D90F48D}"/>
              </a:ext>
            </a:extLst>
          </p:cNvPr>
          <p:cNvGrpSpPr/>
          <p:nvPr/>
        </p:nvGrpSpPr>
        <p:grpSpPr>
          <a:xfrm>
            <a:off x="7191545" y="0"/>
            <a:ext cx="5000460" cy="1425988"/>
            <a:chOff x="7191545" y="0"/>
            <a:chExt cx="5000460" cy="1425988"/>
          </a:xfrm>
        </p:grpSpPr>
        <p:pic>
          <p:nvPicPr>
            <p:cNvPr id="9" name="Google Shape;317;p31">
              <a:extLst>
                <a:ext uri="{FF2B5EF4-FFF2-40B4-BE49-F238E27FC236}">
                  <a16:creationId xmlns:a16="http://schemas.microsoft.com/office/drawing/2014/main" id="{C8249F22-2CB0-9DA6-23A4-2567BB490B5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18;p31">
              <a:extLst>
                <a:ext uri="{FF2B5EF4-FFF2-40B4-BE49-F238E27FC236}">
                  <a16:creationId xmlns:a16="http://schemas.microsoft.com/office/drawing/2014/main" id="{E1DA1E32-1C3B-BE56-468A-53A1A11C667F}"/>
                </a:ext>
              </a:extLst>
            </p:cNvPr>
            <p:cNvGrpSpPr/>
            <p:nvPr/>
          </p:nvGrpSpPr>
          <p:grpSpPr>
            <a:xfrm>
              <a:off x="7191545" y="0"/>
              <a:ext cx="5000460" cy="1425988"/>
              <a:chOff x="7191545" y="0"/>
              <a:chExt cx="5000460" cy="1425988"/>
            </a:xfrm>
          </p:grpSpPr>
          <p:sp>
            <p:nvSpPr>
              <p:cNvPr id="11" name="Google Shape;319;p31">
                <a:extLst>
                  <a:ext uri="{FF2B5EF4-FFF2-40B4-BE49-F238E27FC236}">
                    <a16:creationId xmlns:a16="http://schemas.microsoft.com/office/drawing/2014/main" id="{3ACF4927-D66A-979F-75AE-5BFA9E03784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20;p31">
                <a:extLst>
                  <a:ext uri="{FF2B5EF4-FFF2-40B4-BE49-F238E27FC236}">
                    <a16:creationId xmlns:a16="http://schemas.microsoft.com/office/drawing/2014/main" id="{F7DE6507-660F-4E42-E1B9-47F25A43AA7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21;p31" descr="Open quotation mark with solid fill">
            <a:extLst>
              <a:ext uri="{FF2B5EF4-FFF2-40B4-BE49-F238E27FC236}">
                <a16:creationId xmlns:a16="http://schemas.microsoft.com/office/drawing/2014/main" id="{26E2AAA5-F958-5F42-D55A-C3519562CC4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82128299"/>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preserve="1">
  <p:cSld name="1_Quotation 3">
    <p:spTree>
      <p:nvGrpSpPr>
        <p:cNvPr id="1" name=""/>
        <p:cNvGrpSpPr/>
        <p:nvPr/>
      </p:nvGrpSpPr>
      <p:grpSpPr>
        <a:xfrm>
          <a:off x="0" y="0"/>
          <a:ext cx="0" cy="0"/>
          <a:chOff x="0" y="0"/>
          <a:chExt cx="0" cy="0"/>
        </a:xfrm>
      </p:grpSpPr>
      <p:sp>
        <p:nvSpPr>
          <p:cNvPr id="2" name="Google Shape;310;p31">
            <a:extLst>
              <a:ext uri="{FF2B5EF4-FFF2-40B4-BE49-F238E27FC236}">
                <a16:creationId xmlns:a16="http://schemas.microsoft.com/office/drawing/2014/main" id="{5E478915-B977-647A-E24A-F1D39988C17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11;p31">
            <a:extLst>
              <a:ext uri="{FF2B5EF4-FFF2-40B4-BE49-F238E27FC236}">
                <a16:creationId xmlns:a16="http://schemas.microsoft.com/office/drawing/2014/main" id="{13794AFC-782D-FAFE-582C-CAC718F4029C}"/>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12;p31">
            <a:extLst>
              <a:ext uri="{FF2B5EF4-FFF2-40B4-BE49-F238E27FC236}">
                <a16:creationId xmlns:a16="http://schemas.microsoft.com/office/drawing/2014/main" id="{A26723A0-7619-1A1B-DDE2-DDB0B01A0EBE}"/>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13;p31">
            <a:extLst>
              <a:ext uri="{FF2B5EF4-FFF2-40B4-BE49-F238E27FC236}">
                <a16:creationId xmlns:a16="http://schemas.microsoft.com/office/drawing/2014/main" id="{BA38EE67-3889-FF57-1D1B-B626ADC60442}"/>
              </a:ext>
            </a:extLst>
          </p:cNvPr>
          <p:cNvSpPr txBox="1">
            <a:spLocks noGrp="1"/>
          </p:cNvSpPr>
          <p:nvPr>
            <p:ph type="sldNum" sz="quarter" idx="8"/>
          </p:nvPr>
        </p:nvSpPr>
        <p:spPr/>
        <p:txBody>
          <a:bodyPr/>
          <a:lstStyle>
            <a:lvl1pPr>
              <a:defRPr>
                <a:solidFill>
                  <a:srgbClr val="AEB3B7"/>
                </a:solidFill>
              </a:defRPr>
            </a:lvl1pPr>
          </a:lstStyle>
          <a:p>
            <a:pPr lvl="0"/>
            <a:fld id="{2FCAB611-9475-4A89-B2EE-46D1424D56D6}" type="slidenum">
              <a:t>‹#›</a:t>
            </a:fld>
            <a:endParaRPr lang="en-US"/>
          </a:p>
        </p:txBody>
      </p:sp>
      <p:cxnSp>
        <p:nvCxnSpPr>
          <p:cNvPr id="6" name="Google Shape;314;p31">
            <a:extLst>
              <a:ext uri="{FF2B5EF4-FFF2-40B4-BE49-F238E27FC236}">
                <a16:creationId xmlns:a16="http://schemas.microsoft.com/office/drawing/2014/main" id="{D06745B9-96EF-0CAC-0183-8A3743B07DD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15;p31">
            <a:extLst>
              <a:ext uri="{FF2B5EF4-FFF2-40B4-BE49-F238E27FC236}">
                <a16:creationId xmlns:a16="http://schemas.microsoft.com/office/drawing/2014/main" id="{DD26BAE6-D0D8-BB80-D671-159387627DCB}"/>
              </a:ext>
            </a:extLst>
          </p:cNvPr>
          <p:cNvSpPr txBox="1">
            <a:spLocks noGrp="1"/>
          </p:cNvSpPr>
          <p:nvPr>
            <p:ph type="ftr" sz="quarter" idx="9"/>
          </p:nvPr>
        </p:nvSpPr>
        <p:spPr/>
        <p:txBody>
          <a:bodyPr/>
          <a:lstStyle>
            <a:lvl1pPr>
              <a:defRPr/>
            </a:lvl1pPr>
          </a:lstStyle>
          <a:p>
            <a:pPr lvl="0"/>
            <a:endParaRPr lang="en-US"/>
          </a:p>
        </p:txBody>
      </p:sp>
      <p:grpSp>
        <p:nvGrpSpPr>
          <p:cNvPr id="8" name="Google Shape;316;p31">
            <a:extLst>
              <a:ext uri="{FF2B5EF4-FFF2-40B4-BE49-F238E27FC236}">
                <a16:creationId xmlns:a16="http://schemas.microsoft.com/office/drawing/2014/main" id="{7BA230DF-4567-3E89-6220-F2200AAD0C10}"/>
              </a:ext>
            </a:extLst>
          </p:cNvPr>
          <p:cNvGrpSpPr/>
          <p:nvPr/>
        </p:nvGrpSpPr>
        <p:grpSpPr>
          <a:xfrm>
            <a:off x="7191545" y="0"/>
            <a:ext cx="5000460" cy="1425988"/>
            <a:chOff x="7191545" y="0"/>
            <a:chExt cx="5000460" cy="1425988"/>
          </a:xfrm>
        </p:grpSpPr>
        <p:pic>
          <p:nvPicPr>
            <p:cNvPr id="9" name="Google Shape;317;p31">
              <a:extLst>
                <a:ext uri="{FF2B5EF4-FFF2-40B4-BE49-F238E27FC236}">
                  <a16:creationId xmlns:a16="http://schemas.microsoft.com/office/drawing/2014/main" id="{1DAF8326-8529-9748-49E6-40D8D815802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18;p31">
              <a:extLst>
                <a:ext uri="{FF2B5EF4-FFF2-40B4-BE49-F238E27FC236}">
                  <a16:creationId xmlns:a16="http://schemas.microsoft.com/office/drawing/2014/main" id="{AF78C822-BC23-83E9-2C80-A57920EA8B33}"/>
                </a:ext>
              </a:extLst>
            </p:cNvPr>
            <p:cNvGrpSpPr/>
            <p:nvPr/>
          </p:nvGrpSpPr>
          <p:grpSpPr>
            <a:xfrm>
              <a:off x="7191545" y="0"/>
              <a:ext cx="5000460" cy="1425988"/>
              <a:chOff x="7191545" y="0"/>
              <a:chExt cx="5000460" cy="1425988"/>
            </a:xfrm>
          </p:grpSpPr>
          <p:sp>
            <p:nvSpPr>
              <p:cNvPr id="11" name="Google Shape;319;p31">
                <a:extLst>
                  <a:ext uri="{FF2B5EF4-FFF2-40B4-BE49-F238E27FC236}">
                    <a16:creationId xmlns:a16="http://schemas.microsoft.com/office/drawing/2014/main" id="{AB63A793-4992-1426-E80F-86AE0509D41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20;p31">
                <a:extLst>
                  <a:ext uri="{FF2B5EF4-FFF2-40B4-BE49-F238E27FC236}">
                    <a16:creationId xmlns:a16="http://schemas.microsoft.com/office/drawing/2014/main" id="{B3F2E3B8-2740-4258-A318-46E645B6EF2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21;p31" descr="Open quotation mark with solid fill">
            <a:extLst>
              <a:ext uri="{FF2B5EF4-FFF2-40B4-BE49-F238E27FC236}">
                <a16:creationId xmlns:a16="http://schemas.microsoft.com/office/drawing/2014/main" id="{95D92C54-83F5-E8DB-F3AC-886DA29F0ED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76498283"/>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preserve="1">
  <p:cSld name="Two Content 3">
    <p:spTree>
      <p:nvGrpSpPr>
        <p:cNvPr id="1" name=""/>
        <p:cNvGrpSpPr/>
        <p:nvPr/>
      </p:nvGrpSpPr>
      <p:grpSpPr>
        <a:xfrm>
          <a:off x="0" y="0"/>
          <a:ext cx="0" cy="0"/>
          <a:chOff x="0" y="0"/>
          <a:chExt cx="0" cy="0"/>
        </a:xfrm>
      </p:grpSpPr>
      <p:sp>
        <p:nvSpPr>
          <p:cNvPr id="2" name="Google Shape;323;p32">
            <a:extLst>
              <a:ext uri="{FF2B5EF4-FFF2-40B4-BE49-F238E27FC236}">
                <a16:creationId xmlns:a16="http://schemas.microsoft.com/office/drawing/2014/main" id="{9DFE3759-2586-CB0E-355F-1C2A062B8319}"/>
              </a:ext>
            </a:extLst>
          </p:cNvPr>
          <p:cNvSpPr txBox="1">
            <a:spLocks noGrp="1"/>
          </p:cNvSpPr>
          <p:nvPr>
            <p:ph type="title"/>
          </p:nvPr>
        </p:nvSpPr>
        <p:spPr/>
        <p:txBody>
          <a:bodyPr/>
          <a:lstStyle>
            <a:lvl1pPr>
              <a:defRPr/>
            </a:lvl1pPr>
          </a:lstStyle>
          <a:p>
            <a:pPr lvl="0"/>
            <a:endParaRPr lang="en-US"/>
          </a:p>
        </p:txBody>
      </p:sp>
      <p:sp>
        <p:nvSpPr>
          <p:cNvPr id="3" name="Google Shape;324;p32">
            <a:extLst>
              <a:ext uri="{FF2B5EF4-FFF2-40B4-BE49-F238E27FC236}">
                <a16:creationId xmlns:a16="http://schemas.microsoft.com/office/drawing/2014/main" id="{003A2090-80DC-D6C5-1301-C09B6D9A9B5C}"/>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325;p32">
            <a:extLst>
              <a:ext uri="{FF2B5EF4-FFF2-40B4-BE49-F238E27FC236}">
                <a16:creationId xmlns:a16="http://schemas.microsoft.com/office/drawing/2014/main" id="{2F36E099-58F9-595B-3B54-55B0C2ADA967}"/>
              </a:ext>
            </a:extLst>
          </p:cNvPr>
          <p:cNvGrpSpPr/>
          <p:nvPr/>
        </p:nvGrpSpPr>
        <p:grpSpPr>
          <a:xfrm>
            <a:off x="7191545" y="0"/>
            <a:ext cx="5000460" cy="1425988"/>
            <a:chOff x="7191545" y="0"/>
            <a:chExt cx="5000460" cy="1425988"/>
          </a:xfrm>
        </p:grpSpPr>
        <p:pic>
          <p:nvPicPr>
            <p:cNvPr id="5" name="Google Shape;326;p32">
              <a:extLst>
                <a:ext uri="{FF2B5EF4-FFF2-40B4-BE49-F238E27FC236}">
                  <a16:creationId xmlns:a16="http://schemas.microsoft.com/office/drawing/2014/main" id="{4BCE73D3-0C65-CCD5-819C-A4A69E8994D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327;p32">
              <a:extLst>
                <a:ext uri="{FF2B5EF4-FFF2-40B4-BE49-F238E27FC236}">
                  <a16:creationId xmlns:a16="http://schemas.microsoft.com/office/drawing/2014/main" id="{0964C538-B737-9173-E638-A23D39EEAF82}"/>
                </a:ext>
              </a:extLst>
            </p:cNvPr>
            <p:cNvGrpSpPr/>
            <p:nvPr/>
          </p:nvGrpSpPr>
          <p:grpSpPr>
            <a:xfrm>
              <a:off x="7191545" y="0"/>
              <a:ext cx="5000460" cy="1425988"/>
              <a:chOff x="7191545" y="0"/>
              <a:chExt cx="5000460" cy="1425988"/>
            </a:xfrm>
          </p:grpSpPr>
          <p:sp>
            <p:nvSpPr>
              <p:cNvPr id="7" name="Google Shape;328;p32">
                <a:extLst>
                  <a:ext uri="{FF2B5EF4-FFF2-40B4-BE49-F238E27FC236}">
                    <a16:creationId xmlns:a16="http://schemas.microsoft.com/office/drawing/2014/main" id="{EBBE0066-D365-4A75-9759-B59508C6D9F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329;p32">
                <a:extLst>
                  <a:ext uri="{FF2B5EF4-FFF2-40B4-BE49-F238E27FC236}">
                    <a16:creationId xmlns:a16="http://schemas.microsoft.com/office/drawing/2014/main" id="{FE289779-DC69-7845-1E29-A4501E2124F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330;p32">
            <a:extLst>
              <a:ext uri="{FF2B5EF4-FFF2-40B4-BE49-F238E27FC236}">
                <a16:creationId xmlns:a16="http://schemas.microsoft.com/office/drawing/2014/main" id="{4E2FF42C-F2E3-CF44-51E9-2B404FD12174}"/>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331;p32">
            <a:extLst>
              <a:ext uri="{FF2B5EF4-FFF2-40B4-BE49-F238E27FC236}">
                <a16:creationId xmlns:a16="http://schemas.microsoft.com/office/drawing/2014/main" id="{96F5693E-0BAF-F4DB-06EE-9454E0DD6809}"/>
              </a:ext>
            </a:extLst>
          </p:cNvPr>
          <p:cNvSpPr txBox="1">
            <a:spLocks noGrp="1"/>
          </p:cNvSpPr>
          <p:nvPr>
            <p:ph type="sldNum" sz="quarter" idx="8"/>
          </p:nvPr>
        </p:nvSpPr>
        <p:spPr>
          <a:xfrm>
            <a:off x="8839193" y="6356351"/>
            <a:ext cx="2743200" cy="365129"/>
          </a:xfrm>
        </p:spPr>
        <p:txBody>
          <a:bodyPr/>
          <a:lstStyle>
            <a:lvl1pPr>
              <a:defRPr/>
            </a:lvl1pPr>
          </a:lstStyle>
          <a:p>
            <a:pPr lvl="0"/>
            <a:fld id="{AEE996AE-3954-4F48-A720-E67CBC2FE608}" type="slidenum">
              <a:t>‹#›</a:t>
            </a:fld>
            <a:endParaRPr lang="en-US"/>
          </a:p>
        </p:txBody>
      </p:sp>
      <p:cxnSp>
        <p:nvCxnSpPr>
          <p:cNvPr id="11" name="Google Shape;332;p32">
            <a:extLst>
              <a:ext uri="{FF2B5EF4-FFF2-40B4-BE49-F238E27FC236}">
                <a16:creationId xmlns:a16="http://schemas.microsoft.com/office/drawing/2014/main" id="{A1F9FB9B-F5D8-4330-4592-7B131C3597E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333;p32">
            <a:extLst>
              <a:ext uri="{FF2B5EF4-FFF2-40B4-BE49-F238E27FC236}">
                <a16:creationId xmlns:a16="http://schemas.microsoft.com/office/drawing/2014/main" id="{FAA9B080-9EBD-85AA-44B2-7AC0070D43B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608602729"/>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grpSp>
        <p:nvGrpSpPr>
          <p:cNvPr id="2" name="Google Shape;335;p33">
            <a:extLst>
              <a:ext uri="{FF2B5EF4-FFF2-40B4-BE49-F238E27FC236}">
                <a16:creationId xmlns:a16="http://schemas.microsoft.com/office/drawing/2014/main" id="{6503096B-D5AC-9B65-F5CA-803649005AFF}"/>
              </a:ext>
            </a:extLst>
          </p:cNvPr>
          <p:cNvGrpSpPr/>
          <p:nvPr/>
        </p:nvGrpSpPr>
        <p:grpSpPr>
          <a:xfrm>
            <a:off x="7191545" y="0"/>
            <a:ext cx="5000460" cy="1425988"/>
            <a:chOff x="7191545" y="0"/>
            <a:chExt cx="5000460" cy="1425988"/>
          </a:xfrm>
        </p:grpSpPr>
        <p:pic>
          <p:nvPicPr>
            <p:cNvPr id="3" name="Google Shape;336;p33">
              <a:extLst>
                <a:ext uri="{FF2B5EF4-FFF2-40B4-BE49-F238E27FC236}">
                  <a16:creationId xmlns:a16="http://schemas.microsoft.com/office/drawing/2014/main" id="{1EDFB79E-C025-910C-5B99-B9CE7B804CD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337;p33">
              <a:extLst>
                <a:ext uri="{FF2B5EF4-FFF2-40B4-BE49-F238E27FC236}">
                  <a16:creationId xmlns:a16="http://schemas.microsoft.com/office/drawing/2014/main" id="{14BDA073-B9A1-CADA-627E-5B65117E95F7}"/>
                </a:ext>
              </a:extLst>
            </p:cNvPr>
            <p:cNvGrpSpPr/>
            <p:nvPr/>
          </p:nvGrpSpPr>
          <p:grpSpPr>
            <a:xfrm>
              <a:off x="7191545" y="0"/>
              <a:ext cx="5000460" cy="1425988"/>
              <a:chOff x="7191545" y="0"/>
              <a:chExt cx="5000460" cy="1425988"/>
            </a:xfrm>
          </p:grpSpPr>
          <p:sp>
            <p:nvSpPr>
              <p:cNvPr id="5" name="Google Shape;338;p33">
                <a:extLst>
                  <a:ext uri="{FF2B5EF4-FFF2-40B4-BE49-F238E27FC236}">
                    <a16:creationId xmlns:a16="http://schemas.microsoft.com/office/drawing/2014/main" id="{EA835607-750F-6F7D-9A8E-DB535511755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339;p33">
                <a:extLst>
                  <a:ext uri="{FF2B5EF4-FFF2-40B4-BE49-F238E27FC236}">
                    <a16:creationId xmlns:a16="http://schemas.microsoft.com/office/drawing/2014/main" id="{D7824FED-C0A3-7BD1-06E2-937509034AF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340;p33">
            <a:extLst>
              <a:ext uri="{FF2B5EF4-FFF2-40B4-BE49-F238E27FC236}">
                <a16:creationId xmlns:a16="http://schemas.microsoft.com/office/drawing/2014/main" id="{1893527A-41F5-0E8F-10D0-DBCE9826195D}"/>
              </a:ext>
            </a:extLst>
          </p:cNvPr>
          <p:cNvSpPr txBox="1">
            <a:spLocks noGrp="1"/>
          </p:cNvSpPr>
          <p:nvPr>
            <p:ph type="title"/>
          </p:nvPr>
        </p:nvSpPr>
        <p:spPr/>
        <p:txBody>
          <a:bodyPr/>
          <a:lstStyle>
            <a:lvl1pPr>
              <a:defRPr/>
            </a:lvl1pPr>
          </a:lstStyle>
          <a:p>
            <a:pPr lvl="0"/>
            <a:endParaRPr lang="en-US"/>
          </a:p>
        </p:txBody>
      </p:sp>
      <p:sp>
        <p:nvSpPr>
          <p:cNvPr id="8" name="Google Shape;341;p33">
            <a:extLst>
              <a:ext uri="{FF2B5EF4-FFF2-40B4-BE49-F238E27FC236}">
                <a16:creationId xmlns:a16="http://schemas.microsoft.com/office/drawing/2014/main" id="{E8694125-5A94-D8E6-33A1-644D4EB1D231}"/>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342;p33">
            <a:extLst>
              <a:ext uri="{FF2B5EF4-FFF2-40B4-BE49-F238E27FC236}">
                <a16:creationId xmlns:a16="http://schemas.microsoft.com/office/drawing/2014/main" id="{83D7906F-097E-3B11-9CA7-B7C103F82024}"/>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343;p33">
            <a:extLst>
              <a:ext uri="{FF2B5EF4-FFF2-40B4-BE49-F238E27FC236}">
                <a16:creationId xmlns:a16="http://schemas.microsoft.com/office/drawing/2014/main" id="{67370E49-797A-B6D9-5E90-D79BEEB8D8CC}"/>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344;p33">
            <a:extLst>
              <a:ext uri="{FF2B5EF4-FFF2-40B4-BE49-F238E27FC236}">
                <a16:creationId xmlns:a16="http://schemas.microsoft.com/office/drawing/2014/main" id="{D88F395B-51FB-8B06-0FAE-8CDD23D51339}"/>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345;p33">
            <a:extLst>
              <a:ext uri="{FF2B5EF4-FFF2-40B4-BE49-F238E27FC236}">
                <a16:creationId xmlns:a16="http://schemas.microsoft.com/office/drawing/2014/main" id="{D51F3272-F1AA-B23F-CA3D-688AC594CB51}"/>
              </a:ext>
            </a:extLst>
          </p:cNvPr>
          <p:cNvSpPr txBox="1">
            <a:spLocks noGrp="1"/>
          </p:cNvSpPr>
          <p:nvPr>
            <p:ph type="sldNum" sz="quarter" idx="8"/>
          </p:nvPr>
        </p:nvSpPr>
        <p:spPr/>
        <p:txBody>
          <a:bodyPr/>
          <a:lstStyle>
            <a:lvl1pPr>
              <a:defRPr/>
            </a:lvl1pPr>
          </a:lstStyle>
          <a:p>
            <a:pPr lvl="0"/>
            <a:fld id="{413720CE-209D-4A90-A7A8-EB55F00A2738}" type="slidenum">
              <a:t>‹#›</a:t>
            </a:fld>
            <a:endParaRPr lang="en-US"/>
          </a:p>
        </p:txBody>
      </p:sp>
      <p:cxnSp>
        <p:nvCxnSpPr>
          <p:cNvPr id="13" name="Google Shape;346;p33">
            <a:extLst>
              <a:ext uri="{FF2B5EF4-FFF2-40B4-BE49-F238E27FC236}">
                <a16:creationId xmlns:a16="http://schemas.microsoft.com/office/drawing/2014/main" id="{F1558662-0773-C910-E422-D6EB5F43C66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347;p33">
            <a:extLst>
              <a:ext uri="{FF2B5EF4-FFF2-40B4-BE49-F238E27FC236}">
                <a16:creationId xmlns:a16="http://schemas.microsoft.com/office/drawing/2014/main" id="{3EC392C8-FFB2-55F5-3BEF-C4D0B2B015D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53124937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301"/>
        <p:cNvGrpSpPr/>
        <p:nvPr/>
      </p:nvGrpSpPr>
      <p:grpSpPr>
        <a:xfrm>
          <a:off x="0" y="0"/>
          <a:ext cx="0" cy="0"/>
          <a:chOff x="0" y="0"/>
          <a:chExt cx="0" cy="0"/>
        </a:xfrm>
      </p:grpSpPr>
      <p:sp>
        <p:nvSpPr>
          <p:cNvPr id="1302" name="Google Shape;1302;p67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3" name="Google Shape;1303;p67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4" name="Google Shape;1304;p67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5" name="Google Shape;1305;p6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6" name="Google Shape;1306;p6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07" name="Google Shape;1307;p67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08" name="Google Shape;1308;p67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09" name="Google Shape;1309;p67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0" name="Google Shape;1310;p67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049406939"/>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pSp>
        <p:nvGrpSpPr>
          <p:cNvPr id="2" name="Google Shape;349;p34">
            <a:extLst>
              <a:ext uri="{FF2B5EF4-FFF2-40B4-BE49-F238E27FC236}">
                <a16:creationId xmlns:a16="http://schemas.microsoft.com/office/drawing/2014/main" id="{C660D965-381A-FF3D-8DF8-D9BDD1EE735D}"/>
              </a:ext>
            </a:extLst>
          </p:cNvPr>
          <p:cNvGrpSpPr/>
          <p:nvPr/>
        </p:nvGrpSpPr>
        <p:grpSpPr>
          <a:xfrm>
            <a:off x="7191545" y="0"/>
            <a:ext cx="5000460" cy="1425988"/>
            <a:chOff x="7191545" y="0"/>
            <a:chExt cx="5000460" cy="1425988"/>
          </a:xfrm>
        </p:grpSpPr>
        <p:pic>
          <p:nvPicPr>
            <p:cNvPr id="3" name="Google Shape;350;p34">
              <a:extLst>
                <a:ext uri="{FF2B5EF4-FFF2-40B4-BE49-F238E27FC236}">
                  <a16:creationId xmlns:a16="http://schemas.microsoft.com/office/drawing/2014/main" id="{C1EF3800-9490-550E-66EB-0C0F6A6CD26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351;p34">
              <a:extLst>
                <a:ext uri="{FF2B5EF4-FFF2-40B4-BE49-F238E27FC236}">
                  <a16:creationId xmlns:a16="http://schemas.microsoft.com/office/drawing/2014/main" id="{818A04D7-C34E-2B91-92D3-7C50A343C9DD}"/>
                </a:ext>
              </a:extLst>
            </p:cNvPr>
            <p:cNvGrpSpPr/>
            <p:nvPr/>
          </p:nvGrpSpPr>
          <p:grpSpPr>
            <a:xfrm>
              <a:off x="7191545" y="0"/>
              <a:ext cx="5000460" cy="1425988"/>
              <a:chOff x="7191545" y="0"/>
              <a:chExt cx="5000460" cy="1425988"/>
            </a:xfrm>
          </p:grpSpPr>
          <p:sp>
            <p:nvSpPr>
              <p:cNvPr id="5" name="Google Shape;352;p34">
                <a:extLst>
                  <a:ext uri="{FF2B5EF4-FFF2-40B4-BE49-F238E27FC236}">
                    <a16:creationId xmlns:a16="http://schemas.microsoft.com/office/drawing/2014/main" id="{BE831638-98C0-9EAB-CA33-D8B9B206B12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353;p34">
                <a:extLst>
                  <a:ext uri="{FF2B5EF4-FFF2-40B4-BE49-F238E27FC236}">
                    <a16:creationId xmlns:a16="http://schemas.microsoft.com/office/drawing/2014/main" id="{0626BA36-87B2-FF54-A548-53F1D681A07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354;p34">
            <a:extLst>
              <a:ext uri="{FF2B5EF4-FFF2-40B4-BE49-F238E27FC236}">
                <a16:creationId xmlns:a16="http://schemas.microsoft.com/office/drawing/2014/main" id="{9CA85929-160B-A70D-A54C-866B58395388}"/>
              </a:ext>
            </a:extLst>
          </p:cNvPr>
          <p:cNvSpPr txBox="1">
            <a:spLocks noGrp="1"/>
          </p:cNvSpPr>
          <p:nvPr>
            <p:ph type="title"/>
          </p:nvPr>
        </p:nvSpPr>
        <p:spPr/>
        <p:txBody>
          <a:bodyPr/>
          <a:lstStyle>
            <a:lvl1pPr>
              <a:defRPr/>
            </a:lvl1pPr>
          </a:lstStyle>
          <a:p>
            <a:pPr lvl="0"/>
            <a:endParaRPr lang="en-US"/>
          </a:p>
        </p:txBody>
      </p:sp>
      <p:sp>
        <p:nvSpPr>
          <p:cNvPr id="8" name="Google Shape;355;p34">
            <a:extLst>
              <a:ext uri="{FF2B5EF4-FFF2-40B4-BE49-F238E27FC236}">
                <a16:creationId xmlns:a16="http://schemas.microsoft.com/office/drawing/2014/main" id="{591E6069-2F3F-50BF-0A86-21856B5C3B6B}"/>
              </a:ext>
            </a:extLst>
          </p:cNvPr>
          <p:cNvSpPr txBox="1">
            <a:spLocks noGrp="1"/>
          </p:cNvSpPr>
          <p:nvPr>
            <p:ph type="sldNum" sz="quarter" idx="8"/>
          </p:nvPr>
        </p:nvSpPr>
        <p:spPr/>
        <p:txBody>
          <a:bodyPr/>
          <a:lstStyle>
            <a:lvl1pPr>
              <a:defRPr/>
            </a:lvl1pPr>
          </a:lstStyle>
          <a:p>
            <a:pPr lvl="0"/>
            <a:fld id="{6BD0C1FB-3D18-4ACD-8955-6E1AF3FE6C06}" type="slidenum">
              <a:t>‹#›</a:t>
            </a:fld>
            <a:endParaRPr lang="en-US"/>
          </a:p>
        </p:txBody>
      </p:sp>
      <p:cxnSp>
        <p:nvCxnSpPr>
          <p:cNvPr id="9" name="Google Shape;356;p34">
            <a:extLst>
              <a:ext uri="{FF2B5EF4-FFF2-40B4-BE49-F238E27FC236}">
                <a16:creationId xmlns:a16="http://schemas.microsoft.com/office/drawing/2014/main" id="{CE6310DD-0075-D02E-6EA6-94321B6B060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357;p34">
            <a:extLst>
              <a:ext uri="{FF2B5EF4-FFF2-40B4-BE49-F238E27FC236}">
                <a16:creationId xmlns:a16="http://schemas.microsoft.com/office/drawing/2014/main" id="{53CF31EF-27B6-A575-54BE-4F278FACF84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763861008"/>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p:cSld name="End 2">
    <p:spTree>
      <p:nvGrpSpPr>
        <p:cNvPr id="1" name=""/>
        <p:cNvGrpSpPr/>
        <p:nvPr/>
      </p:nvGrpSpPr>
      <p:grpSpPr>
        <a:xfrm>
          <a:off x="0" y="0"/>
          <a:ext cx="0" cy="0"/>
          <a:chOff x="0" y="0"/>
          <a:chExt cx="0" cy="0"/>
        </a:xfrm>
      </p:grpSpPr>
      <p:grpSp>
        <p:nvGrpSpPr>
          <p:cNvPr id="2" name="Google Shape;359;p35">
            <a:extLst>
              <a:ext uri="{FF2B5EF4-FFF2-40B4-BE49-F238E27FC236}">
                <a16:creationId xmlns:a16="http://schemas.microsoft.com/office/drawing/2014/main" id="{A986F01F-C49D-C60C-BB10-57907EC03487}"/>
              </a:ext>
            </a:extLst>
          </p:cNvPr>
          <p:cNvGrpSpPr/>
          <p:nvPr/>
        </p:nvGrpSpPr>
        <p:grpSpPr>
          <a:xfrm>
            <a:off x="0" y="0"/>
            <a:ext cx="12191996" cy="2148830"/>
            <a:chOff x="0" y="0"/>
            <a:chExt cx="12191996" cy="2148830"/>
          </a:xfrm>
        </p:grpSpPr>
        <p:sp>
          <p:nvSpPr>
            <p:cNvPr id="3" name="Google Shape;360;p35">
              <a:extLst>
                <a:ext uri="{FF2B5EF4-FFF2-40B4-BE49-F238E27FC236}">
                  <a16:creationId xmlns:a16="http://schemas.microsoft.com/office/drawing/2014/main" id="{17B10ADC-08B1-2638-89CB-20212DB0B598}"/>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361;p35">
              <a:extLst>
                <a:ext uri="{FF2B5EF4-FFF2-40B4-BE49-F238E27FC236}">
                  <a16:creationId xmlns:a16="http://schemas.microsoft.com/office/drawing/2014/main" id="{497BAFB7-DAB5-D132-5C83-6AEDECC653E7}"/>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362;p35">
            <a:extLst>
              <a:ext uri="{FF2B5EF4-FFF2-40B4-BE49-F238E27FC236}">
                <a16:creationId xmlns:a16="http://schemas.microsoft.com/office/drawing/2014/main" id="{00182818-D0B0-B5BF-69F3-5E5F6563054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363;p35">
            <a:extLst>
              <a:ext uri="{FF2B5EF4-FFF2-40B4-BE49-F238E27FC236}">
                <a16:creationId xmlns:a16="http://schemas.microsoft.com/office/drawing/2014/main" id="{0AA791C5-6CEA-AEFD-E956-1C447B9B53E5}"/>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364;p35">
            <a:extLst>
              <a:ext uri="{FF2B5EF4-FFF2-40B4-BE49-F238E27FC236}">
                <a16:creationId xmlns:a16="http://schemas.microsoft.com/office/drawing/2014/main" id="{9BCBB9FB-94E9-F9AA-2304-165C5DB57CAF}"/>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365;p35">
            <a:extLst>
              <a:ext uri="{FF2B5EF4-FFF2-40B4-BE49-F238E27FC236}">
                <a16:creationId xmlns:a16="http://schemas.microsoft.com/office/drawing/2014/main" id="{49DD3570-F9CC-40B4-7B55-F44B6D542E93}"/>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282263296"/>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p:cSld name="2_Quotation">
    <p:spTree>
      <p:nvGrpSpPr>
        <p:cNvPr id="1" name=""/>
        <p:cNvGrpSpPr/>
        <p:nvPr/>
      </p:nvGrpSpPr>
      <p:grpSpPr>
        <a:xfrm>
          <a:off x="0" y="0"/>
          <a:ext cx="0" cy="0"/>
          <a:chOff x="0" y="0"/>
          <a:chExt cx="0" cy="0"/>
        </a:xfrm>
      </p:grpSpPr>
      <p:sp>
        <p:nvSpPr>
          <p:cNvPr id="2" name="Google Shape;368;p36">
            <a:extLst>
              <a:ext uri="{FF2B5EF4-FFF2-40B4-BE49-F238E27FC236}">
                <a16:creationId xmlns:a16="http://schemas.microsoft.com/office/drawing/2014/main" id="{02FE4872-92B9-D638-291B-8F7A771D721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69;p36">
            <a:extLst>
              <a:ext uri="{FF2B5EF4-FFF2-40B4-BE49-F238E27FC236}">
                <a16:creationId xmlns:a16="http://schemas.microsoft.com/office/drawing/2014/main" id="{02ACCF54-BD54-4241-BEB3-8F1C55D30B1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70;p36">
            <a:extLst>
              <a:ext uri="{FF2B5EF4-FFF2-40B4-BE49-F238E27FC236}">
                <a16:creationId xmlns:a16="http://schemas.microsoft.com/office/drawing/2014/main" id="{E95CFBFE-6D8E-3110-3695-517DB84EDEC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71;p36">
            <a:extLst>
              <a:ext uri="{FF2B5EF4-FFF2-40B4-BE49-F238E27FC236}">
                <a16:creationId xmlns:a16="http://schemas.microsoft.com/office/drawing/2014/main" id="{098FC5D7-F7F4-B966-FFB1-4916ED8F960E}"/>
              </a:ext>
            </a:extLst>
          </p:cNvPr>
          <p:cNvSpPr txBox="1">
            <a:spLocks noGrp="1"/>
          </p:cNvSpPr>
          <p:nvPr>
            <p:ph type="sldNum" sz="quarter" idx="8"/>
          </p:nvPr>
        </p:nvSpPr>
        <p:spPr/>
        <p:txBody>
          <a:bodyPr/>
          <a:lstStyle>
            <a:lvl1pPr>
              <a:defRPr>
                <a:solidFill>
                  <a:srgbClr val="AEB3B7"/>
                </a:solidFill>
              </a:defRPr>
            </a:lvl1pPr>
          </a:lstStyle>
          <a:p>
            <a:pPr lvl="0"/>
            <a:fld id="{93AA875C-DC9F-4E72-A544-2294D898AF9A}" type="slidenum">
              <a:t>‹#›</a:t>
            </a:fld>
            <a:endParaRPr lang="en-US"/>
          </a:p>
        </p:txBody>
      </p:sp>
      <p:cxnSp>
        <p:nvCxnSpPr>
          <p:cNvPr id="6" name="Google Shape;372;p36">
            <a:extLst>
              <a:ext uri="{FF2B5EF4-FFF2-40B4-BE49-F238E27FC236}">
                <a16:creationId xmlns:a16="http://schemas.microsoft.com/office/drawing/2014/main" id="{16DE10EA-13D4-818C-99A3-A465EBFBC0B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73;p36">
            <a:extLst>
              <a:ext uri="{FF2B5EF4-FFF2-40B4-BE49-F238E27FC236}">
                <a16:creationId xmlns:a16="http://schemas.microsoft.com/office/drawing/2014/main" id="{05139113-62E2-05B6-F4CA-C182BB690584}"/>
              </a:ext>
            </a:extLst>
          </p:cNvPr>
          <p:cNvSpPr txBox="1">
            <a:spLocks noGrp="1"/>
          </p:cNvSpPr>
          <p:nvPr>
            <p:ph type="ftr" sz="quarter" idx="9"/>
          </p:nvPr>
        </p:nvSpPr>
        <p:spPr/>
        <p:txBody>
          <a:bodyPr/>
          <a:lstStyle>
            <a:lvl1pPr>
              <a:defRPr/>
            </a:lvl1pPr>
          </a:lstStyle>
          <a:p>
            <a:pPr lvl="0"/>
            <a:endParaRPr lang="en-US"/>
          </a:p>
        </p:txBody>
      </p:sp>
      <p:grpSp>
        <p:nvGrpSpPr>
          <p:cNvPr id="8" name="Google Shape;374;p36">
            <a:extLst>
              <a:ext uri="{FF2B5EF4-FFF2-40B4-BE49-F238E27FC236}">
                <a16:creationId xmlns:a16="http://schemas.microsoft.com/office/drawing/2014/main" id="{7628A984-FE7C-53F1-2AA7-3649FE8B2643}"/>
              </a:ext>
            </a:extLst>
          </p:cNvPr>
          <p:cNvGrpSpPr/>
          <p:nvPr/>
        </p:nvGrpSpPr>
        <p:grpSpPr>
          <a:xfrm>
            <a:off x="7191545" y="0"/>
            <a:ext cx="5000460" cy="1425988"/>
            <a:chOff x="7191545" y="0"/>
            <a:chExt cx="5000460" cy="1425988"/>
          </a:xfrm>
        </p:grpSpPr>
        <p:pic>
          <p:nvPicPr>
            <p:cNvPr id="9" name="Google Shape;375;p36">
              <a:extLst>
                <a:ext uri="{FF2B5EF4-FFF2-40B4-BE49-F238E27FC236}">
                  <a16:creationId xmlns:a16="http://schemas.microsoft.com/office/drawing/2014/main" id="{14A3E7EC-8865-E464-7F36-8E5E517EAA3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76;p36">
              <a:extLst>
                <a:ext uri="{FF2B5EF4-FFF2-40B4-BE49-F238E27FC236}">
                  <a16:creationId xmlns:a16="http://schemas.microsoft.com/office/drawing/2014/main" id="{F552296A-4DD2-2AD3-5FEF-C0D240BA085F}"/>
                </a:ext>
              </a:extLst>
            </p:cNvPr>
            <p:cNvGrpSpPr/>
            <p:nvPr/>
          </p:nvGrpSpPr>
          <p:grpSpPr>
            <a:xfrm>
              <a:off x="7191545" y="0"/>
              <a:ext cx="5000460" cy="1425988"/>
              <a:chOff x="7191545" y="0"/>
              <a:chExt cx="5000460" cy="1425988"/>
            </a:xfrm>
          </p:grpSpPr>
          <p:sp>
            <p:nvSpPr>
              <p:cNvPr id="11" name="Google Shape;377;p36">
                <a:extLst>
                  <a:ext uri="{FF2B5EF4-FFF2-40B4-BE49-F238E27FC236}">
                    <a16:creationId xmlns:a16="http://schemas.microsoft.com/office/drawing/2014/main" id="{834517CD-7AB3-B8B4-1FA1-FA6D8341E15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78;p36">
                <a:extLst>
                  <a:ext uri="{FF2B5EF4-FFF2-40B4-BE49-F238E27FC236}">
                    <a16:creationId xmlns:a16="http://schemas.microsoft.com/office/drawing/2014/main" id="{E330C0FC-7035-7E2D-942C-5A82FEBD620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79;p36" descr="Open quotation mark with solid fill">
            <a:extLst>
              <a:ext uri="{FF2B5EF4-FFF2-40B4-BE49-F238E27FC236}">
                <a16:creationId xmlns:a16="http://schemas.microsoft.com/office/drawing/2014/main" id="{142ED0D5-9E7F-1E65-1316-AB32CE8BFFD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500758182"/>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preserve="1">
  <p:cSld name="3_Quotation">
    <p:spTree>
      <p:nvGrpSpPr>
        <p:cNvPr id="1" name=""/>
        <p:cNvGrpSpPr/>
        <p:nvPr/>
      </p:nvGrpSpPr>
      <p:grpSpPr>
        <a:xfrm>
          <a:off x="0" y="0"/>
          <a:ext cx="0" cy="0"/>
          <a:chOff x="0" y="0"/>
          <a:chExt cx="0" cy="0"/>
        </a:xfrm>
      </p:grpSpPr>
      <p:sp>
        <p:nvSpPr>
          <p:cNvPr id="2" name="Google Shape;381;p37">
            <a:extLst>
              <a:ext uri="{FF2B5EF4-FFF2-40B4-BE49-F238E27FC236}">
                <a16:creationId xmlns:a16="http://schemas.microsoft.com/office/drawing/2014/main" id="{C0D54F07-62B8-B2AD-2881-8C1576AC1662}"/>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82;p37">
            <a:extLst>
              <a:ext uri="{FF2B5EF4-FFF2-40B4-BE49-F238E27FC236}">
                <a16:creationId xmlns:a16="http://schemas.microsoft.com/office/drawing/2014/main" id="{1E3BD2E5-8841-8650-16D0-1D22A9F33017}"/>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83;p37">
            <a:extLst>
              <a:ext uri="{FF2B5EF4-FFF2-40B4-BE49-F238E27FC236}">
                <a16:creationId xmlns:a16="http://schemas.microsoft.com/office/drawing/2014/main" id="{74A1058D-E0F9-6FB2-316C-E1465B892537}"/>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84;p37">
            <a:extLst>
              <a:ext uri="{FF2B5EF4-FFF2-40B4-BE49-F238E27FC236}">
                <a16:creationId xmlns:a16="http://schemas.microsoft.com/office/drawing/2014/main" id="{F8E363FF-1C3B-4D32-CF7F-DA3D766BBCAB}"/>
              </a:ext>
            </a:extLst>
          </p:cNvPr>
          <p:cNvSpPr txBox="1">
            <a:spLocks noGrp="1"/>
          </p:cNvSpPr>
          <p:nvPr>
            <p:ph type="sldNum" sz="quarter" idx="8"/>
          </p:nvPr>
        </p:nvSpPr>
        <p:spPr/>
        <p:txBody>
          <a:bodyPr/>
          <a:lstStyle>
            <a:lvl1pPr>
              <a:defRPr>
                <a:solidFill>
                  <a:srgbClr val="AEB3B7"/>
                </a:solidFill>
              </a:defRPr>
            </a:lvl1pPr>
          </a:lstStyle>
          <a:p>
            <a:pPr lvl="0"/>
            <a:fld id="{1CE22847-7F8B-4362-8461-CFB46E8E0326}" type="slidenum">
              <a:t>‹#›</a:t>
            </a:fld>
            <a:endParaRPr lang="en-US"/>
          </a:p>
        </p:txBody>
      </p:sp>
      <p:cxnSp>
        <p:nvCxnSpPr>
          <p:cNvPr id="6" name="Google Shape;385;p37">
            <a:extLst>
              <a:ext uri="{FF2B5EF4-FFF2-40B4-BE49-F238E27FC236}">
                <a16:creationId xmlns:a16="http://schemas.microsoft.com/office/drawing/2014/main" id="{2689AA6C-FC38-97CD-C1EE-EA1566A01D1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86;p37">
            <a:extLst>
              <a:ext uri="{FF2B5EF4-FFF2-40B4-BE49-F238E27FC236}">
                <a16:creationId xmlns:a16="http://schemas.microsoft.com/office/drawing/2014/main" id="{7FDF76E2-AE94-162D-0A0F-6A52D5C12E97}"/>
              </a:ext>
            </a:extLst>
          </p:cNvPr>
          <p:cNvSpPr txBox="1">
            <a:spLocks noGrp="1"/>
          </p:cNvSpPr>
          <p:nvPr>
            <p:ph type="ftr" sz="quarter" idx="9"/>
          </p:nvPr>
        </p:nvSpPr>
        <p:spPr/>
        <p:txBody>
          <a:bodyPr/>
          <a:lstStyle>
            <a:lvl1pPr>
              <a:defRPr/>
            </a:lvl1pPr>
          </a:lstStyle>
          <a:p>
            <a:pPr lvl="0"/>
            <a:endParaRPr lang="en-US"/>
          </a:p>
        </p:txBody>
      </p:sp>
      <p:grpSp>
        <p:nvGrpSpPr>
          <p:cNvPr id="8" name="Google Shape;387;p37">
            <a:extLst>
              <a:ext uri="{FF2B5EF4-FFF2-40B4-BE49-F238E27FC236}">
                <a16:creationId xmlns:a16="http://schemas.microsoft.com/office/drawing/2014/main" id="{D3E66B42-A09C-A002-7685-4F16BF09E940}"/>
              </a:ext>
            </a:extLst>
          </p:cNvPr>
          <p:cNvGrpSpPr/>
          <p:nvPr/>
        </p:nvGrpSpPr>
        <p:grpSpPr>
          <a:xfrm>
            <a:off x="7191545" y="0"/>
            <a:ext cx="5000460" cy="1425988"/>
            <a:chOff x="7191545" y="0"/>
            <a:chExt cx="5000460" cy="1425988"/>
          </a:xfrm>
        </p:grpSpPr>
        <p:pic>
          <p:nvPicPr>
            <p:cNvPr id="9" name="Google Shape;388;p37">
              <a:extLst>
                <a:ext uri="{FF2B5EF4-FFF2-40B4-BE49-F238E27FC236}">
                  <a16:creationId xmlns:a16="http://schemas.microsoft.com/office/drawing/2014/main" id="{B24950AE-E2CF-0FF6-A5C3-8EDAD9CC025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89;p37">
              <a:extLst>
                <a:ext uri="{FF2B5EF4-FFF2-40B4-BE49-F238E27FC236}">
                  <a16:creationId xmlns:a16="http://schemas.microsoft.com/office/drawing/2014/main" id="{AD2B2E97-BAE9-AA94-E9A0-57F4DF60D361}"/>
                </a:ext>
              </a:extLst>
            </p:cNvPr>
            <p:cNvGrpSpPr/>
            <p:nvPr/>
          </p:nvGrpSpPr>
          <p:grpSpPr>
            <a:xfrm>
              <a:off x="7191545" y="0"/>
              <a:ext cx="5000460" cy="1425988"/>
              <a:chOff x="7191545" y="0"/>
              <a:chExt cx="5000460" cy="1425988"/>
            </a:xfrm>
          </p:grpSpPr>
          <p:sp>
            <p:nvSpPr>
              <p:cNvPr id="11" name="Google Shape;390;p37">
                <a:extLst>
                  <a:ext uri="{FF2B5EF4-FFF2-40B4-BE49-F238E27FC236}">
                    <a16:creationId xmlns:a16="http://schemas.microsoft.com/office/drawing/2014/main" id="{2F35A25A-244F-D3D0-BC3D-4A69C0BBB33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91;p37">
                <a:extLst>
                  <a:ext uri="{FF2B5EF4-FFF2-40B4-BE49-F238E27FC236}">
                    <a16:creationId xmlns:a16="http://schemas.microsoft.com/office/drawing/2014/main" id="{3E4BE309-3DAC-424F-14EF-BA1C561B218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92;p37" descr="Open quotation mark with solid fill">
            <a:extLst>
              <a:ext uri="{FF2B5EF4-FFF2-40B4-BE49-F238E27FC236}">
                <a16:creationId xmlns:a16="http://schemas.microsoft.com/office/drawing/2014/main" id="{0B79A56B-5BCB-7AFD-2803-C7ED6CC286FA}"/>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55653339"/>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preserve="1">
  <p:cSld name="4_Quotation">
    <p:spTree>
      <p:nvGrpSpPr>
        <p:cNvPr id="1" name=""/>
        <p:cNvGrpSpPr/>
        <p:nvPr/>
      </p:nvGrpSpPr>
      <p:grpSpPr>
        <a:xfrm>
          <a:off x="0" y="0"/>
          <a:ext cx="0" cy="0"/>
          <a:chOff x="0" y="0"/>
          <a:chExt cx="0" cy="0"/>
        </a:xfrm>
      </p:grpSpPr>
      <p:sp>
        <p:nvSpPr>
          <p:cNvPr id="2" name="Google Shape;368;p36">
            <a:extLst>
              <a:ext uri="{FF2B5EF4-FFF2-40B4-BE49-F238E27FC236}">
                <a16:creationId xmlns:a16="http://schemas.microsoft.com/office/drawing/2014/main" id="{23DDA7AD-2566-139F-5BFD-2F51346C437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69;p36">
            <a:extLst>
              <a:ext uri="{FF2B5EF4-FFF2-40B4-BE49-F238E27FC236}">
                <a16:creationId xmlns:a16="http://schemas.microsoft.com/office/drawing/2014/main" id="{799CC933-0F1C-9B71-D3EA-632F2F16C1B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70;p36">
            <a:extLst>
              <a:ext uri="{FF2B5EF4-FFF2-40B4-BE49-F238E27FC236}">
                <a16:creationId xmlns:a16="http://schemas.microsoft.com/office/drawing/2014/main" id="{8E36FB29-9C09-04FD-8C63-48831DF81B3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71;p36">
            <a:extLst>
              <a:ext uri="{FF2B5EF4-FFF2-40B4-BE49-F238E27FC236}">
                <a16:creationId xmlns:a16="http://schemas.microsoft.com/office/drawing/2014/main" id="{27845A2C-8002-73BB-911B-E83A7BBBD6A6}"/>
              </a:ext>
            </a:extLst>
          </p:cNvPr>
          <p:cNvSpPr txBox="1">
            <a:spLocks noGrp="1"/>
          </p:cNvSpPr>
          <p:nvPr>
            <p:ph type="sldNum" sz="quarter" idx="8"/>
          </p:nvPr>
        </p:nvSpPr>
        <p:spPr/>
        <p:txBody>
          <a:bodyPr/>
          <a:lstStyle>
            <a:lvl1pPr>
              <a:defRPr>
                <a:solidFill>
                  <a:srgbClr val="AEB3B7"/>
                </a:solidFill>
              </a:defRPr>
            </a:lvl1pPr>
          </a:lstStyle>
          <a:p>
            <a:pPr lvl="0"/>
            <a:fld id="{E121D2F9-66E0-450E-A93B-E5A866FE5318}" type="slidenum">
              <a:t>‹#›</a:t>
            </a:fld>
            <a:endParaRPr lang="en-US"/>
          </a:p>
        </p:txBody>
      </p:sp>
      <p:cxnSp>
        <p:nvCxnSpPr>
          <p:cNvPr id="6" name="Google Shape;372;p36">
            <a:extLst>
              <a:ext uri="{FF2B5EF4-FFF2-40B4-BE49-F238E27FC236}">
                <a16:creationId xmlns:a16="http://schemas.microsoft.com/office/drawing/2014/main" id="{D099628C-4100-E129-8BF1-DBC838FE7F3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73;p36">
            <a:extLst>
              <a:ext uri="{FF2B5EF4-FFF2-40B4-BE49-F238E27FC236}">
                <a16:creationId xmlns:a16="http://schemas.microsoft.com/office/drawing/2014/main" id="{2F7B8230-BFF8-5DAE-81E8-C83D3BA8740F}"/>
              </a:ext>
            </a:extLst>
          </p:cNvPr>
          <p:cNvSpPr txBox="1">
            <a:spLocks noGrp="1"/>
          </p:cNvSpPr>
          <p:nvPr>
            <p:ph type="ftr" sz="quarter" idx="9"/>
          </p:nvPr>
        </p:nvSpPr>
        <p:spPr/>
        <p:txBody>
          <a:bodyPr/>
          <a:lstStyle>
            <a:lvl1pPr>
              <a:defRPr/>
            </a:lvl1pPr>
          </a:lstStyle>
          <a:p>
            <a:pPr lvl="0"/>
            <a:endParaRPr lang="en-US"/>
          </a:p>
        </p:txBody>
      </p:sp>
      <p:grpSp>
        <p:nvGrpSpPr>
          <p:cNvPr id="8" name="Google Shape;374;p36">
            <a:extLst>
              <a:ext uri="{FF2B5EF4-FFF2-40B4-BE49-F238E27FC236}">
                <a16:creationId xmlns:a16="http://schemas.microsoft.com/office/drawing/2014/main" id="{34A84C4A-57FD-4512-AAB8-C0C3AA6BFFE2}"/>
              </a:ext>
            </a:extLst>
          </p:cNvPr>
          <p:cNvGrpSpPr/>
          <p:nvPr/>
        </p:nvGrpSpPr>
        <p:grpSpPr>
          <a:xfrm>
            <a:off x="7191545" y="0"/>
            <a:ext cx="5000460" cy="1425988"/>
            <a:chOff x="7191545" y="0"/>
            <a:chExt cx="5000460" cy="1425988"/>
          </a:xfrm>
        </p:grpSpPr>
        <p:pic>
          <p:nvPicPr>
            <p:cNvPr id="9" name="Google Shape;375;p36">
              <a:extLst>
                <a:ext uri="{FF2B5EF4-FFF2-40B4-BE49-F238E27FC236}">
                  <a16:creationId xmlns:a16="http://schemas.microsoft.com/office/drawing/2014/main" id="{D02E2057-346A-CCB7-7072-345E7C8323E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76;p36">
              <a:extLst>
                <a:ext uri="{FF2B5EF4-FFF2-40B4-BE49-F238E27FC236}">
                  <a16:creationId xmlns:a16="http://schemas.microsoft.com/office/drawing/2014/main" id="{B208D58C-7CBB-C6F7-1A3F-3BD46E9BE3C9}"/>
                </a:ext>
              </a:extLst>
            </p:cNvPr>
            <p:cNvGrpSpPr/>
            <p:nvPr/>
          </p:nvGrpSpPr>
          <p:grpSpPr>
            <a:xfrm>
              <a:off x="7191545" y="0"/>
              <a:ext cx="5000460" cy="1425988"/>
              <a:chOff x="7191545" y="0"/>
              <a:chExt cx="5000460" cy="1425988"/>
            </a:xfrm>
          </p:grpSpPr>
          <p:sp>
            <p:nvSpPr>
              <p:cNvPr id="11" name="Google Shape;377;p36">
                <a:extLst>
                  <a:ext uri="{FF2B5EF4-FFF2-40B4-BE49-F238E27FC236}">
                    <a16:creationId xmlns:a16="http://schemas.microsoft.com/office/drawing/2014/main" id="{06C49076-E7C7-5B3A-20A8-4DC22BB64AF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78;p36">
                <a:extLst>
                  <a:ext uri="{FF2B5EF4-FFF2-40B4-BE49-F238E27FC236}">
                    <a16:creationId xmlns:a16="http://schemas.microsoft.com/office/drawing/2014/main" id="{9CFD16D4-08D9-28B1-78C8-67BF10B4CE7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79;p36" descr="Open quotation mark with solid fill">
            <a:extLst>
              <a:ext uri="{FF2B5EF4-FFF2-40B4-BE49-F238E27FC236}">
                <a16:creationId xmlns:a16="http://schemas.microsoft.com/office/drawing/2014/main" id="{941CB90D-FBDB-D734-6E11-F2FBDFE867AC}"/>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55114974"/>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preserve="1">
  <p:cSld name="5_Quotation">
    <p:spTree>
      <p:nvGrpSpPr>
        <p:cNvPr id="1" name=""/>
        <p:cNvGrpSpPr/>
        <p:nvPr/>
      </p:nvGrpSpPr>
      <p:grpSpPr>
        <a:xfrm>
          <a:off x="0" y="0"/>
          <a:ext cx="0" cy="0"/>
          <a:chOff x="0" y="0"/>
          <a:chExt cx="0" cy="0"/>
        </a:xfrm>
      </p:grpSpPr>
      <p:sp>
        <p:nvSpPr>
          <p:cNvPr id="2" name="Google Shape;381;p37">
            <a:extLst>
              <a:ext uri="{FF2B5EF4-FFF2-40B4-BE49-F238E27FC236}">
                <a16:creationId xmlns:a16="http://schemas.microsoft.com/office/drawing/2014/main" id="{C57F51C2-C79B-3ED9-26AE-7CB2F3D518E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82;p37">
            <a:extLst>
              <a:ext uri="{FF2B5EF4-FFF2-40B4-BE49-F238E27FC236}">
                <a16:creationId xmlns:a16="http://schemas.microsoft.com/office/drawing/2014/main" id="{0CB92D71-A8A9-BD86-74E4-E39B15476A2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83;p37">
            <a:extLst>
              <a:ext uri="{FF2B5EF4-FFF2-40B4-BE49-F238E27FC236}">
                <a16:creationId xmlns:a16="http://schemas.microsoft.com/office/drawing/2014/main" id="{3B75A68B-D929-3FA8-3EE7-59C2A2E303EE}"/>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84;p37">
            <a:extLst>
              <a:ext uri="{FF2B5EF4-FFF2-40B4-BE49-F238E27FC236}">
                <a16:creationId xmlns:a16="http://schemas.microsoft.com/office/drawing/2014/main" id="{5DA04AA2-380D-6CF6-202D-547002FF0559}"/>
              </a:ext>
            </a:extLst>
          </p:cNvPr>
          <p:cNvSpPr txBox="1">
            <a:spLocks noGrp="1"/>
          </p:cNvSpPr>
          <p:nvPr>
            <p:ph type="sldNum" sz="quarter" idx="8"/>
          </p:nvPr>
        </p:nvSpPr>
        <p:spPr/>
        <p:txBody>
          <a:bodyPr/>
          <a:lstStyle>
            <a:lvl1pPr>
              <a:defRPr>
                <a:solidFill>
                  <a:srgbClr val="AEB3B7"/>
                </a:solidFill>
              </a:defRPr>
            </a:lvl1pPr>
          </a:lstStyle>
          <a:p>
            <a:pPr lvl="0"/>
            <a:fld id="{2B511D1A-1AEB-4102-8A09-A47E8073DEB7}" type="slidenum">
              <a:t>‹#›</a:t>
            </a:fld>
            <a:endParaRPr lang="en-US"/>
          </a:p>
        </p:txBody>
      </p:sp>
      <p:cxnSp>
        <p:nvCxnSpPr>
          <p:cNvPr id="6" name="Google Shape;385;p37">
            <a:extLst>
              <a:ext uri="{FF2B5EF4-FFF2-40B4-BE49-F238E27FC236}">
                <a16:creationId xmlns:a16="http://schemas.microsoft.com/office/drawing/2014/main" id="{764D5279-0A2E-8536-E06F-FAD18D34A91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86;p37">
            <a:extLst>
              <a:ext uri="{FF2B5EF4-FFF2-40B4-BE49-F238E27FC236}">
                <a16:creationId xmlns:a16="http://schemas.microsoft.com/office/drawing/2014/main" id="{A9D9ECE3-6872-5D5D-72E5-BCD311D2BCA6}"/>
              </a:ext>
            </a:extLst>
          </p:cNvPr>
          <p:cNvSpPr txBox="1">
            <a:spLocks noGrp="1"/>
          </p:cNvSpPr>
          <p:nvPr>
            <p:ph type="ftr" sz="quarter" idx="9"/>
          </p:nvPr>
        </p:nvSpPr>
        <p:spPr/>
        <p:txBody>
          <a:bodyPr/>
          <a:lstStyle>
            <a:lvl1pPr>
              <a:defRPr/>
            </a:lvl1pPr>
          </a:lstStyle>
          <a:p>
            <a:pPr lvl="0"/>
            <a:endParaRPr lang="en-US"/>
          </a:p>
        </p:txBody>
      </p:sp>
      <p:grpSp>
        <p:nvGrpSpPr>
          <p:cNvPr id="8" name="Google Shape;387;p37">
            <a:extLst>
              <a:ext uri="{FF2B5EF4-FFF2-40B4-BE49-F238E27FC236}">
                <a16:creationId xmlns:a16="http://schemas.microsoft.com/office/drawing/2014/main" id="{483B814E-EE94-0217-FF40-EA1835187973}"/>
              </a:ext>
            </a:extLst>
          </p:cNvPr>
          <p:cNvGrpSpPr/>
          <p:nvPr/>
        </p:nvGrpSpPr>
        <p:grpSpPr>
          <a:xfrm>
            <a:off x="7191545" y="0"/>
            <a:ext cx="5000460" cy="1425988"/>
            <a:chOff x="7191545" y="0"/>
            <a:chExt cx="5000460" cy="1425988"/>
          </a:xfrm>
        </p:grpSpPr>
        <p:pic>
          <p:nvPicPr>
            <p:cNvPr id="9" name="Google Shape;388;p37">
              <a:extLst>
                <a:ext uri="{FF2B5EF4-FFF2-40B4-BE49-F238E27FC236}">
                  <a16:creationId xmlns:a16="http://schemas.microsoft.com/office/drawing/2014/main" id="{18B71205-1AA7-6AB6-BDCA-27A5251A773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89;p37">
              <a:extLst>
                <a:ext uri="{FF2B5EF4-FFF2-40B4-BE49-F238E27FC236}">
                  <a16:creationId xmlns:a16="http://schemas.microsoft.com/office/drawing/2014/main" id="{9A6B2929-73A4-B86A-3055-4306EF0480F0}"/>
                </a:ext>
              </a:extLst>
            </p:cNvPr>
            <p:cNvGrpSpPr/>
            <p:nvPr/>
          </p:nvGrpSpPr>
          <p:grpSpPr>
            <a:xfrm>
              <a:off x="7191545" y="0"/>
              <a:ext cx="5000460" cy="1425988"/>
              <a:chOff x="7191545" y="0"/>
              <a:chExt cx="5000460" cy="1425988"/>
            </a:xfrm>
          </p:grpSpPr>
          <p:sp>
            <p:nvSpPr>
              <p:cNvPr id="11" name="Google Shape;390;p37">
                <a:extLst>
                  <a:ext uri="{FF2B5EF4-FFF2-40B4-BE49-F238E27FC236}">
                    <a16:creationId xmlns:a16="http://schemas.microsoft.com/office/drawing/2014/main" id="{B429AB8D-C163-2683-CE89-DB8392CC75F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91;p37">
                <a:extLst>
                  <a:ext uri="{FF2B5EF4-FFF2-40B4-BE49-F238E27FC236}">
                    <a16:creationId xmlns:a16="http://schemas.microsoft.com/office/drawing/2014/main" id="{8743DF2A-7100-552F-92B5-BAA7FEEBED74}"/>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92;p37" descr="Open quotation mark with solid fill">
            <a:extLst>
              <a:ext uri="{FF2B5EF4-FFF2-40B4-BE49-F238E27FC236}">
                <a16:creationId xmlns:a16="http://schemas.microsoft.com/office/drawing/2014/main" id="{BC1EF0CE-B6C8-B1AD-5873-F38C0BEDF50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823318048"/>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preserve="1">
  <p:cSld name="Cover 4">
    <p:spTree>
      <p:nvGrpSpPr>
        <p:cNvPr id="1" name=""/>
        <p:cNvGrpSpPr/>
        <p:nvPr/>
      </p:nvGrpSpPr>
      <p:grpSpPr>
        <a:xfrm>
          <a:off x="0" y="0"/>
          <a:ext cx="0" cy="0"/>
          <a:chOff x="0" y="0"/>
          <a:chExt cx="0" cy="0"/>
        </a:xfrm>
      </p:grpSpPr>
      <p:sp>
        <p:nvSpPr>
          <p:cNvPr id="2" name="Google Shape;394;p38">
            <a:extLst>
              <a:ext uri="{FF2B5EF4-FFF2-40B4-BE49-F238E27FC236}">
                <a16:creationId xmlns:a16="http://schemas.microsoft.com/office/drawing/2014/main" id="{F05C6E79-C80D-948F-F880-4EA34413EF9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95;p38">
            <a:extLst>
              <a:ext uri="{FF2B5EF4-FFF2-40B4-BE49-F238E27FC236}">
                <a16:creationId xmlns:a16="http://schemas.microsoft.com/office/drawing/2014/main" id="{058D81BB-102E-5EE7-89FE-F440A07FBE63}"/>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396;p38">
            <a:extLst>
              <a:ext uri="{FF2B5EF4-FFF2-40B4-BE49-F238E27FC236}">
                <a16:creationId xmlns:a16="http://schemas.microsoft.com/office/drawing/2014/main" id="{88AF66D5-F125-17B3-7170-2BA09B556F9D}"/>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398;p38">
            <a:extLst>
              <a:ext uri="{FF2B5EF4-FFF2-40B4-BE49-F238E27FC236}">
                <a16:creationId xmlns:a16="http://schemas.microsoft.com/office/drawing/2014/main" id="{05CE67BD-6226-B4A1-5248-4C689E2176BE}"/>
              </a:ext>
            </a:extLst>
          </p:cNvPr>
          <p:cNvGrpSpPr/>
          <p:nvPr/>
        </p:nvGrpSpPr>
        <p:grpSpPr>
          <a:xfrm>
            <a:off x="0" y="5020348"/>
            <a:ext cx="12191996" cy="1837651"/>
            <a:chOff x="0" y="5020348"/>
            <a:chExt cx="12191996" cy="1837651"/>
          </a:xfrm>
        </p:grpSpPr>
        <p:sp>
          <p:nvSpPr>
            <p:cNvPr id="6" name="Google Shape;399;p38">
              <a:extLst>
                <a:ext uri="{FF2B5EF4-FFF2-40B4-BE49-F238E27FC236}">
                  <a16:creationId xmlns:a16="http://schemas.microsoft.com/office/drawing/2014/main" id="{EE64A2F6-2F65-1600-7383-1A4D5055B78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400;p38">
              <a:extLst>
                <a:ext uri="{FF2B5EF4-FFF2-40B4-BE49-F238E27FC236}">
                  <a16:creationId xmlns:a16="http://schemas.microsoft.com/office/drawing/2014/main" id="{8032B2A3-DD2E-4D82-3A69-55CA07B1EFE2}"/>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401;p38">
              <a:extLst>
                <a:ext uri="{FF2B5EF4-FFF2-40B4-BE49-F238E27FC236}">
                  <a16:creationId xmlns:a16="http://schemas.microsoft.com/office/drawing/2014/main" id="{F9DA175F-DE55-DE3F-BC6B-4821E978BEC7}"/>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965239837"/>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preserve="1">
  <p:cSld name="Divider 5">
    <p:spTree>
      <p:nvGrpSpPr>
        <p:cNvPr id="1" name=""/>
        <p:cNvGrpSpPr/>
        <p:nvPr/>
      </p:nvGrpSpPr>
      <p:grpSpPr>
        <a:xfrm>
          <a:off x="0" y="0"/>
          <a:ext cx="0" cy="0"/>
          <a:chOff x="0" y="0"/>
          <a:chExt cx="0" cy="0"/>
        </a:xfrm>
      </p:grpSpPr>
      <p:grpSp>
        <p:nvGrpSpPr>
          <p:cNvPr id="2" name="Google Shape;403;p39">
            <a:extLst>
              <a:ext uri="{FF2B5EF4-FFF2-40B4-BE49-F238E27FC236}">
                <a16:creationId xmlns:a16="http://schemas.microsoft.com/office/drawing/2014/main" id="{ACD7DB65-4475-2751-2F7D-EB6407AACAB1}"/>
              </a:ext>
            </a:extLst>
          </p:cNvPr>
          <p:cNvGrpSpPr/>
          <p:nvPr/>
        </p:nvGrpSpPr>
        <p:grpSpPr>
          <a:xfrm>
            <a:off x="0" y="5020348"/>
            <a:ext cx="12191996" cy="1837651"/>
            <a:chOff x="0" y="5020348"/>
            <a:chExt cx="12191996" cy="1837651"/>
          </a:xfrm>
        </p:grpSpPr>
        <p:sp>
          <p:nvSpPr>
            <p:cNvPr id="3" name="Google Shape;404;p39">
              <a:extLst>
                <a:ext uri="{FF2B5EF4-FFF2-40B4-BE49-F238E27FC236}">
                  <a16:creationId xmlns:a16="http://schemas.microsoft.com/office/drawing/2014/main" id="{EB368A88-9896-1065-052E-F3E0B152CBFD}"/>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405;p39">
              <a:extLst>
                <a:ext uri="{FF2B5EF4-FFF2-40B4-BE49-F238E27FC236}">
                  <a16:creationId xmlns:a16="http://schemas.microsoft.com/office/drawing/2014/main" id="{13498D6A-E717-45F6-0D88-6C89AAC36AB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406;p39">
              <a:extLst>
                <a:ext uri="{FF2B5EF4-FFF2-40B4-BE49-F238E27FC236}">
                  <a16:creationId xmlns:a16="http://schemas.microsoft.com/office/drawing/2014/main" id="{9B53DDD9-1E71-FD6A-08D5-618E17D6B923}"/>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407;p39">
              <a:extLst>
                <a:ext uri="{FF2B5EF4-FFF2-40B4-BE49-F238E27FC236}">
                  <a16:creationId xmlns:a16="http://schemas.microsoft.com/office/drawing/2014/main" id="{4791C3AC-371C-C996-8610-732EA5A4633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408;p39">
            <a:extLst>
              <a:ext uri="{FF2B5EF4-FFF2-40B4-BE49-F238E27FC236}">
                <a16:creationId xmlns:a16="http://schemas.microsoft.com/office/drawing/2014/main" id="{795193CA-B486-73D0-8187-A2673BBC58AE}"/>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409;p39">
            <a:extLst>
              <a:ext uri="{FF2B5EF4-FFF2-40B4-BE49-F238E27FC236}">
                <a16:creationId xmlns:a16="http://schemas.microsoft.com/office/drawing/2014/main" id="{8A70A31C-0901-1AA7-A647-3F8E6B0C97D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663453266"/>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p:cSld name="Photo Slide 4">
    <p:spTree>
      <p:nvGrpSpPr>
        <p:cNvPr id="1" name=""/>
        <p:cNvGrpSpPr/>
        <p:nvPr/>
      </p:nvGrpSpPr>
      <p:grpSpPr>
        <a:xfrm>
          <a:off x="0" y="0"/>
          <a:ext cx="0" cy="0"/>
          <a:chOff x="0" y="0"/>
          <a:chExt cx="0" cy="0"/>
        </a:xfrm>
      </p:grpSpPr>
      <p:sp>
        <p:nvSpPr>
          <p:cNvPr id="2" name="Google Shape;411;p40">
            <a:extLst>
              <a:ext uri="{FF2B5EF4-FFF2-40B4-BE49-F238E27FC236}">
                <a16:creationId xmlns:a16="http://schemas.microsoft.com/office/drawing/2014/main" id="{1B6C7469-0D57-039E-B8A7-527A39C40D1F}"/>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412;p40">
            <a:extLst>
              <a:ext uri="{FF2B5EF4-FFF2-40B4-BE49-F238E27FC236}">
                <a16:creationId xmlns:a16="http://schemas.microsoft.com/office/drawing/2014/main" id="{2FD2F3A5-55F0-8277-CCBE-8D59AD6BE2B0}"/>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413;p40">
            <a:extLst>
              <a:ext uri="{FF2B5EF4-FFF2-40B4-BE49-F238E27FC236}">
                <a16:creationId xmlns:a16="http://schemas.microsoft.com/office/drawing/2014/main" id="{5E2C0E18-3975-5A4C-D2FB-210796A16CA8}"/>
              </a:ext>
            </a:extLst>
          </p:cNvPr>
          <p:cNvGrpSpPr/>
          <p:nvPr/>
        </p:nvGrpSpPr>
        <p:grpSpPr>
          <a:xfrm>
            <a:off x="0" y="5379424"/>
            <a:ext cx="2807363" cy="753895"/>
            <a:chOff x="0" y="5379424"/>
            <a:chExt cx="2807363" cy="753895"/>
          </a:xfrm>
        </p:grpSpPr>
        <p:sp>
          <p:nvSpPr>
            <p:cNvPr id="5" name="Google Shape;414;p40">
              <a:extLst>
                <a:ext uri="{FF2B5EF4-FFF2-40B4-BE49-F238E27FC236}">
                  <a16:creationId xmlns:a16="http://schemas.microsoft.com/office/drawing/2014/main" id="{5F7644F1-9F61-9562-0EA1-ADF66B62DCCF}"/>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415;p40">
              <a:extLst>
                <a:ext uri="{FF2B5EF4-FFF2-40B4-BE49-F238E27FC236}">
                  <a16:creationId xmlns:a16="http://schemas.microsoft.com/office/drawing/2014/main" id="{69398107-6100-431B-DCB4-D45D771272ED}"/>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417;p40">
            <a:extLst>
              <a:ext uri="{FF2B5EF4-FFF2-40B4-BE49-F238E27FC236}">
                <a16:creationId xmlns:a16="http://schemas.microsoft.com/office/drawing/2014/main" id="{08503185-3C01-8129-23D7-634AD6D2A0FC}"/>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776621121"/>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preserve="1">
  <p:cSld name="Quotation 4">
    <p:spTree>
      <p:nvGrpSpPr>
        <p:cNvPr id="1" name=""/>
        <p:cNvGrpSpPr/>
        <p:nvPr/>
      </p:nvGrpSpPr>
      <p:grpSpPr>
        <a:xfrm>
          <a:off x="0" y="0"/>
          <a:ext cx="0" cy="0"/>
          <a:chOff x="0" y="0"/>
          <a:chExt cx="0" cy="0"/>
        </a:xfrm>
      </p:grpSpPr>
      <p:sp>
        <p:nvSpPr>
          <p:cNvPr id="2" name="Google Shape;419;p41">
            <a:extLst>
              <a:ext uri="{FF2B5EF4-FFF2-40B4-BE49-F238E27FC236}">
                <a16:creationId xmlns:a16="http://schemas.microsoft.com/office/drawing/2014/main" id="{C72C1194-626C-9EAF-211B-B15DFA2DE2D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20;p41">
            <a:extLst>
              <a:ext uri="{FF2B5EF4-FFF2-40B4-BE49-F238E27FC236}">
                <a16:creationId xmlns:a16="http://schemas.microsoft.com/office/drawing/2014/main" id="{EF9AF695-DCBD-92C7-EBBD-6388E77ABD9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21;p41">
            <a:extLst>
              <a:ext uri="{FF2B5EF4-FFF2-40B4-BE49-F238E27FC236}">
                <a16:creationId xmlns:a16="http://schemas.microsoft.com/office/drawing/2014/main" id="{D970EA0D-A886-DE40-79AC-14EFC455B537}"/>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22;p41">
            <a:extLst>
              <a:ext uri="{FF2B5EF4-FFF2-40B4-BE49-F238E27FC236}">
                <a16:creationId xmlns:a16="http://schemas.microsoft.com/office/drawing/2014/main" id="{D842E7AF-E473-1BA1-E9B9-5A0D7AFE7E47}"/>
              </a:ext>
            </a:extLst>
          </p:cNvPr>
          <p:cNvSpPr txBox="1">
            <a:spLocks noGrp="1"/>
          </p:cNvSpPr>
          <p:nvPr>
            <p:ph type="sldNum" sz="quarter" idx="8"/>
          </p:nvPr>
        </p:nvSpPr>
        <p:spPr/>
        <p:txBody>
          <a:bodyPr/>
          <a:lstStyle>
            <a:lvl1pPr>
              <a:defRPr>
                <a:solidFill>
                  <a:srgbClr val="AEB3B7"/>
                </a:solidFill>
              </a:defRPr>
            </a:lvl1pPr>
          </a:lstStyle>
          <a:p>
            <a:pPr lvl="0"/>
            <a:fld id="{10B11C1C-A786-407A-8123-9A57E5CF9220}" type="slidenum">
              <a:t>‹#›</a:t>
            </a:fld>
            <a:endParaRPr lang="en-US"/>
          </a:p>
        </p:txBody>
      </p:sp>
      <p:cxnSp>
        <p:nvCxnSpPr>
          <p:cNvPr id="6" name="Google Shape;423;p41">
            <a:extLst>
              <a:ext uri="{FF2B5EF4-FFF2-40B4-BE49-F238E27FC236}">
                <a16:creationId xmlns:a16="http://schemas.microsoft.com/office/drawing/2014/main" id="{915B5B24-E4E0-E08C-BDFE-F5C5C507291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24;p41">
            <a:extLst>
              <a:ext uri="{FF2B5EF4-FFF2-40B4-BE49-F238E27FC236}">
                <a16:creationId xmlns:a16="http://schemas.microsoft.com/office/drawing/2014/main" id="{4525883E-0184-7776-A517-F8916FCFE20C}"/>
              </a:ext>
            </a:extLst>
          </p:cNvPr>
          <p:cNvSpPr txBox="1">
            <a:spLocks noGrp="1"/>
          </p:cNvSpPr>
          <p:nvPr>
            <p:ph type="ftr" sz="quarter" idx="9"/>
          </p:nvPr>
        </p:nvSpPr>
        <p:spPr/>
        <p:txBody>
          <a:bodyPr/>
          <a:lstStyle>
            <a:lvl1pPr>
              <a:defRPr/>
            </a:lvl1pPr>
          </a:lstStyle>
          <a:p>
            <a:pPr lvl="0"/>
            <a:endParaRPr lang="en-US"/>
          </a:p>
        </p:txBody>
      </p:sp>
      <p:grpSp>
        <p:nvGrpSpPr>
          <p:cNvPr id="8" name="Google Shape;425;p41">
            <a:extLst>
              <a:ext uri="{FF2B5EF4-FFF2-40B4-BE49-F238E27FC236}">
                <a16:creationId xmlns:a16="http://schemas.microsoft.com/office/drawing/2014/main" id="{0B54C32F-078F-D3DA-FCEC-288A4CC61C2E}"/>
              </a:ext>
            </a:extLst>
          </p:cNvPr>
          <p:cNvGrpSpPr/>
          <p:nvPr/>
        </p:nvGrpSpPr>
        <p:grpSpPr>
          <a:xfrm>
            <a:off x="7191545" y="0"/>
            <a:ext cx="5000460" cy="1425988"/>
            <a:chOff x="7191545" y="0"/>
            <a:chExt cx="5000460" cy="1425988"/>
          </a:xfrm>
        </p:grpSpPr>
        <p:pic>
          <p:nvPicPr>
            <p:cNvPr id="9" name="Google Shape;426;p41">
              <a:extLst>
                <a:ext uri="{FF2B5EF4-FFF2-40B4-BE49-F238E27FC236}">
                  <a16:creationId xmlns:a16="http://schemas.microsoft.com/office/drawing/2014/main" id="{FE814E41-9A73-336E-5C37-7FB03A8971E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27;p41">
              <a:extLst>
                <a:ext uri="{FF2B5EF4-FFF2-40B4-BE49-F238E27FC236}">
                  <a16:creationId xmlns:a16="http://schemas.microsoft.com/office/drawing/2014/main" id="{7BC0176E-ABF2-F460-DDDB-DBFC583767C5}"/>
                </a:ext>
              </a:extLst>
            </p:cNvPr>
            <p:cNvGrpSpPr/>
            <p:nvPr/>
          </p:nvGrpSpPr>
          <p:grpSpPr>
            <a:xfrm>
              <a:off x="7191545" y="0"/>
              <a:ext cx="5000460" cy="1425988"/>
              <a:chOff x="7191545" y="0"/>
              <a:chExt cx="5000460" cy="1425988"/>
            </a:xfrm>
          </p:grpSpPr>
          <p:sp>
            <p:nvSpPr>
              <p:cNvPr id="11" name="Google Shape;428;p41">
                <a:extLst>
                  <a:ext uri="{FF2B5EF4-FFF2-40B4-BE49-F238E27FC236}">
                    <a16:creationId xmlns:a16="http://schemas.microsoft.com/office/drawing/2014/main" id="{BBA25621-5599-DA9A-40BB-EF38E624D9A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29;p41">
                <a:extLst>
                  <a:ext uri="{FF2B5EF4-FFF2-40B4-BE49-F238E27FC236}">
                    <a16:creationId xmlns:a16="http://schemas.microsoft.com/office/drawing/2014/main" id="{D120CA78-06F2-220D-247C-181E00F34C6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30;p41" descr="Open quotation mark with solid fill">
            <a:extLst>
              <a:ext uri="{FF2B5EF4-FFF2-40B4-BE49-F238E27FC236}">
                <a16:creationId xmlns:a16="http://schemas.microsoft.com/office/drawing/2014/main" id="{F7C285B4-3D09-EAE6-6951-986A107A7DEB}"/>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80881488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11"/>
        <p:cNvGrpSpPr/>
        <p:nvPr/>
      </p:nvGrpSpPr>
      <p:grpSpPr>
        <a:xfrm>
          <a:off x="0" y="0"/>
          <a:ext cx="0" cy="0"/>
          <a:chOff x="0" y="0"/>
          <a:chExt cx="0" cy="0"/>
        </a:xfrm>
      </p:grpSpPr>
      <p:sp>
        <p:nvSpPr>
          <p:cNvPr id="1312" name="Google Shape;1312;p67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3" name="Google Shape;1313;p67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4" name="Google Shape;1314;p67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5" name="Google Shape;1315;p6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6" name="Google Shape;1316;p6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7" name="Google Shape;1317;p67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8" name="Google Shape;1318;p67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9" name="Google Shape;1319;p67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0" name="Google Shape;1320;p67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506017801"/>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preserve="1">
  <p:cSld name="1_Quotation 4">
    <p:spTree>
      <p:nvGrpSpPr>
        <p:cNvPr id="1" name=""/>
        <p:cNvGrpSpPr/>
        <p:nvPr/>
      </p:nvGrpSpPr>
      <p:grpSpPr>
        <a:xfrm>
          <a:off x="0" y="0"/>
          <a:ext cx="0" cy="0"/>
          <a:chOff x="0" y="0"/>
          <a:chExt cx="0" cy="0"/>
        </a:xfrm>
      </p:grpSpPr>
      <p:sp>
        <p:nvSpPr>
          <p:cNvPr id="2" name="Google Shape;419;p41">
            <a:extLst>
              <a:ext uri="{FF2B5EF4-FFF2-40B4-BE49-F238E27FC236}">
                <a16:creationId xmlns:a16="http://schemas.microsoft.com/office/drawing/2014/main" id="{81893315-31EB-E3E2-1F2C-35D751B996D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20;p41">
            <a:extLst>
              <a:ext uri="{FF2B5EF4-FFF2-40B4-BE49-F238E27FC236}">
                <a16:creationId xmlns:a16="http://schemas.microsoft.com/office/drawing/2014/main" id="{0C040224-0424-3A94-43E9-8534F08C1A4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21;p41">
            <a:extLst>
              <a:ext uri="{FF2B5EF4-FFF2-40B4-BE49-F238E27FC236}">
                <a16:creationId xmlns:a16="http://schemas.microsoft.com/office/drawing/2014/main" id="{54D174E1-0086-23A1-F3EA-79A88F43E60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22;p41">
            <a:extLst>
              <a:ext uri="{FF2B5EF4-FFF2-40B4-BE49-F238E27FC236}">
                <a16:creationId xmlns:a16="http://schemas.microsoft.com/office/drawing/2014/main" id="{B6C25B2F-076E-83EE-A8A8-10DEA1FCD4C9}"/>
              </a:ext>
            </a:extLst>
          </p:cNvPr>
          <p:cNvSpPr txBox="1">
            <a:spLocks noGrp="1"/>
          </p:cNvSpPr>
          <p:nvPr>
            <p:ph type="sldNum" sz="quarter" idx="8"/>
          </p:nvPr>
        </p:nvSpPr>
        <p:spPr/>
        <p:txBody>
          <a:bodyPr/>
          <a:lstStyle>
            <a:lvl1pPr>
              <a:defRPr>
                <a:solidFill>
                  <a:srgbClr val="AEB3B7"/>
                </a:solidFill>
              </a:defRPr>
            </a:lvl1pPr>
          </a:lstStyle>
          <a:p>
            <a:pPr lvl="0"/>
            <a:fld id="{125AC078-166D-4373-8827-AD4BD99A3FFF}" type="slidenum">
              <a:t>‹#›</a:t>
            </a:fld>
            <a:endParaRPr lang="en-US"/>
          </a:p>
        </p:txBody>
      </p:sp>
      <p:cxnSp>
        <p:nvCxnSpPr>
          <p:cNvPr id="6" name="Google Shape;423;p41">
            <a:extLst>
              <a:ext uri="{FF2B5EF4-FFF2-40B4-BE49-F238E27FC236}">
                <a16:creationId xmlns:a16="http://schemas.microsoft.com/office/drawing/2014/main" id="{EA125C86-4836-0C29-8D8A-505472A4331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24;p41">
            <a:extLst>
              <a:ext uri="{FF2B5EF4-FFF2-40B4-BE49-F238E27FC236}">
                <a16:creationId xmlns:a16="http://schemas.microsoft.com/office/drawing/2014/main" id="{865038AE-E425-80AE-F18A-7F3D10DC507A}"/>
              </a:ext>
            </a:extLst>
          </p:cNvPr>
          <p:cNvSpPr txBox="1">
            <a:spLocks noGrp="1"/>
          </p:cNvSpPr>
          <p:nvPr>
            <p:ph type="ftr" sz="quarter" idx="9"/>
          </p:nvPr>
        </p:nvSpPr>
        <p:spPr/>
        <p:txBody>
          <a:bodyPr/>
          <a:lstStyle>
            <a:lvl1pPr>
              <a:defRPr/>
            </a:lvl1pPr>
          </a:lstStyle>
          <a:p>
            <a:pPr lvl="0"/>
            <a:endParaRPr lang="en-US"/>
          </a:p>
        </p:txBody>
      </p:sp>
      <p:grpSp>
        <p:nvGrpSpPr>
          <p:cNvPr id="8" name="Google Shape;425;p41">
            <a:extLst>
              <a:ext uri="{FF2B5EF4-FFF2-40B4-BE49-F238E27FC236}">
                <a16:creationId xmlns:a16="http://schemas.microsoft.com/office/drawing/2014/main" id="{F8988C19-F54B-4979-402B-2AD8A4821F8E}"/>
              </a:ext>
            </a:extLst>
          </p:cNvPr>
          <p:cNvGrpSpPr/>
          <p:nvPr/>
        </p:nvGrpSpPr>
        <p:grpSpPr>
          <a:xfrm>
            <a:off x="7191545" y="0"/>
            <a:ext cx="5000460" cy="1425988"/>
            <a:chOff x="7191545" y="0"/>
            <a:chExt cx="5000460" cy="1425988"/>
          </a:xfrm>
        </p:grpSpPr>
        <p:pic>
          <p:nvPicPr>
            <p:cNvPr id="9" name="Google Shape;426;p41">
              <a:extLst>
                <a:ext uri="{FF2B5EF4-FFF2-40B4-BE49-F238E27FC236}">
                  <a16:creationId xmlns:a16="http://schemas.microsoft.com/office/drawing/2014/main" id="{A1C2CA02-2157-2E4A-3206-9B464AABB48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27;p41">
              <a:extLst>
                <a:ext uri="{FF2B5EF4-FFF2-40B4-BE49-F238E27FC236}">
                  <a16:creationId xmlns:a16="http://schemas.microsoft.com/office/drawing/2014/main" id="{FAC69C40-C9A5-A88D-E7A0-4F66F8B3A68F}"/>
                </a:ext>
              </a:extLst>
            </p:cNvPr>
            <p:cNvGrpSpPr/>
            <p:nvPr/>
          </p:nvGrpSpPr>
          <p:grpSpPr>
            <a:xfrm>
              <a:off x="7191545" y="0"/>
              <a:ext cx="5000460" cy="1425988"/>
              <a:chOff x="7191545" y="0"/>
              <a:chExt cx="5000460" cy="1425988"/>
            </a:xfrm>
          </p:grpSpPr>
          <p:sp>
            <p:nvSpPr>
              <p:cNvPr id="11" name="Google Shape;428;p41">
                <a:extLst>
                  <a:ext uri="{FF2B5EF4-FFF2-40B4-BE49-F238E27FC236}">
                    <a16:creationId xmlns:a16="http://schemas.microsoft.com/office/drawing/2014/main" id="{0FA68043-A0EE-DD4B-1C54-6862E5973CE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29;p41">
                <a:extLst>
                  <a:ext uri="{FF2B5EF4-FFF2-40B4-BE49-F238E27FC236}">
                    <a16:creationId xmlns:a16="http://schemas.microsoft.com/office/drawing/2014/main" id="{874FA871-11CD-5CB6-D05E-4EBCF206F4C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30;p41" descr="Open quotation mark with solid fill">
            <a:extLst>
              <a:ext uri="{FF2B5EF4-FFF2-40B4-BE49-F238E27FC236}">
                <a16:creationId xmlns:a16="http://schemas.microsoft.com/office/drawing/2014/main" id="{6D915DBE-3217-C348-052C-07B8E902D97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358511389"/>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preserve="1">
  <p:cSld name="Comparison 2">
    <p:spTree>
      <p:nvGrpSpPr>
        <p:cNvPr id="1" name=""/>
        <p:cNvGrpSpPr/>
        <p:nvPr/>
      </p:nvGrpSpPr>
      <p:grpSpPr>
        <a:xfrm>
          <a:off x="0" y="0"/>
          <a:ext cx="0" cy="0"/>
          <a:chOff x="0" y="0"/>
          <a:chExt cx="0" cy="0"/>
        </a:xfrm>
      </p:grpSpPr>
      <p:grpSp>
        <p:nvGrpSpPr>
          <p:cNvPr id="2" name="Google Shape;432;p42">
            <a:extLst>
              <a:ext uri="{FF2B5EF4-FFF2-40B4-BE49-F238E27FC236}">
                <a16:creationId xmlns:a16="http://schemas.microsoft.com/office/drawing/2014/main" id="{8E2C7BC3-82A7-1A9E-DA95-43E53D982709}"/>
              </a:ext>
            </a:extLst>
          </p:cNvPr>
          <p:cNvGrpSpPr/>
          <p:nvPr/>
        </p:nvGrpSpPr>
        <p:grpSpPr>
          <a:xfrm>
            <a:off x="7191545" y="0"/>
            <a:ext cx="5000460" cy="1425988"/>
            <a:chOff x="7191545" y="0"/>
            <a:chExt cx="5000460" cy="1425988"/>
          </a:xfrm>
        </p:grpSpPr>
        <p:pic>
          <p:nvPicPr>
            <p:cNvPr id="3" name="Google Shape;433;p42">
              <a:extLst>
                <a:ext uri="{FF2B5EF4-FFF2-40B4-BE49-F238E27FC236}">
                  <a16:creationId xmlns:a16="http://schemas.microsoft.com/office/drawing/2014/main" id="{B9DB4C80-ABEE-D14F-1021-527036513D4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434;p42">
              <a:extLst>
                <a:ext uri="{FF2B5EF4-FFF2-40B4-BE49-F238E27FC236}">
                  <a16:creationId xmlns:a16="http://schemas.microsoft.com/office/drawing/2014/main" id="{4861B080-D5BF-5A67-0798-41F448C3C9DE}"/>
                </a:ext>
              </a:extLst>
            </p:cNvPr>
            <p:cNvGrpSpPr/>
            <p:nvPr/>
          </p:nvGrpSpPr>
          <p:grpSpPr>
            <a:xfrm>
              <a:off x="7191545" y="0"/>
              <a:ext cx="5000460" cy="1425988"/>
              <a:chOff x="7191545" y="0"/>
              <a:chExt cx="5000460" cy="1425988"/>
            </a:xfrm>
          </p:grpSpPr>
          <p:sp>
            <p:nvSpPr>
              <p:cNvPr id="5" name="Google Shape;435;p42">
                <a:extLst>
                  <a:ext uri="{FF2B5EF4-FFF2-40B4-BE49-F238E27FC236}">
                    <a16:creationId xmlns:a16="http://schemas.microsoft.com/office/drawing/2014/main" id="{ACDB28E7-B81A-7669-901D-686B5FB0542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436;p42">
                <a:extLst>
                  <a:ext uri="{FF2B5EF4-FFF2-40B4-BE49-F238E27FC236}">
                    <a16:creationId xmlns:a16="http://schemas.microsoft.com/office/drawing/2014/main" id="{F9DD75B4-1C1C-FF9C-0003-9D0ED023ECE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437;p42">
            <a:extLst>
              <a:ext uri="{FF2B5EF4-FFF2-40B4-BE49-F238E27FC236}">
                <a16:creationId xmlns:a16="http://schemas.microsoft.com/office/drawing/2014/main" id="{4E36D2F7-2DE2-5B94-1649-E6CBF40942FC}"/>
              </a:ext>
            </a:extLst>
          </p:cNvPr>
          <p:cNvSpPr txBox="1">
            <a:spLocks noGrp="1"/>
          </p:cNvSpPr>
          <p:nvPr>
            <p:ph type="title"/>
          </p:nvPr>
        </p:nvSpPr>
        <p:spPr/>
        <p:txBody>
          <a:bodyPr/>
          <a:lstStyle>
            <a:lvl1pPr>
              <a:defRPr/>
            </a:lvl1pPr>
          </a:lstStyle>
          <a:p>
            <a:pPr lvl="0"/>
            <a:endParaRPr lang="en-US"/>
          </a:p>
        </p:txBody>
      </p:sp>
      <p:sp>
        <p:nvSpPr>
          <p:cNvPr id="8" name="Google Shape;438;p42">
            <a:extLst>
              <a:ext uri="{FF2B5EF4-FFF2-40B4-BE49-F238E27FC236}">
                <a16:creationId xmlns:a16="http://schemas.microsoft.com/office/drawing/2014/main" id="{1848BB90-ADB7-4D25-E689-70DA62DC83CF}"/>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439;p42">
            <a:extLst>
              <a:ext uri="{FF2B5EF4-FFF2-40B4-BE49-F238E27FC236}">
                <a16:creationId xmlns:a16="http://schemas.microsoft.com/office/drawing/2014/main" id="{6E0DAE83-97D6-6A8D-7845-4CDEAB89E1DB}"/>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440;p42">
            <a:extLst>
              <a:ext uri="{FF2B5EF4-FFF2-40B4-BE49-F238E27FC236}">
                <a16:creationId xmlns:a16="http://schemas.microsoft.com/office/drawing/2014/main" id="{581A8A96-1B61-6134-DA09-7D5B1A6E79BE}"/>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441;p42">
            <a:extLst>
              <a:ext uri="{FF2B5EF4-FFF2-40B4-BE49-F238E27FC236}">
                <a16:creationId xmlns:a16="http://schemas.microsoft.com/office/drawing/2014/main" id="{19AC2249-E287-3108-B07B-5AC9403231DD}"/>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442;p42">
            <a:extLst>
              <a:ext uri="{FF2B5EF4-FFF2-40B4-BE49-F238E27FC236}">
                <a16:creationId xmlns:a16="http://schemas.microsoft.com/office/drawing/2014/main" id="{E5D56F99-DF21-1529-4434-3ED6C44567A1}"/>
              </a:ext>
            </a:extLst>
          </p:cNvPr>
          <p:cNvSpPr txBox="1">
            <a:spLocks noGrp="1"/>
          </p:cNvSpPr>
          <p:nvPr>
            <p:ph type="sldNum" sz="quarter" idx="8"/>
          </p:nvPr>
        </p:nvSpPr>
        <p:spPr/>
        <p:txBody>
          <a:bodyPr/>
          <a:lstStyle>
            <a:lvl1pPr>
              <a:defRPr/>
            </a:lvl1pPr>
          </a:lstStyle>
          <a:p>
            <a:pPr lvl="0"/>
            <a:fld id="{915CBB42-CA98-4C57-86AC-D83EA16616AC}" type="slidenum">
              <a:t>‹#›</a:t>
            </a:fld>
            <a:endParaRPr lang="en-US"/>
          </a:p>
        </p:txBody>
      </p:sp>
      <p:cxnSp>
        <p:nvCxnSpPr>
          <p:cNvPr id="13" name="Google Shape;443;p42">
            <a:extLst>
              <a:ext uri="{FF2B5EF4-FFF2-40B4-BE49-F238E27FC236}">
                <a16:creationId xmlns:a16="http://schemas.microsoft.com/office/drawing/2014/main" id="{560761F4-79BC-28EC-84BC-9F34D13AB69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444;p42">
            <a:extLst>
              <a:ext uri="{FF2B5EF4-FFF2-40B4-BE49-F238E27FC236}">
                <a16:creationId xmlns:a16="http://schemas.microsoft.com/office/drawing/2014/main" id="{666A56D7-0214-2DF6-8902-E2E46E56AE1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676528419"/>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p:cSld name="Title Only 2">
    <p:spTree>
      <p:nvGrpSpPr>
        <p:cNvPr id="1" name=""/>
        <p:cNvGrpSpPr/>
        <p:nvPr/>
      </p:nvGrpSpPr>
      <p:grpSpPr>
        <a:xfrm>
          <a:off x="0" y="0"/>
          <a:ext cx="0" cy="0"/>
          <a:chOff x="0" y="0"/>
          <a:chExt cx="0" cy="0"/>
        </a:xfrm>
      </p:grpSpPr>
      <p:grpSp>
        <p:nvGrpSpPr>
          <p:cNvPr id="2" name="Google Shape;446;p43">
            <a:extLst>
              <a:ext uri="{FF2B5EF4-FFF2-40B4-BE49-F238E27FC236}">
                <a16:creationId xmlns:a16="http://schemas.microsoft.com/office/drawing/2014/main" id="{E5599CBE-8FD6-527D-A706-DDE7BBACAB50}"/>
              </a:ext>
            </a:extLst>
          </p:cNvPr>
          <p:cNvGrpSpPr/>
          <p:nvPr/>
        </p:nvGrpSpPr>
        <p:grpSpPr>
          <a:xfrm>
            <a:off x="7191545" y="0"/>
            <a:ext cx="5000460" cy="1425988"/>
            <a:chOff x="7191545" y="0"/>
            <a:chExt cx="5000460" cy="1425988"/>
          </a:xfrm>
        </p:grpSpPr>
        <p:pic>
          <p:nvPicPr>
            <p:cNvPr id="3" name="Google Shape;447;p43">
              <a:extLst>
                <a:ext uri="{FF2B5EF4-FFF2-40B4-BE49-F238E27FC236}">
                  <a16:creationId xmlns:a16="http://schemas.microsoft.com/office/drawing/2014/main" id="{FD094947-C55D-952C-1044-A9515DD6E6C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448;p43">
              <a:extLst>
                <a:ext uri="{FF2B5EF4-FFF2-40B4-BE49-F238E27FC236}">
                  <a16:creationId xmlns:a16="http://schemas.microsoft.com/office/drawing/2014/main" id="{067D2AAE-A949-3C10-5B36-783C6B83934E}"/>
                </a:ext>
              </a:extLst>
            </p:cNvPr>
            <p:cNvGrpSpPr/>
            <p:nvPr/>
          </p:nvGrpSpPr>
          <p:grpSpPr>
            <a:xfrm>
              <a:off x="7191545" y="0"/>
              <a:ext cx="5000460" cy="1425988"/>
              <a:chOff x="7191545" y="0"/>
              <a:chExt cx="5000460" cy="1425988"/>
            </a:xfrm>
          </p:grpSpPr>
          <p:sp>
            <p:nvSpPr>
              <p:cNvPr id="5" name="Google Shape;449;p43">
                <a:extLst>
                  <a:ext uri="{FF2B5EF4-FFF2-40B4-BE49-F238E27FC236}">
                    <a16:creationId xmlns:a16="http://schemas.microsoft.com/office/drawing/2014/main" id="{703A069E-E698-79D9-B410-3B565147F57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450;p43">
                <a:extLst>
                  <a:ext uri="{FF2B5EF4-FFF2-40B4-BE49-F238E27FC236}">
                    <a16:creationId xmlns:a16="http://schemas.microsoft.com/office/drawing/2014/main" id="{4C58920D-E545-8E07-39B9-81A28590C0E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451;p43">
            <a:extLst>
              <a:ext uri="{FF2B5EF4-FFF2-40B4-BE49-F238E27FC236}">
                <a16:creationId xmlns:a16="http://schemas.microsoft.com/office/drawing/2014/main" id="{32FC3EB4-0364-10CC-8FF8-CBA753D19FD4}"/>
              </a:ext>
            </a:extLst>
          </p:cNvPr>
          <p:cNvSpPr txBox="1">
            <a:spLocks noGrp="1"/>
          </p:cNvSpPr>
          <p:nvPr>
            <p:ph type="title"/>
          </p:nvPr>
        </p:nvSpPr>
        <p:spPr/>
        <p:txBody>
          <a:bodyPr/>
          <a:lstStyle>
            <a:lvl1pPr>
              <a:defRPr/>
            </a:lvl1pPr>
          </a:lstStyle>
          <a:p>
            <a:pPr lvl="0"/>
            <a:endParaRPr lang="en-US"/>
          </a:p>
        </p:txBody>
      </p:sp>
      <p:sp>
        <p:nvSpPr>
          <p:cNvPr id="8" name="Google Shape;452;p43">
            <a:extLst>
              <a:ext uri="{FF2B5EF4-FFF2-40B4-BE49-F238E27FC236}">
                <a16:creationId xmlns:a16="http://schemas.microsoft.com/office/drawing/2014/main" id="{159C7C0C-AEDD-0917-857E-77B2AD7C075E}"/>
              </a:ext>
            </a:extLst>
          </p:cNvPr>
          <p:cNvSpPr txBox="1">
            <a:spLocks noGrp="1"/>
          </p:cNvSpPr>
          <p:nvPr>
            <p:ph type="sldNum" sz="quarter" idx="8"/>
          </p:nvPr>
        </p:nvSpPr>
        <p:spPr/>
        <p:txBody>
          <a:bodyPr/>
          <a:lstStyle>
            <a:lvl1pPr>
              <a:defRPr/>
            </a:lvl1pPr>
          </a:lstStyle>
          <a:p>
            <a:pPr lvl="0"/>
            <a:fld id="{5F667F58-8845-4D08-8360-5C8A110039E5}" type="slidenum">
              <a:t>‹#›</a:t>
            </a:fld>
            <a:endParaRPr lang="en-US"/>
          </a:p>
        </p:txBody>
      </p:sp>
      <p:cxnSp>
        <p:nvCxnSpPr>
          <p:cNvPr id="9" name="Google Shape;453;p43">
            <a:extLst>
              <a:ext uri="{FF2B5EF4-FFF2-40B4-BE49-F238E27FC236}">
                <a16:creationId xmlns:a16="http://schemas.microsoft.com/office/drawing/2014/main" id="{490FA53E-747B-4352-1BC3-263730731EE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454;p43">
            <a:extLst>
              <a:ext uri="{FF2B5EF4-FFF2-40B4-BE49-F238E27FC236}">
                <a16:creationId xmlns:a16="http://schemas.microsoft.com/office/drawing/2014/main" id="{8275DA51-2D71-B09A-1AAE-0FFB3F6A10D8}"/>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937781985"/>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preserve="1">
  <p:cSld name="Cover 5">
    <p:spTree>
      <p:nvGrpSpPr>
        <p:cNvPr id="1" name=""/>
        <p:cNvGrpSpPr/>
        <p:nvPr/>
      </p:nvGrpSpPr>
      <p:grpSpPr>
        <a:xfrm>
          <a:off x="0" y="0"/>
          <a:ext cx="0" cy="0"/>
          <a:chOff x="0" y="0"/>
          <a:chExt cx="0" cy="0"/>
        </a:xfrm>
      </p:grpSpPr>
      <p:sp>
        <p:nvSpPr>
          <p:cNvPr id="2" name="Google Shape;456;p44">
            <a:extLst>
              <a:ext uri="{FF2B5EF4-FFF2-40B4-BE49-F238E27FC236}">
                <a16:creationId xmlns:a16="http://schemas.microsoft.com/office/drawing/2014/main" id="{599397B2-A4AA-6323-A912-3CB93E8C9767}"/>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57;p44">
            <a:extLst>
              <a:ext uri="{FF2B5EF4-FFF2-40B4-BE49-F238E27FC236}">
                <a16:creationId xmlns:a16="http://schemas.microsoft.com/office/drawing/2014/main" id="{AC754131-1026-5E31-D832-B4F8494A71FB}"/>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458;p44">
            <a:extLst>
              <a:ext uri="{FF2B5EF4-FFF2-40B4-BE49-F238E27FC236}">
                <a16:creationId xmlns:a16="http://schemas.microsoft.com/office/drawing/2014/main" id="{AB4DFA15-97DF-2A64-E0AA-F53D91F70BA9}"/>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460;p44">
            <a:extLst>
              <a:ext uri="{FF2B5EF4-FFF2-40B4-BE49-F238E27FC236}">
                <a16:creationId xmlns:a16="http://schemas.microsoft.com/office/drawing/2014/main" id="{1CD0133F-D496-5247-95AF-76EEC4FEF597}"/>
              </a:ext>
            </a:extLst>
          </p:cNvPr>
          <p:cNvGrpSpPr/>
          <p:nvPr/>
        </p:nvGrpSpPr>
        <p:grpSpPr>
          <a:xfrm>
            <a:off x="0" y="5020348"/>
            <a:ext cx="12191996" cy="1837651"/>
            <a:chOff x="0" y="5020348"/>
            <a:chExt cx="12191996" cy="1837651"/>
          </a:xfrm>
        </p:grpSpPr>
        <p:sp>
          <p:nvSpPr>
            <p:cNvPr id="6" name="Google Shape;461;p44">
              <a:extLst>
                <a:ext uri="{FF2B5EF4-FFF2-40B4-BE49-F238E27FC236}">
                  <a16:creationId xmlns:a16="http://schemas.microsoft.com/office/drawing/2014/main" id="{5C1585C3-04D0-C497-9C41-CA79B09FAB26}"/>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462;p44">
              <a:extLst>
                <a:ext uri="{FF2B5EF4-FFF2-40B4-BE49-F238E27FC236}">
                  <a16:creationId xmlns:a16="http://schemas.microsoft.com/office/drawing/2014/main" id="{49E7EDDE-E723-20C0-C000-39D24DDFA84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463;p44">
              <a:extLst>
                <a:ext uri="{FF2B5EF4-FFF2-40B4-BE49-F238E27FC236}">
                  <a16:creationId xmlns:a16="http://schemas.microsoft.com/office/drawing/2014/main" id="{980347F6-F745-3C06-6BFA-90B32822D1DC}"/>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620044945"/>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preserve="1">
  <p:cSld name="Divider 6">
    <p:spTree>
      <p:nvGrpSpPr>
        <p:cNvPr id="1" name=""/>
        <p:cNvGrpSpPr/>
        <p:nvPr/>
      </p:nvGrpSpPr>
      <p:grpSpPr>
        <a:xfrm>
          <a:off x="0" y="0"/>
          <a:ext cx="0" cy="0"/>
          <a:chOff x="0" y="0"/>
          <a:chExt cx="0" cy="0"/>
        </a:xfrm>
      </p:grpSpPr>
      <p:grpSp>
        <p:nvGrpSpPr>
          <p:cNvPr id="2" name="Google Shape;465;p45">
            <a:extLst>
              <a:ext uri="{FF2B5EF4-FFF2-40B4-BE49-F238E27FC236}">
                <a16:creationId xmlns:a16="http://schemas.microsoft.com/office/drawing/2014/main" id="{CF36F252-F732-102D-0E19-18A16BB329B9}"/>
              </a:ext>
            </a:extLst>
          </p:cNvPr>
          <p:cNvGrpSpPr/>
          <p:nvPr/>
        </p:nvGrpSpPr>
        <p:grpSpPr>
          <a:xfrm>
            <a:off x="0" y="5020348"/>
            <a:ext cx="12191996" cy="1837651"/>
            <a:chOff x="0" y="5020348"/>
            <a:chExt cx="12191996" cy="1837651"/>
          </a:xfrm>
        </p:grpSpPr>
        <p:sp>
          <p:nvSpPr>
            <p:cNvPr id="3" name="Google Shape;466;p45">
              <a:extLst>
                <a:ext uri="{FF2B5EF4-FFF2-40B4-BE49-F238E27FC236}">
                  <a16:creationId xmlns:a16="http://schemas.microsoft.com/office/drawing/2014/main" id="{B225968C-04FA-8BB0-52B7-5DD1B613A996}"/>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467;p45">
              <a:extLst>
                <a:ext uri="{FF2B5EF4-FFF2-40B4-BE49-F238E27FC236}">
                  <a16:creationId xmlns:a16="http://schemas.microsoft.com/office/drawing/2014/main" id="{736FB568-7452-3ED5-F6AD-5323CC93FE9A}"/>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468;p45">
              <a:extLst>
                <a:ext uri="{FF2B5EF4-FFF2-40B4-BE49-F238E27FC236}">
                  <a16:creationId xmlns:a16="http://schemas.microsoft.com/office/drawing/2014/main" id="{041335FF-9DE6-53B9-9ECD-A92AF98F4ABA}"/>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469;p45">
              <a:extLst>
                <a:ext uri="{FF2B5EF4-FFF2-40B4-BE49-F238E27FC236}">
                  <a16:creationId xmlns:a16="http://schemas.microsoft.com/office/drawing/2014/main" id="{5DA0F163-B9CE-0AB9-08CA-BDF84FDBA1CC}"/>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470;p45">
            <a:extLst>
              <a:ext uri="{FF2B5EF4-FFF2-40B4-BE49-F238E27FC236}">
                <a16:creationId xmlns:a16="http://schemas.microsoft.com/office/drawing/2014/main" id="{1360D7BC-3DFF-D8B6-F75A-B6149011FDC9}"/>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471;p45">
            <a:extLst>
              <a:ext uri="{FF2B5EF4-FFF2-40B4-BE49-F238E27FC236}">
                <a16:creationId xmlns:a16="http://schemas.microsoft.com/office/drawing/2014/main" id="{2B8B8969-2974-564F-3AF9-9EEFC77DAB2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1723890846"/>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preserve="1">
  <p:cSld name="Photo Slide 5">
    <p:spTree>
      <p:nvGrpSpPr>
        <p:cNvPr id="1" name=""/>
        <p:cNvGrpSpPr/>
        <p:nvPr/>
      </p:nvGrpSpPr>
      <p:grpSpPr>
        <a:xfrm>
          <a:off x="0" y="0"/>
          <a:ext cx="0" cy="0"/>
          <a:chOff x="0" y="0"/>
          <a:chExt cx="0" cy="0"/>
        </a:xfrm>
      </p:grpSpPr>
      <p:sp>
        <p:nvSpPr>
          <p:cNvPr id="2" name="Google Shape;473;p46">
            <a:extLst>
              <a:ext uri="{FF2B5EF4-FFF2-40B4-BE49-F238E27FC236}">
                <a16:creationId xmlns:a16="http://schemas.microsoft.com/office/drawing/2014/main" id="{8E93EDEB-8787-8453-9850-ADA5C56DA8E3}"/>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474;p46">
            <a:extLst>
              <a:ext uri="{FF2B5EF4-FFF2-40B4-BE49-F238E27FC236}">
                <a16:creationId xmlns:a16="http://schemas.microsoft.com/office/drawing/2014/main" id="{86229423-EF09-9A2A-3C77-522EDC1889B8}"/>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475;p46">
            <a:extLst>
              <a:ext uri="{FF2B5EF4-FFF2-40B4-BE49-F238E27FC236}">
                <a16:creationId xmlns:a16="http://schemas.microsoft.com/office/drawing/2014/main" id="{A778E583-9F0F-AEFF-88BC-FDDBCDD8DD86}"/>
              </a:ext>
            </a:extLst>
          </p:cNvPr>
          <p:cNvGrpSpPr/>
          <p:nvPr/>
        </p:nvGrpSpPr>
        <p:grpSpPr>
          <a:xfrm>
            <a:off x="0" y="5379424"/>
            <a:ext cx="2807363" cy="753895"/>
            <a:chOff x="0" y="5379424"/>
            <a:chExt cx="2807363" cy="753895"/>
          </a:xfrm>
        </p:grpSpPr>
        <p:sp>
          <p:nvSpPr>
            <p:cNvPr id="5" name="Google Shape;476;p46">
              <a:extLst>
                <a:ext uri="{FF2B5EF4-FFF2-40B4-BE49-F238E27FC236}">
                  <a16:creationId xmlns:a16="http://schemas.microsoft.com/office/drawing/2014/main" id="{143AEEA2-93C8-AE21-F5B2-D9D7579C7DCE}"/>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477;p46">
              <a:extLst>
                <a:ext uri="{FF2B5EF4-FFF2-40B4-BE49-F238E27FC236}">
                  <a16:creationId xmlns:a16="http://schemas.microsoft.com/office/drawing/2014/main" id="{B80E03F2-7754-9C6F-9897-9F4EC4FCCF75}"/>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479;p46">
            <a:extLst>
              <a:ext uri="{FF2B5EF4-FFF2-40B4-BE49-F238E27FC236}">
                <a16:creationId xmlns:a16="http://schemas.microsoft.com/office/drawing/2014/main" id="{25783D60-158A-26FD-E2B5-A117354BE95F}"/>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976391981"/>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preserve="1">
  <p:cSld name="Quotation 5">
    <p:spTree>
      <p:nvGrpSpPr>
        <p:cNvPr id="1" name=""/>
        <p:cNvGrpSpPr/>
        <p:nvPr/>
      </p:nvGrpSpPr>
      <p:grpSpPr>
        <a:xfrm>
          <a:off x="0" y="0"/>
          <a:ext cx="0" cy="0"/>
          <a:chOff x="0" y="0"/>
          <a:chExt cx="0" cy="0"/>
        </a:xfrm>
      </p:grpSpPr>
      <p:sp>
        <p:nvSpPr>
          <p:cNvPr id="2" name="Google Shape;481;p47">
            <a:extLst>
              <a:ext uri="{FF2B5EF4-FFF2-40B4-BE49-F238E27FC236}">
                <a16:creationId xmlns:a16="http://schemas.microsoft.com/office/drawing/2014/main" id="{949DA62B-6923-0C58-7733-E976846E883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82;p47">
            <a:extLst>
              <a:ext uri="{FF2B5EF4-FFF2-40B4-BE49-F238E27FC236}">
                <a16:creationId xmlns:a16="http://schemas.microsoft.com/office/drawing/2014/main" id="{A4BC01A3-06F5-9BDF-C45B-52D8A06E81C6}"/>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83;p47">
            <a:extLst>
              <a:ext uri="{FF2B5EF4-FFF2-40B4-BE49-F238E27FC236}">
                <a16:creationId xmlns:a16="http://schemas.microsoft.com/office/drawing/2014/main" id="{0762F826-14EA-2F62-0A7B-72F9DBE3B4F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84;p47">
            <a:extLst>
              <a:ext uri="{FF2B5EF4-FFF2-40B4-BE49-F238E27FC236}">
                <a16:creationId xmlns:a16="http://schemas.microsoft.com/office/drawing/2014/main" id="{E53029DE-EA85-822A-F136-62E29CBEE8AA}"/>
              </a:ext>
            </a:extLst>
          </p:cNvPr>
          <p:cNvSpPr txBox="1">
            <a:spLocks noGrp="1"/>
          </p:cNvSpPr>
          <p:nvPr>
            <p:ph type="sldNum" sz="quarter" idx="8"/>
          </p:nvPr>
        </p:nvSpPr>
        <p:spPr/>
        <p:txBody>
          <a:bodyPr/>
          <a:lstStyle>
            <a:lvl1pPr>
              <a:defRPr>
                <a:solidFill>
                  <a:srgbClr val="AEB3B7"/>
                </a:solidFill>
              </a:defRPr>
            </a:lvl1pPr>
          </a:lstStyle>
          <a:p>
            <a:pPr lvl="0"/>
            <a:fld id="{324F81E4-C5FF-4B31-AD75-174CE7F062FA}" type="slidenum">
              <a:t>‹#›</a:t>
            </a:fld>
            <a:endParaRPr lang="en-US"/>
          </a:p>
        </p:txBody>
      </p:sp>
      <p:cxnSp>
        <p:nvCxnSpPr>
          <p:cNvPr id="6" name="Google Shape;485;p47">
            <a:extLst>
              <a:ext uri="{FF2B5EF4-FFF2-40B4-BE49-F238E27FC236}">
                <a16:creationId xmlns:a16="http://schemas.microsoft.com/office/drawing/2014/main" id="{BEC5AE1D-5509-194E-82C5-F2D69D6C300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86;p47">
            <a:extLst>
              <a:ext uri="{FF2B5EF4-FFF2-40B4-BE49-F238E27FC236}">
                <a16:creationId xmlns:a16="http://schemas.microsoft.com/office/drawing/2014/main" id="{6D322215-1D2B-D866-AA14-8FA9F6FC359B}"/>
              </a:ext>
            </a:extLst>
          </p:cNvPr>
          <p:cNvSpPr txBox="1">
            <a:spLocks noGrp="1"/>
          </p:cNvSpPr>
          <p:nvPr>
            <p:ph type="ftr" sz="quarter" idx="9"/>
          </p:nvPr>
        </p:nvSpPr>
        <p:spPr/>
        <p:txBody>
          <a:bodyPr/>
          <a:lstStyle>
            <a:lvl1pPr>
              <a:defRPr/>
            </a:lvl1pPr>
          </a:lstStyle>
          <a:p>
            <a:pPr lvl="0"/>
            <a:endParaRPr lang="en-US"/>
          </a:p>
        </p:txBody>
      </p:sp>
      <p:grpSp>
        <p:nvGrpSpPr>
          <p:cNvPr id="8" name="Google Shape;487;p47">
            <a:extLst>
              <a:ext uri="{FF2B5EF4-FFF2-40B4-BE49-F238E27FC236}">
                <a16:creationId xmlns:a16="http://schemas.microsoft.com/office/drawing/2014/main" id="{28597602-D0ED-44EE-57CA-9959B2E6743C}"/>
              </a:ext>
            </a:extLst>
          </p:cNvPr>
          <p:cNvGrpSpPr/>
          <p:nvPr/>
        </p:nvGrpSpPr>
        <p:grpSpPr>
          <a:xfrm>
            <a:off x="7191545" y="0"/>
            <a:ext cx="5000460" cy="1425988"/>
            <a:chOff x="7191545" y="0"/>
            <a:chExt cx="5000460" cy="1425988"/>
          </a:xfrm>
        </p:grpSpPr>
        <p:pic>
          <p:nvPicPr>
            <p:cNvPr id="9" name="Google Shape;488;p47">
              <a:extLst>
                <a:ext uri="{FF2B5EF4-FFF2-40B4-BE49-F238E27FC236}">
                  <a16:creationId xmlns:a16="http://schemas.microsoft.com/office/drawing/2014/main" id="{0A3E515A-BED0-0909-F4CB-F8594A9743B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89;p47">
              <a:extLst>
                <a:ext uri="{FF2B5EF4-FFF2-40B4-BE49-F238E27FC236}">
                  <a16:creationId xmlns:a16="http://schemas.microsoft.com/office/drawing/2014/main" id="{887A796B-1216-F9DD-9567-D5C47ABBBD11}"/>
                </a:ext>
              </a:extLst>
            </p:cNvPr>
            <p:cNvGrpSpPr/>
            <p:nvPr/>
          </p:nvGrpSpPr>
          <p:grpSpPr>
            <a:xfrm>
              <a:off x="7191545" y="0"/>
              <a:ext cx="5000460" cy="1425988"/>
              <a:chOff x="7191545" y="0"/>
              <a:chExt cx="5000460" cy="1425988"/>
            </a:xfrm>
          </p:grpSpPr>
          <p:sp>
            <p:nvSpPr>
              <p:cNvPr id="11" name="Google Shape;490;p47">
                <a:extLst>
                  <a:ext uri="{FF2B5EF4-FFF2-40B4-BE49-F238E27FC236}">
                    <a16:creationId xmlns:a16="http://schemas.microsoft.com/office/drawing/2014/main" id="{21C05160-B108-6340-F6B8-7ACF8E9700E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91;p47">
                <a:extLst>
                  <a:ext uri="{FF2B5EF4-FFF2-40B4-BE49-F238E27FC236}">
                    <a16:creationId xmlns:a16="http://schemas.microsoft.com/office/drawing/2014/main" id="{E6D422BC-0726-BC1B-7E7B-C6B318DDD60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92;p47" descr="Open quotation mark with solid fill">
            <a:extLst>
              <a:ext uri="{FF2B5EF4-FFF2-40B4-BE49-F238E27FC236}">
                <a16:creationId xmlns:a16="http://schemas.microsoft.com/office/drawing/2014/main" id="{828EAA01-D95B-6C8F-C5DF-A08017D5C598}"/>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66874857"/>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preserve="1">
  <p:cSld name="Quotation 6">
    <p:spTree>
      <p:nvGrpSpPr>
        <p:cNvPr id="1" name=""/>
        <p:cNvGrpSpPr/>
        <p:nvPr/>
      </p:nvGrpSpPr>
      <p:grpSpPr>
        <a:xfrm>
          <a:off x="0" y="0"/>
          <a:ext cx="0" cy="0"/>
          <a:chOff x="0" y="0"/>
          <a:chExt cx="0" cy="0"/>
        </a:xfrm>
      </p:grpSpPr>
      <p:sp>
        <p:nvSpPr>
          <p:cNvPr id="2" name="Google Shape;494;p48">
            <a:extLst>
              <a:ext uri="{FF2B5EF4-FFF2-40B4-BE49-F238E27FC236}">
                <a16:creationId xmlns:a16="http://schemas.microsoft.com/office/drawing/2014/main" id="{FB5F0ADA-CBCF-F4EA-3887-9CBD596BB1E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95;p48">
            <a:extLst>
              <a:ext uri="{FF2B5EF4-FFF2-40B4-BE49-F238E27FC236}">
                <a16:creationId xmlns:a16="http://schemas.microsoft.com/office/drawing/2014/main" id="{1C17E877-BED9-9FE7-5927-EBB1CC71A1F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96;p48">
            <a:extLst>
              <a:ext uri="{FF2B5EF4-FFF2-40B4-BE49-F238E27FC236}">
                <a16:creationId xmlns:a16="http://schemas.microsoft.com/office/drawing/2014/main" id="{DD839336-F1ED-F15D-5E94-E3A4508C9DBC}"/>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97;p48">
            <a:extLst>
              <a:ext uri="{FF2B5EF4-FFF2-40B4-BE49-F238E27FC236}">
                <a16:creationId xmlns:a16="http://schemas.microsoft.com/office/drawing/2014/main" id="{8EAF66C2-3BEB-3F7A-A3D0-440DC4FA8E60}"/>
              </a:ext>
            </a:extLst>
          </p:cNvPr>
          <p:cNvSpPr txBox="1">
            <a:spLocks noGrp="1"/>
          </p:cNvSpPr>
          <p:nvPr>
            <p:ph type="sldNum" sz="quarter" idx="8"/>
          </p:nvPr>
        </p:nvSpPr>
        <p:spPr/>
        <p:txBody>
          <a:bodyPr/>
          <a:lstStyle>
            <a:lvl1pPr>
              <a:defRPr>
                <a:solidFill>
                  <a:srgbClr val="AEB3B7"/>
                </a:solidFill>
              </a:defRPr>
            </a:lvl1pPr>
          </a:lstStyle>
          <a:p>
            <a:pPr lvl="0"/>
            <a:fld id="{01CE3A5C-C4A7-4B6E-A1CC-6F6E9B351F16}" type="slidenum">
              <a:t>‹#›</a:t>
            </a:fld>
            <a:endParaRPr lang="en-US"/>
          </a:p>
        </p:txBody>
      </p:sp>
      <p:cxnSp>
        <p:nvCxnSpPr>
          <p:cNvPr id="6" name="Google Shape;498;p48">
            <a:extLst>
              <a:ext uri="{FF2B5EF4-FFF2-40B4-BE49-F238E27FC236}">
                <a16:creationId xmlns:a16="http://schemas.microsoft.com/office/drawing/2014/main" id="{507CCE2D-C3C5-7B0C-4D5B-28350AA67E4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99;p48">
            <a:extLst>
              <a:ext uri="{FF2B5EF4-FFF2-40B4-BE49-F238E27FC236}">
                <a16:creationId xmlns:a16="http://schemas.microsoft.com/office/drawing/2014/main" id="{569191E9-92AD-8313-E746-5C7D5A2248D0}"/>
              </a:ext>
            </a:extLst>
          </p:cNvPr>
          <p:cNvSpPr txBox="1">
            <a:spLocks noGrp="1"/>
          </p:cNvSpPr>
          <p:nvPr>
            <p:ph type="ftr" sz="quarter" idx="9"/>
          </p:nvPr>
        </p:nvSpPr>
        <p:spPr/>
        <p:txBody>
          <a:bodyPr/>
          <a:lstStyle>
            <a:lvl1pPr>
              <a:defRPr/>
            </a:lvl1pPr>
          </a:lstStyle>
          <a:p>
            <a:pPr lvl="0"/>
            <a:endParaRPr lang="en-US"/>
          </a:p>
        </p:txBody>
      </p:sp>
      <p:grpSp>
        <p:nvGrpSpPr>
          <p:cNvPr id="8" name="Google Shape;500;p48">
            <a:extLst>
              <a:ext uri="{FF2B5EF4-FFF2-40B4-BE49-F238E27FC236}">
                <a16:creationId xmlns:a16="http://schemas.microsoft.com/office/drawing/2014/main" id="{43E29C7D-CC62-DB70-C55F-7CC85D57EF6C}"/>
              </a:ext>
            </a:extLst>
          </p:cNvPr>
          <p:cNvGrpSpPr/>
          <p:nvPr/>
        </p:nvGrpSpPr>
        <p:grpSpPr>
          <a:xfrm>
            <a:off x="7191545" y="0"/>
            <a:ext cx="5000460" cy="1425988"/>
            <a:chOff x="7191545" y="0"/>
            <a:chExt cx="5000460" cy="1425988"/>
          </a:xfrm>
        </p:grpSpPr>
        <p:pic>
          <p:nvPicPr>
            <p:cNvPr id="9" name="Google Shape;501;p48">
              <a:extLst>
                <a:ext uri="{FF2B5EF4-FFF2-40B4-BE49-F238E27FC236}">
                  <a16:creationId xmlns:a16="http://schemas.microsoft.com/office/drawing/2014/main" id="{0BA1F44D-91F2-F3F5-18D6-144BA7B3A34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502;p48">
              <a:extLst>
                <a:ext uri="{FF2B5EF4-FFF2-40B4-BE49-F238E27FC236}">
                  <a16:creationId xmlns:a16="http://schemas.microsoft.com/office/drawing/2014/main" id="{8C73C069-F834-7A97-A687-81B18FD056F7}"/>
                </a:ext>
              </a:extLst>
            </p:cNvPr>
            <p:cNvGrpSpPr/>
            <p:nvPr/>
          </p:nvGrpSpPr>
          <p:grpSpPr>
            <a:xfrm>
              <a:off x="7191545" y="0"/>
              <a:ext cx="5000460" cy="1425988"/>
              <a:chOff x="7191545" y="0"/>
              <a:chExt cx="5000460" cy="1425988"/>
            </a:xfrm>
          </p:grpSpPr>
          <p:sp>
            <p:nvSpPr>
              <p:cNvPr id="11" name="Google Shape;503;p48">
                <a:extLst>
                  <a:ext uri="{FF2B5EF4-FFF2-40B4-BE49-F238E27FC236}">
                    <a16:creationId xmlns:a16="http://schemas.microsoft.com/office/drawing/2014/main" id="{B63F25C0-FA17-EC8B-5270-64373DC58EB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504;p48">
                <a:extLst>
                  <a:ext uri="{FF2B5EF4-FFF2-40B4-BE49-F238E27FC236}">
                    <a16:creationId xmlns:a16="http://schemas.microsoft.com/office/drawing/2014/main" id="{78372546-9D71-C0A9-39F0-BDE1FA2D1F3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505;p48" descr="Open quotation mark with solid fill">
            <a:extLst>
              <a:ext uri="{FF2B5EF4-FFF2-40B4-BE49-F238E27FC236}">
                <a16:creationId xmlns:a16="http://schemas.microsoft.com/office/drawing/2014/main" id="{E8FFE3BF-5D11-9265-5D0A-A783C1EF619D}"/>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27770195"/>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p:cSld name="Two Content 4">
    <p:spTree>
      <p:nvGrpSpPr>
        <p:cNvPr id="1" name=""/>
        <p:cNvGrpSpPr/>
        <p:nvPr/>
      </p:nvGrpSpPr>
      <p:grpSpPr>
        <a:xfrm>
          <a:off x="0" y="0"/>
          <a:ext cx="0" cy="0"/>
          <a:chOff x="0" y="0"/>
          <a:chExt cx="0" cy="0"/>
        </a:xfrm>
      </p:grpSpPr>
      <p:sp>
        <p:nvSpPr>
          <p:cNvPr id="2" name="Google Shape;507;p49">
            <a:extLst>
              <a:ext uri="{FF2B5EF4-FFF2-40B4-BE49-F238E27FC236}">
                <a16:creationId xmlns:a16="http://schemas.microsoft.com/office/drawing/2014/main" id="{01F81901-FB64-0760-5EFC-68E434DC2BD7}"/>
              </a:ext>
            </a:extLst>
          </p:cNvPr>
          <p:cNvSpPr txBox="1">
            <a:spLocks noGrp="1"/>
          </p:cNvSpPr>
          <p:nvPr>
            <p:ph type="title"/>
          </p:nvPr>
        </p:nvSpPr>
        <p:spPr/>
        <p:txBody>
          <a:bodyPr/>
          <a:lstStyle>
            <a:lvl1pPr>
              <a:defRPr/>
            </a:lvl1pPr>
          </a:lstStyle>
          <a:p>
            <a:pPr lvl="0"/>
            <a:endParaRPr lang="en-US"/>
          </a:p>
        </p:txBody>
      </p:sp>
      <p:sp>
        <p:nvSpPr>
          <p:cNvPr id="3" name="Google Shape;508;p49">
            <a:extLst>
              <a:ext uri="{FF2B5EF4-FFF2-40B4-BE49-F238E27FC236}">
                <a16:creationId xmlns:a16="http://schemas.microsoft.com/office/drawing/2014/main" id="{78C030D9-F13B-F381-8901-1D255973E257}"/>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509;p49">
            <a:extLst>
              <a:ext uri="{FF2B5EF4-FFF2-40B4-BE49-F238E27FC236}">
                <a16:creationId xmlns:a16="http://schemas.microsoft.com/office/drawing/2014/main" id="{0D81C863-BF4B-79C1-A461-53C91B2B1292}"/>
              </a:ext>
            </a:extLst>
          </p:cNvPr>
          <p:cNvGrpSpPr/>
          <p:nvPr/>
        </p:nvGrpSpPr>
        <p:grpSpPr>
          <a:xfrm>
            <a:off x="7191545" y="0"/>
            <a:ext cx="5000460" cy="1425988"/>
            <a:chOff x="7191545" y="0"/>
            <a:chExt cx="5000460" cy="1425988"/>
          </a:xfrm>
        </p:grpSpPr>
        <p:pic>
          <p:nvPicPr>
            <p:cNvPr id="5" name="Google Shape;510;p49">
              <a:extLst>
                <a:ext uri="{FF2B5EF4-FFF2-40B4-BE49-F238E27FC236}">
                  <a16:creationId xmlns:a16="http://schemas.microsoft.com/office/drawing/2014/main" id="{00C5582D-4EB1-2B46-EC18-948C49E0F08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511;p49">
              <a:extLst>
                <a:ext uri="{FF2B5EF4-FFF2-40B4-BE49-F238E27FC236}">
                  <a16:creationId xmlns:a16="http://schemas.microsoft.com/office/drawing/2014/main" id="{F806C743-BBD4-2F67-4F5E-5BBA2828891F}"/>
                </a:ext>
              </a:extLst>
            </p:cNvPr>
            <p:cNvGrpSpPr/>
            <p:nvPr/>
          </p:nvGrpSpPr>
          <p:grpSpPr>
            <a:xfrm>
              <a:off x="7191545" y="0"/>
              <a:ext cx="5000460" cy="1425988"/>
              <a:chOff x="7191545" y="0"/>
              <a:chExt cx="5000460" cy="1425988"/>
            </a:xfrm>
          </p:grpSpPr>
          <p:sp>
            <p:nvSpPr>
              <p:cNvPr id="7" name="Google Shape;512;p49">
                <a:extLst>
                  <a:ext uri="{FF2B5EF4-FFF2-40B4-BE49-F238E27FC236}">
                    <a16:creationId xmlns:a16="http://schemas.microsoft.com/office/drawing/2014/main" id="{72B8E3B8-C0BD-C18C-8E77-717FDD9F222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513;p49">
                <a:extLst>
                  <a:ext uri="{FF2B5EF4-FFF2-40B4-BE49-F238E27FC236}">
                    <a16:creationId xmlns:a16="http://schemas.microsoft.com/office/drawing/2014/main" id="{E92EABBD-59F2-BB50-5950-93ACA60EE6D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514;p49">
            <a:extLst>
              <a:ext uri="{FF2B5EF4-FFF2-40B4-BE49-F238E27FC236}">
                <a16:creationId xmlns:a16="http://schemas.microsoft.com/office/drawing/2014/main" id="{5771C0C4-C5BE-9004-D0CE-406845A60F8E}"/>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515;p49">
            <a:extLst>
              <a:ext uri="{FF2B5EF4-FFF2-40B4-BE49-F238E27FC236}">
                <a16:creationId xmlns:a16="http://schemas.microsoft.com/office/drawing/2014/main" id="{18B0DE4B-1E7C-F6ED-186B-256A8F0572B4}"/>
              </a:ext>
            </a:extLst>
          </p:cNvPr>
          <p:cNvSpPr txBox="1">
            <a:spLocks noGrp="1"/>
          </p:cNvSpPr>
          <p:nvPr>
            <p:ph type="sldNum" sz="quarter" idx="8"/>
          </p:nvPr>
        </p:nvSpPr>
        <p:spPr>
          <a:xfrm>
            <a:off x="8839193" y="6356351"/>
            <a:ext cx="2743200" cy="365129"/>
          </a:xfrm>
        </p:spPr>
        <p:txBody>
          <a:bodyPr/>
          <a:lstStyle>
            <a:lvl1pPr>
              <a:defRPr/>
            </a:lvl1pPr>
          </a:lstStyle>
          <a:p>
            <a:pPr lvl="0"/>
            <a:fld id="{DD2375C8-3B5D-4181-B751-6AAB4135175A}" type="slidenum">
              <a:t>‹#›</a:t>
            </a:fld>
            <a:endParaRPr lang="en-US"/>
          </a:p>
        </p:txBody>
      </p:sp>
      <p:cxnSp>
        <p:nvCxnSpPr>
          <p:cNvPr id="11" name="Google Shape;516;p49">
            <a:extLst>
              <a:ext uri="{FF2B5EF4-FFF2-40B4-BE49-F238E27FC236}">
                <a16:creationId xmlns:a16="http://schemas.microsoft.com/office/drawing/2014/main" id="{E88E84FD-CAFA-FD9D-4DB9-EAA5020E268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517;p49">
            <a:extLst>
              <a:ext uri="{FF2B5EF4-FFF2-40B4-BE49-F238E27FC236}">
                <a16:creationId xmlns:a16="http://schemas.microsoft.com/office/drawing/2014/main" id="{34263820-5099-BFDD-0463-7C431160A61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18255935"/>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p:cSld name="Comparison 3">
    <p:spTree>
      <p:nvGrpSpPr>
        <p:cNvPr id="1" name=""/>
        <p:cNvGrpSpPr/>
        <p:nvPr/>
      </p:nvGrpSpPr>
      <p:grpSpPr>
        <a:xfrm>
          <a:off x="0" y="0"/>
          <a:ext cx="0" cy="0"/>
          <a:chOff x="0" y="0"/>
          <a:chExt cx="0" cy="0"/>
        </a:xfrm>
      </p:grpSpPr>
      <p:grpSp>
        <p:nvGrpSpPr>
          <p:cNvPr id="2" name="Google Shape;519;p50">
            <a:extLst>
              <a:ext uri="{FF2B5EF4-FFF2-40B4-BE49-F238E27FC236}">
                <a16:creationId xmlns:a16="http://schemas.microsoft.com/office/drawing/2014/main" id="{2541F701-C9EA-6DAA-EDF5-E322D1D7E4C2}"/>
              </a:ext>
            </a:extLst>
          </p:cNvPr>
          <p:cNvGrpSpPr/>
          <p:nvPr/>
        </p:nvGrpSpPr>
        <p:grpSpPr>
          <a:xfrm>
            <a:off x="7191545" y="0"/>
            <a:ext cx="5000460" cy="1425988"/>
            <a:chOff x="7191545" y="0"/>
            <a:chExt cx="5000460" cy="1425988"/>
          </a:xfrm>
        </p:grpSpPr>
        <p:pic>
          <p:nvPicPr>
            <p:cNvPr id="3" name="Google Shape;520;p50">
              <a:extLst>
                <a:ext uri="{FF2B5EF4-FFF2-40B4-BE49-F238E27FC236}">
                  <a16:creationId xmlns:a16="http://schemas.microsoft.com/office/drawing/2014/main" id="{E6DE3375-5A22-38D7-5AE5-7D9616BE7025}"/>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21;p50">
              <a:extLst>
                <a:ext uri="{FF2B5EF4-FFF2-40B4-BE49-F238E27FC236}">
                  <a16:creationId xmlns:a16="http://schemas.microsoft.com/office/drawing/2014/main" id="{6303AB87-0651-41D2-0C36-C6CFC89A14A2}"/>
                </a:ext>
              </a:extLst>
            </p:cNvPr>
            <p:cNvGrpSpPr/>
            <p:nvPr/>
          </p:nvGrpSpPr>
          <p:grpSpPr>
            <a:xfrm>
              <a:off x="7191545" y="0"/>
              <a:ext cx="5000460" cy="1425988"/>
              <a:chOff x="7191545" y="0"/>
              <a:chExt cx="5000460" cy="1425988"/>
            </a:xfrm>
          </p:grpSpPr>
          <p:sp>
            <p:nvSpPr>
              <p:cNvPr id="5" name="Google Shape;522;p50">
                <a:extLst>
                  <a:ext uri="{FF2B5EF4-FFF2-40B4-BE49-F238E27FC236}">
                    <a16:creationId xmlns:a16="http://schemas.microsoft.com/office/drawing/2014/main" id="{A6B26B15-2C5D-4067-40EB-B556B46FB2E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23;p50">
                <a:extLst>
                  <a:ext uri="{FF2B5EF4-FFF2-40B4-BE49-F238E27FC236}">
                    <a16:creationId xmlns:a16="http://schemas.microsoft.com/office/drawing/2014/main" id="{0D921AA3-8BAB-AA8A-C0EA-CC2193BA385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24;p50">
            <a:extLst>
              <a:ext uri="{FF2B5EF4-FFF2-40B4-BE49-F238E27FC236}">
                <a16:creationId xmlns:a16="http://schemas.microsoft.com/office/drawing/2014/main" id="{F527197B-1EFE-A439-10BF-EB7557AEC593}"/>
              </a:ext>
            </a:extLst>
          </p:cNvPr>
          <p:cNvSpPr txBox="1">
            <a:spLocks noGrp="1"/>
          </p:cNvSpPr>
          <p:nvPr>
            <p:ph type="title"/>
          </p:nvPr>
        </p:nvSpPr>
        <p:spPr/>
        <p:txBody>
          <a:bodyPr/>
          <a:lstStyle>
            <a:lvl1pPr>
              <a:defRPr/>
            </a:lvl1pPr>
          </a:lstStyle>
          <a:p>
            <a:pPr lvl="0"/>
            <a:endParaRPr lang="en-US"/>
          </a:p>
        </p:txBody>
      </p:sp>
      <p:sp>
        <p:nvSpPr>
          <p:cNvPr id="8" name="Google Shape;525;p50">
            <a:extLst>
              <a:ext uri="{FF2B5EF4-FFF2-40B4-BE49-F238E27FC236}">
                <a16:creationId xmlns:a16="http://schemas.microsoft.com/office/drawing/2014/main" id="{41EBA18D-B3EB-32BA-FA5A-948A139FD61F}"/>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526;p50">
            <a:extLst>
              <a:ext uri="{FF2B5EF4-FFF2-40B4-BE49-F238E27FC236}">
                <a16:creationId xmlns:a16="http://schemas.microsoft.com/office/drawing/2014/main" id="{3B23D98F-D80D-974B-2C78-4AB11CDA2578}"/>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527;p50">
            <a:extLst>
              <a:ext uri="{FF2B5EF4-FFF2-40B4-BE49-F238E27FC236}">
                <a16:creationId xmlns:a16="http://schemas.microsoft.com/office/drawing/2014/main" id="{9AE28A80-BB4E-7B22-6AAF-8A32AFF9EA4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528;p50">
            <a:extLst>
              <a:ext uri="{FF2B5EF4-FFF2-40B4-BE49-F238E27FC236}">
                <a16:creationId xmlns:a16="http://schemas.microsoft.com/office/drawing/2014/main" id="{8C08B51D-46C3-D21D-F596-BA304645EA31}"/>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529;p50">
            <a:extLst>
              <a:ext uri="{FF2B5EF4-FFF2-40B4-BE49-F238E27FC236}">
                <a16:creationId xmlns:a16="http://schemas.microsoft.com/office/drawing/2014/main" id="{6C681E94-DD74-8E56-98D1-659219EEBE28}"/>
              </a:ext>
            </a:extLst>
          </p:cNvPr>
          <p:cNvSpPr txBox="1">
            <a:spLocks noGrp="1"/>
          </p:cNvSpPr>
          <p:nvPr>
            <p:ph type="sldNum" sz="quarter" idx="8"/>
          </p:nvPr>
        </p:nvSpPr>
        <p:spPr/>
        <p:txBody>
          <a:bodyPr/>
          <a:lstStyle>
            <a:lvl1pPr>
              <a:defRPr/>
            </a:lvl1pPr>
          </a:lstStyle>
          <a:p>
            <a:pPr lvl="0"/>
            <a:fld id="{2461E00E-7DE3-471A-84E2-0D16D85F102A}" type="slidenum">
              <a:t>‹#›</a:t>
            </a:fld>
            <a:endParaRPr lang="en-US"/>
          </a:p>
        </p:txBody>
      </p:sp>
      <p:cxnSp>
        <p:nvCxnSpPr>
          <p:cNvPr id="13" name="Google Shape;530;p50">
            <a:extLst>
              <a:ext uri="{FF2B5EF4-FFF2-40B4-BE49-F238E27FC236}">
                <a16:creationId xmlns:a16="http://schemas.microsoft.com/office/drawing/2014/main" id="{D294195F-1DFF-DD62-87C1-FB689AD7ABE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531;p50">
            <a:extLst>
              <a:ext uri="{FF2B5EF4-FFF2-40B4-BE49-F238E27FC236}">
                <a16:creationId xmlns:a16="http://schemas.microsoft.com/office/drawing/2014/main" id="{A5A9ABB9-652B-2471-8F4D-90DDDABE328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44920909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321"/>
        <p:cNvGrpSpPr/>
        <p:nvPr/>
      </p:nvGrpSpPr>
      <p:grpSpPr>
        <a:xfrm>
          <a:off x="0" y="0"/>
          <a:ext cx="0" cy="0"/>
          <a:chOff x="0" y="0"/>
          <a:chExt cx="0" cy="0"/>
        </a:xfrm>
      </p:grpSpPr>
      <p:sp>
        <p:nvSpPr>
          <p:cNvPr id="1322" name="Google Shape;1322;p67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3" name="Google Shape;1323;p67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4" name="Google Shape;1324;p67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5" name="Google Shape;1325;p67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6" name="Google Shape;1326;p6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824080355"/>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preserve="1">
  <p:cSld name="Title Only 3">
    <p:spTree>
      <p:nvGrpSpPr>
        <p:cNvPr id="1" name=""/>
        <p:cNvGrpSpPr/>
        <p:nvPr/>
      </p:nvGrpSpPr>
      <p:grpSpPr>
        <a:xfrm>
          <a:off x="0" y="0"/>
          <a:ext cx="0" cy="0"/>
          <a:chOff x="0" y="0"/>
          <a:chExt cx="0" cy="0"/>
        </a:xfrm>
      </p:grpSpPr>
      <p:grpSp>
        <p:nvGrpSpPr>
          <p:cNvPr id="2" name="Google Shape;533;p51">
            <a:extLst>
              <a:ext uri="{FF2B5EF4-FFF2-40B4-BE49-F238E27FC236}">
                <a16:creationId xmlns:a16="http://schemas.microsoft.com/office/drawing/2014/main" id="{84B748D5-5FC2-4FDE-A463-40A3FBD75B91}"/>
              </a:ext>
            </a:extLst>
          </p:cNvPr>
          <p:cNvGrpSpPr/>
          <p:nvPr/>
        </p:nvGrpSpPr>
        <p:grpSpPr>
          <a:xfrm>
            <a:off x="7191545" y="0"/>
            <a:ext cx="5000460" cy="1425988"/>
            <a:chOff x="7191545" y="0"/>
            <a:chExt cx="5000460" cy="1425988"/>
          </a:xfrm>
        </p:grpSpPr>
        <p:pic>
          <p:nvPicPr>
            <p:cNvPr id="3" name="Google Shape;534;p51">
              <a:extLst>
                <a:ext uri="{FF2B5EF4-FFF2-40B4-BE49-F238E27FC236}">
                  <a16:creationId xmlns:a16="http://schemas.microsoft.com/office/drawing/2014/main" id="{D735842C-F6A9-6659-F955-7A083C43FEC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35;p51">
              <a:extLst>
                <a:ext uri="{FF2B5EF4-FFF2-40B4-BE49-F238E27FC236}">
                  <a16:creationId xmlns:a16="http://schemas.microsoft.com/office/drawing/2014/main" id="{D9135540-865C-6DEA-274A-2FF50353E3A3}"/>
                </a:ext>
              </a:extLst>
            </p:cNvPr>
            <p:cNvGrpSpPr/>
            <p:nvPr/>
          </p:nvGrpSpPr>
          <p:grpSpPr>
            <a:xfrm>
              <a:off x="7191545" y="0"/>
              <a:ext cx="5000460" cy="1425988"/>
              <a:chOff x="7191545" y="0"/>
              <a:chExt cx="5000460" cy="1425988"/>
            </a:xfrm>
          </p:grpSpPr>
          <p:sp>
            <p:nvSpPr>
              <p:cNvPr id="5" name="Google Shape;536;p51">
                <a:extLst>
                  <a:ext uri="{FF2B5EF4-FFF2-40B4-BE49-F238E27FC236}">
                    <a16:creationId xmlns:a16="http://schemas.microsoft.com/office/drawing/2014/main" id="{26A67563-C49D-8B41-6C83-7309BC528C4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37;p51">
                <a:extLst>
                  <a:ext uri="{FF2B5EF4-FFF2-40B4-BE49-F238E27FC236}">
                    <a16:creationId xmlns:a16="http://schemas.microsoft.com/office/drawing/2014/main" id="{731E96E3-CF3C-415E-6DCA-C1BD2E7E6D0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38;p51">
            <a:extLst>
              <a:ext uri="{FF2B5EF4-FFF2-40B4-BE49-F238E27FC236}">
                <a16:creationId xmlns:a16="http://schemas.microsoft.com/office/drawing/2014/main" id="{716E0BBC-2516-DF51-892B-2834C877D6E9}"/>
              </a:ext>
            </a:extLst>
          </p:cNvPr>
          <p:cNvSpPr txBox="1">
            <a:spLocks noGrp="1"/>
          </p:cNvSpPr>
          <p:nvPr>
            <p:ph type="title"/>
          </p:nvPr>
        </p:nvSpPr>
        <p:spPr/>
        <p:txBody>
          <a:bodyPr/>
          <a:lstStyle>
            <a:lvl1pPr>
              <a:defRPr/>
            </a:lvl1pPr>
          </a:lstStyle>
          <a:p>
            <a:pPr lvl="0"/>
            <a:endParaRPr lang="en-US"/>
          </a:p>
        </p:txBody>
      </p:sp>
      <p:sp>
        <p:nvSpPr>
          <p:cNvPr id="8" name="Google Shape;539;p51">
            <a:extLst>
              <a:ext uri="{FF2B5EF4-FFF2-40B4-BE49-F238E27FC236}">
                <a16:creationId xmlns:a16="http://schemas.microsoft.com/office/drawing/2014/main" id="{06A841FB-698E-80EA-62F1-6BBBCFCDC68D}"/>
              </a:ext>
            </a:extLst>
          </p:cNvPr>
          <p:cNvSpPr txBox="1">
            <a:spLocks noGrp="1"/>
          </p:cNvSpPr>
          <p:nvPr>
            <p:ph type="sldNum" sz="quarter" idx="8"/>
          </p:nvPr>
        </p:nvSpPr>
        <p:spPr/>
        <p:txBody>
          <a:bodyPr/>
          <a:lstStyle>
            <a:lvl1pPr>
              <a:defRPr/>
            </a:lvl1pPr>
          </a:lstStyle>
          <a:p>
            <a:pPr lvl="0"/>
            <a:fld id="{E1201B27-6DF8-4784-9412-53B720BF9FBD}" type="slidenum">
              <a:t>‹#›</a:t>
            </a:fld>
            <a:endParaRPr lang="en-US"/>
          </a:p>
        </p:txBody>
      </p:sp>
      <p:cxnSp>
        <p:nvCxnSpPr>
          <p:cNvPr id="9" name="Google Shape;540;p51">
            <a:extLst>
              <a:ext uri="{FF2B5EF4-FFF2-40B4-BE49-F238E27FC236}">
                <a16:creationId xmlns:a16="http://schemas.microsoft.com/office/drawing/2014/main" id="{47E673CB-80B4-0890-B023-125445B8319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541;p51">
            <a:extLst>
              <a:ext uri="{FF2B5EF4-FFF2-40B4-BE49-F238E27FC236}">
                <a16:creationId xmlns:a16="http://schemas.microsoft.com/office/drawing/2014/main" id="{7A5E3A4A-2A6B-068B-B394-CB0DA25A0F94}"/>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898641676"/>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p:cSld name="End 3">
    <p:spTree>
      <p:nvGrpSpPr>
        <p:cNvPr id="1" name=""/>
        <p:cNvGrpSpPr/>
        <p:nvPr/>
      </p:nvGrpSpPr>
      <p:grpSpPr>
        <a:xfrm>
          <a:off x="0" y="0"/>
          <a:ext cx="0" cy="0"/>
          <a:chOff x="0" y="0"/>
          <a:chExt cx="0" cy="0"/>
        </a:xfrm>
      </p:grpSpPr>
      <p:grpSp>
        <p:nvGrpSpPr>
          <p:cNvPr id="2" name="Google Shape;543;p52">
            <a:extLst>
              <a:ext uri="{FF2B5EF4-FFF2-40B4-BE49-F238E27FC236}">
                <a16:creationId xmlns:a16="http://schemas.microsoft.com/office/drawing/2014/main" id="{D3D44C31-8C2D-2F8A-7389-76E186A36A62}"/>
              </a:ext>
            </a:extLst>
          </p:cNvPr>
          <p:cNvGrpSpPr/>
          <p:nvPr/>
        </p:nvGrpSpPr>
        <p:grpSpPr>
          <a:xfrm>
            <a:off x="0" y="0"/>
            <a:ext cx="12191996" cy="2148830"/>
            <a:chOff x="0" y="0"/>
            <a:chExt cx="12191996" cy="2148830"/>
          </a:xfrm>
        </p:grpSpPr>
        <p:sp>
          <p:nvSpPr>
            <p:cNvPr id="3" name="Google Shape;544;p52">
              <a:extLst>
                <a:ext uri="{FF2B5EF4-FFF2-40B4-BE49-F238E27FC236}">
                  <a16:creationId xmlns:a16="http://schemas.microsoft.com/office/drawing/2014/main" id="{A954A991-B6C8-EEA2-715B-CD09B410295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545;p52">
              <a:extLst>
                <a:ext uri="{FF2B5EF4-FFF2-40B4-BE49-F238E27FC236}">
                  <a16:creationId xmlns:a16="http://schemas.microsoft.com/office/drawing/2014/main" id="{32D3E5F7-3A2B-B5B4-BA9F-557674764F1A}"/>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546;p52">
            <a:extLst>
              <a:ext uri="{FF2B5EF4-FFF2-40B4-BE49-F238E27FC236}">
                <a16:creationId xmlns:a16="http://schemas.microsoft.com/office/drawing/2014/main" id="{9D6DA510-855A-3F88-F3F4-4ACB0D68BF8B}"/>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547;p52">
            <a:extLst>
              <a:ext uri="{FF2B5EF4-FFF2-40B4-BE49-F238E27FC236}">
                <a16:creationId xmlns:a16="http://schemas.microsoft.com/office/drawing/2014/main" id="{E7B16B0F-BBD4-446A-AFFC-FEFA9925DFFE}"/>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548;p52">
            <a:extLst>
              <a:ext uri="{FF2B5EF4-FFF2-40B4-BE49-F238E27FC236}">
                <a16:creationId xmlns:a16="http://schemas.microsoft.com/office/drawing/2014/main" id="{BAEB5D36-9DD0-2BC3-254A-B63A8C607BC6}"/>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549;p52">
            <a:extLst>
              <a:ext uri="{FF2B5EF4-FFF2-40B4-BE49-F238E27FC236}">
                <a16:creationId xmlns:a16="http://schemas.microsoft.com/office/drawing/2014/main" id="{F366EC2C-579A-2400-5DCB-9BDF3FB6BD50}"/>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59015465"/>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p:cSld name="Blank 2">
    <p:spTree>
      <p:nvGrpSpPr>
        <p:cNvPr id="1" name=""/>
        <p:cNvGrpSpPr/>
        <p:nvPr/>
      </p:nvGrpSpPr>
      <p:grpSpPr>
        <a:xfrm>
          <a:off x="0" y="0"/>
          <a:ext cx="0" cy="0"/>
          <a:chOff x="0" y="0"/>
          <a:chExt cx="0" cy="0"/>
        </a:xfrm>
      </p:grpSpPr>
      <p:sp>
        <p:nvSpPr>
          <p:cNvPr id="2" name="Google Shape;552;p53">
            <a:extLst>
              <a:ext uri="{FF2B5EF4-FFF2-40B4-BE49-F238E27FC236}">
                <a16:creationId xmlns:a16="http://schemas.microsoft.com/office/drawing/2014/main" id="{CDE6A52C-489F-6330-B1E0-B948E4E997F9}"/>
              </a:ext>
            </a:extLst>
          </p:cNvPr>
          <p:cNvSpPr txBox="1">
            <a:spLocks noGrp="1"/>
          </p:cNvSpPr>
          <p:nvPr>
            <p:ph type="sldNum" sz="quarter" idx="8"/>
          </p:nvPr>
        </p:nvSpPr>
        <p:spPr/>
        <p:txBody>
          <a:bodyPr/>
          <a:lstStyle>
            <a:lvl1pPr>
              <a:defRPr/>
            </a:lvl1pPr>
          </a:lstStyle>
          <a:p>
            <a:pPr lvl="0"/>
            <a:fld id="{BFA2EC6C-8506-4593-B733-315D498E036A}" type="slidenum">
              <a:t>‹#›</a:t>
            </a:fld>
            <a:endParaRPr lang="en-US"/>
          </a:p>
        </p:txBody>
      </p:sp>
      <p:cxnSp>
        <p:nvCxnSpPr>
          <p:cNvPr id="3" name="Google Shape;553;p53">
            <a:extLst>
              <a:ext uri="{FF2B5EF4-FFF2-40B4-BE49-F238E27FC236}">
                <a16:creationId xmlns:a16="http://schemas.microsoft.com/office/drawing/2014/main" id="{51CDF043-3EE0-2D1B-4C8E-854194B94DC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554;p53">
            <a:extLst>
              <a:ext uri="{FF2B5EF4-FFF2-40B4-BE49-F238E27FC236}">
                <a16:creationId xmlns:a16="http://schemas.microsoft.com/office/drawing/2014/main" id="{2CFE93AC-3376-E81F-3CCA-E7537A17C98F}"/>
              </a:ext>
            </a:extLst>
          </p:cNvPr>
          <p:cNvSpPr txBox="1">
            <a:spLocks noGrp="1"/>
          </p:cNvSpPr>
          <p:nvPr>
            <p:ph type="ftr" sz="quarter" idx="9"/>
          </p:nvPr>
        </p:nvSpPr>
        <p:spPr/>
        <p:txBody>
          <a:bodyPr/>
          <a:lstStyle>
            <a:lvl1pPr>
              <a:defRPr/>
            </a:lvl1pPr>
          </a:lstStyle>
          <a:p>
            <a:pPr lvl="0"/>
            <a:endParaRPr lang="en-US"/>
          </a:p>
        </p:txBody>
      </p:sp>
      <p:grpSp>
        <p:nvGrpSpPr>
          <p:cNvPr id="5" name="Google Shape;555;p53">
            <a:extLst>
              <a:ext uri="{FF2B5EF4-FFF2-40B4-BE49-F238E27FC236}">
                <a16:creationId xmlns:a16="http://schemas.microsoft.com/office/drawing/2014/main" id="{2789755E-33FB-44E4-2D67-2A9D0C1D9527}"/>
              </a:ext>
            </a:extLst>
          </p:cNvPr>
          <p:cNvGrpSpPr/>
          <p:nvPr/>
        </p:nvGrpSpPr>
        <p:grpSpPr>
          <a:xfrm>
            <a:off x="7191545" y="0"/>
            <a:ext cx="5000460" cy="1425988"/>
            <a:chOff x="7191545" y="0"/>
            <a:chExt cx="5000460" cy="1425988"/>
          </a:xfrm>
        </p:grpSpPr>
        <p:pic>
          <p:nvPicPr>
            <p:cNvPr id="6" name="Google Shape;556;p53">
              <a:extLst>
                <a:ext uri="{FF2B5EF4-FFF2-40B4-BE49-F238E27FC236}">
                  <a16:creationId xmlns:a16="http://schemas.microsoft.com/office/drawing/2014/main" id="{F9B90B75-BCBC-C25A-3D9F-7F5F9E8BC11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557;p53">
              <a:extLst>
                <a:ext uri="{FF2B5EF4-FFF2-40B4-BE49-F238E27FC236}">
                  <a16:creationId xmlns:a16="http://schemas.microsoft.com/office/drawing/2014/main" id="{61770D19-0ADB-D1D6-BF27-C8360CA37230}"/>
                </a:ext>
              </a:extLst>
            </p:cNvPr>
            <p:cNvGrpSpPr/>
            <p:nvPr/>
          </p:nvGrpSpPr>
          <p:grpSpPr>
            <a:xfrm>
              <a:off x="7191545" y="0"/>
              <a:ext cx="5000460" cy="1425988"/>
              <a:chOff x="7191545" y="0"/>
              <a:chExt cx="5000460" cy="1425988"/>
            </a:xfrm>
          </p:grpSpPr>
          <p:sp>
            <p:nvSpPr>
              <p:cNvPr id="8" name="Google Shape;558;p53">
                <a:extLst>
                  <a:ext uri="{FF2B5EF4-FFF2-40B4-BE49-F238E27FC236}">
                    <a16:creationId xmlns:a16="http://schemas.microsoft.com/office/drawing/2014/main" id="{5BE133AC-B2DF-111F-88D8-D418D38FEE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559;p53">
                <a:extLst>
                  <a:ext uri="{FF2B5EF4-FFF2-40B4-BE49-F238E27FC236}">
                    <a16:creationId xmlns:a16="http://schemas.microsoft.com/office/drawing/2014/main" id="{C963FC55-C7A5-6770-26C1-F2411A97258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67637838"/>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p:cSld name="Cover B">
    <p:spTree>
      <p:nvGrpSpPr>
        <p:cNvPr id="1" name=""/>
        <p:cNvGrpSpPr/>
        <p:nvPr/>
      </p:nvGrpSpPr>
      <p:grpSpPr>
        <a:xfrm>
          <a:off x="0" y="0"/>
          <a:ext cx="0" cy="0"/>
          <a:chOff x="0" y="0"/>
          <a:chExt cx="0" cy="0"/>
        </a:xfrm>
      </p:grpSpPr>
      <p:sp>
        <p:nvSpPr>
          <p:cNvPr id="2" name="Google Shape;561;p54">
            <a:extLst>
              <a:ext uri="{FF2B5EF4-FFF2-40B4-BE49-F238E27FC236}">
                <a16:creationId xmlns:a16="http://schemas.microsoft.com/office/drawing/2014/main" id="{113DDFC7-7A3D-80CC-B096-5517C193DE8A}"/>
              </a:ext>
            </a:extLst>
          </p:cNvPr>
          <p:cNvSpPr txBox="1">
            <a:spLocks noGrp="1"/>
          </p:cNvSpPr>
          <p:nvPr>
            <p:ph type="title"/>
          </p:nvPr>
        </p:nvSpPr>
        <p:spPr>
          <a:xfrm>
            <a:off x="513344" y="2633536"/>
            <a:ext cx="5194432" cy="2387598"/>
          </a:xfrm>
        </p:spPr>
        <p:txBody>
          <a:bodyPr anchor="b"/>
          <a:lstStyle>
            <a:lvl1pPr>
              <a:defRPr sz="4000">
                <a:solidFill>
                  <a:srgbClr val="444C55"/>
                </a:solidFill>
              </a:defRPr>
            </a:lvl1pPr>
          </a:lstStyle>
          <a:p>
            <a:pPr lvl="0"/>
            <a:endParaRPr lang="en-US"/>
          </a:p>
        </p:txBody>
      </p:sp>
      <p:sp>
        <p:nvSpPr>
          <p:cNvPr id="3" name="Google Shape;562;p54">
            <a:extLst>
              <a:ext uri="{FF2B5EF4-FFF2-40B4-BE49-F238E27FC236}">
                <a16:creationId xmlns:a16="http://schemas.microsoft.com/office/drawing/2014/main" id="{552BD2CD-99E8-D6D7-6A9A-69D2A6564AE1}"/>
              </a:ext>
            </a:extLst>
          </p:cNvPr>
          <p:cNvSpPr txBox="1">
            <a:spLocks noGrp="1"/>
          </p:cNvSpPr>
          <p:nvPr>
            <p:ph type="subTitle" idx="4294967295"/>
          </p:nvPr>
        </p:nvSpPr>
        <p:spPr>
          <a:xfrm>
            <a:off x="513344" y="5400327"/>
            <a:ext cx="5194432" cy="986564"/>
          </a:xfrm>
        </p:spPr>
        <p:txBody>
          <a:bodyPr/>
          <a:lstStyle>
            <a:lvl1pPr>
              <a:buNone/>
              <a:defRPr/>
            </a:lvl1pPr>
          </a:lstStyle>
          <a:p>
            <a:pPr lvl="0"/>
            <a:endParaRPr lang="en-US"/>
          </a:p>
        </p:txBody>
      </p:sp>
      <p:grpSp>
        <p:nvGrpSpPr>
          <p:cNvPr id="4" name="Google Shape;563;p54">
            <a:extLst>
              <a:ext uri="{FF2B5EF4-FFF2-40B4-BE49-F238E27FC236}">
                <a16:creationId xmlns:a16="http://schemas.microsoft.com/office/drawing/2014/main" id="{E26A5DFA-E350-1697-A4AC-8AFE4CA1AE1C}"/>
              </a:ext>
            </a:extLst>
          </p:cNvPr>
          <p:cNvGrpSpPr/>
          <p:nvPr/>
        </p:nvGrpSpPr>
        <p:grpSpPr>
          <a:xfrm>
            <a:off x="0" y="0"/>
            <a:ext cx="6418722" cy="1509820"/>
            <a:chOff x="0" y="0"/>
            <a:chExt cx="6418722" cy="1509820"/>
          </a:xfrm>
        </p:grpSpPr>
        <p:sp>
          <p:nvSpPr>
            <p:cNvPr id="5" name="Google Shape;564;p54">
              <a:extLst>
                <a:ext uri="{FF2B5EF4-FFF2-40B4-BE49-F238E27FC236}">
                  <a16:creationId xmlns:a16="http://schemas.microsoft.com/office/drawing/2014/main" id="{2C050344-A120-E7B4-E6E5-AB8BA8A9A3D7}"/>
                </a:ext>
              </a:extLst>
            </p:cNvPr>
            <p:cNvSpPr/>
            <p:nvPr/>
          </p:nvSpPr>
          <p:spPr>
            <a:xfrm flipH="1">
              <a:off x="0" y="0"/>
              <a:ext cx="6418722" cy="1509820"/>
            </a:xfrm>
            <a:custGeom>
              <a:avLst/>
              <a:gdLst>
                <a:gd name="f0" fmla="val w"/>
                <a:gd name="f1" fmla="val h"/>
                <a:gd name="f2" fmla="val 0"/>
                <a:gd name="f3" fmla="val 4669459"/>
                <a:gd name="f4" fmla="val 1098357"/>
                <a:gd name="f5" fmla="val 393099"/>
                <a:gd name="f6" fmla="val 485580"/>
                <a:gd name="f7" fmla="val 28411"/>
                <a:gd name="f8" fmla="val 1068094"/>
                <a:gd name="f9" fmla="val 214503"/>
                <a:gd name="f10" fmla="val 1643165"/>
                <a:gd name="f11" fmla="val 412971"/>
                <a:gd name="f12" fmla="val 2241464"/>
                <a:gd name="f13" fmla="val 572540"/>
                <a:gd name="f14" fmla="val 3009808"/>
                <a:gd name="f15" fmla="val 777487"/>
                <a:gd name="f16" fmla="val 3848273"/>
                <a:gd name="f17" fmla="val 856360"/>
                <a:gd name="f18" fmla="val 4645823"/>
                <a:gd name="f19" fmla="val 731027"/>
                <a:gd name="f20" fmla="val 726784"/>
                <a:gd name="f21" fmla="val 1079503"/>
                <a:gd name="f22" fmla="val 4627787"/>
                <a:gd name="f23" fmla="val 1083679"/>
                <a:gd name="f24" fmla="val 3105555"/>
                <a:gd name="f25" fmla="val 1189027"/>
                <a:gd name="f26" fmla="val 1909512"/>
                <a:gd name="f27" fmla="val 709765"/>
                <a:gd name="f28" fmla="val 568062"/>
                <a:gd name="f29" fmla="val 207626"/>
                <a:gd name="f30" fmla="*/ f0 1 4669459"/>
                <a:gd name="f31" fmla="*/ f1 1 1098357"/>
                <a:gd name="f32" fmla="+- f4 0 f2"/>
                <a:gd name="f33" fmla="+- f3 0 f2"/>
                <a:gd name="f34" fmla="*/ f33 1 4669459"/>
                <a:gd name="f35" fmla="*/ f32 1 1098357"/>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4669459" h="1098357">
                  <a:moveTo>
                    <a:pt x="f2" y="f2"/>
                  </a:moveTo>
                  <a:lnTo>
                    <a:pt x="f5" y="f2"/>
                  </a:lnTo>
                  <a:lnTo>
                    <a:pt x="f6" y="f7"/>
                  </a:lnTo>
                  <a:cubicBezTo>
                    <a:pt x="f8" y="f9"/>
                    <a:pt x="f10" y="f11"/>
                    <a:pt x="f12" y="f13"/>
                  </a:cubicBezTo>
                  <a:cubicBezTo>
                    <a:pt x="f14" y="f15"/>
                    <a:pt x="f16" y="f17"/>
                    <a:pt x="f18" y="f19"/>
                  </a:cubicBezTo>
                  <a:lnTo>
                    <a:pt x="f3" y="f20"/>
                  </a:lnTo>
                  <a:lnTo>
                    <a:pt x="f3" y="f21"/>
                  </a:lnTo>
                  <a:lnTo>
                    <a:pt x="f22" y="f23"/>
                  </a:lnTo>
                  <a:cubicBezTo>
                    <a:pt x="f24" y="f25"/>
                    <a:pt x="f26" y="f27"/>
                    <a:pt x="f28" y="f29"/>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65;p54">
              <a:extLst>
                <a:ext uri="{FF2B5EF4-FFF2-40B4-BE49-F238E27FC236}">
                  <a16:creationId xmlns:a16="http://schemas.microsoft.com/office/drawing/2014/main" id="{513A1DFC-AA9B-9DB2-7618-4FDA9EFD123A}"/>
                </a:ext>
              </a:extLst>
            </p:cNvPr>
            <p:cNvSpPr/>
            <p:nvPr/>
          </p:nvSpPr>
          <p:spPr>
            <a:xfrm flipH="1">
              <a:off x="0" y="0"/>
              <a:ext cx="6244227" cy="1352022"/>
            </a:xfrm>
            <a:custGeom>
              <a:avLst/>
              <a:gdLst>
                <a:gd name="f0" fmla="val w"/>
                <a:gd name="f1" fmla="val h"/>
                <a:gd name="f2" fmla="val 0"/>
                <a:gd name="f3" fmla="val 4542519"/>
                <a:gd name="f4" fmla="val 983565"/>
                <a:gd name="f5" fmla="val 957397"/>
                <a:gd name="f6" fmla="val 4542518"/>
                <a:gd name="f7" fmla="val 957403"/>
                <a:gd name="f8" fmla="val 4510552"/>
                <a:gd name="f9" fmla="val 961138"/>
                <a:gd name="f10" fmla="val 2991282"/>
                <a:gd name="f11" fmla="val 1091409"/>
                <a:gd name="f12" fmla="val 1788278"/>
                <a:gd name="f13" fmla="val 632191"/>
                <a:gd name="f14" fmla="val 439600"/>
                <a:gd name="f15" fmla="val 152515"/>
                <a:gd name="f16" fmla="*/ f0 1 4542519"/>
                <a:gd name="f17" fmla="*/ f1 1 983565"/>
                <a:gd name="f18" fmla="+- f4 0 f2"/>
                <a:gd name="f19" fmla="+- f3 0 f2"/>
                <a:gd name="f20" fmla="*/ f19 1 4542519"/>
                <a:gd name="f21" fmla="*/ f18 1 9835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42519" h="983565">
                  <a:moveTo>
                    <a:pt x="f2" y="f2"/>
                  </a:moveTo>
                  <a:lnTo>
                    <a:pt x="f3" y="f2"/>
                  </a:lnTo>
                  <a:lnTo>
                    <a:pt x="f3" y="f5"/>
                  </a:lnTo>
                  <a:lnTo>
                    <a:pt x="f6" y="f7"/>
                  </a:lnTo>
                  <a:lnTo>
                    <a:pt x="f8" y="f9"/>
                  </a:lnTo>
                  <a:cubicBezTo>
                    <a:pt x="f10" y="f11"/>
                    <a:pt x="f12" y="f13"/>
                    <a:pt x="f14" y="f15"/>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pic>
        <p:nvPicPr>
          <p:cNvPr id="7" name="Google Shape;566;p54">
            <a:extLst>
              <a:ext uri="{FF2B5EF4-FFF2-40B4-BE49-F238E27FC236}">
                <a16:creationId xmlns:a16="http://schemas.microsoft.com/office/drawing/2014/main" id="{3064ADB3-9DD4-546F-E659-451067766736}"/>
              </a:ext>
            </a:extLst>
          </p:cNvPr>
          <p:cNvPicPr>
            <a:picLocks noChangeAspect="1"/>
          </p:cNvPicPr>
          <p:nvPr/>
        </p:nvPicPr>
        <p:blipFill>
          <a:blip r:embed="rId2">
            <a:alphaModFix/>
          </a:blip>
          <a:srcRect/>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2106487938"/>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preserve="1">
  <p:cSld name="1_Cover 5">
    <p:spTree>
      <p:nvGrpSpPr>
        <p:cNvPr id="1" name=""/>
        <p:cNvGrpSpPr/>
        <p:nvPr/>
      </p:nvGrpSpPr>
      <p:grpSpPr>
        <a:xfrm>
          <a:off x="0" y="0"/>
          <a:ext cx="0" cy="0"/>
          <a:chOff x="0" y="0"/>
          <a:chExt cx="0" cy="0"/>
        </a:xfrm>
      </p:grpSpPr>
      <p:sp>
        <p:nvSpPr>
          <p:cNvPr id="2" name="Google Shape;456;p44">
            <a:extLst>
              <a:ext uri="{FF2B5EF4-FFF2-40B4-BE49-F238E27FC236}">
                <a16:creationId xmlns:a16="http://schemas.microsoft.com/office/drawing/2014/main" id="{6257F9D7-0399-C450-ADE2-B98165AB9CCD}"/>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57;p44">
            <a:extLst>
              <a:ext uri="{FF2B5EF4-FFF2-40B4-BE49-F238E27FC236}">
                <a16:creationId xmlns:a16="http://schemas.microsoft.com/office/drawing/2014/main" id="{172D27C7-C832-A336-7134-A2F9C7C800D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458;p44">
            <a:extLst>
              <a:ext uri="{FF2B5EF4-FFF2-40B4-BE49-F238E27FC236}">
                <a16:creationId xmlns:a16="http://schemas.microsoft.com/office/drawing/2014/main" id="{50B35128-F94C-A8FE-79A6-64068067ED66}"/>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460;p44">
            <a:extLst>
              <a:ext uri="{FF2B5EF4-FFF2-40B4-BE49-F238E27FC236}">
                <a16:creationId xmlns:a16="http://schemas.microsoft.com/office/drawing/2014/main" id="{15B1579E-5332-9B56-2744-CC3906AA4BB9}"/>
              </a:ext>
            </a:extLst>
          </p:cNvPr>
          <p:cNvGrpSpPr/>
          <p:nvPr/>
        </p:nvGrpSpPr>
        <p:grpSpPr>
          <a:xfrm>
            <a:off x="0" y="5020348"/>
            <a:ext cx="12191996" cy="1837651"/>
            <a:chOff x="0" y="5020348"/>
            <a:chExt cx="12191996" cy="1837651"/>
          </a:xfrm>
        </p:grpSpPr>
        <p:sp>
          <p:nvSpPr>
            <p:cNvPr id="6" name="Google Shape;461;p44">
              <a:extLst>
                <a:ext uri="{FF2B5EF4-FFF2-40B4-BE49-F238E27FC236}">
                  <a16:creationId xmlns:a16="http://schemas.microsoft.com/office/drawing/2014/main" id="{D40DA7DD-FB93-A071-C138-0D05DDFE607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462;p44">
              <a:extLst>
                <a:ext uri="{FF2B5EF4-FFF2-40B4-BE49-F238E27FC236}">
                  <a16:creationId xmlns:a16="http://schemas.microsoft.com/office/drawing/2014/main" id="{CF2237D6-7928-EE42-FA59-E960FC75EDED}"/>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463;p44">
              <a:extLst>
                <a:ext uri="{FF2B5EF4-FFF2-40B4-BE49-F238E27FC236}">
                  <a16:creationId xmlns:a16="http://schemas.microsoft.com/office/drawing/2014/main" id="{8EA13F40-F809-2FE4-61D0-1563BDD2B33F}"/>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641843957"/>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preserve="1">
  <p:cSld name="1_Divider 6">
    <p:spTree>
      <p:nvGrpSpPr>
        <p:cNvPr id="1" name=""/>
        <p:cNvGrpSpPr/>
        <p:nvPr/>
      </p:nvGrpSpPr>
      <p:grpSpPr>
        <a:xfrm>
          <a:off x="0" y="0"/>
          <a:ext cx="0" cy="0"/>
          <a:chOff x="0" y="0"/>
          <a:chExt cx="0" cy="0"/>
        </a:xfrm>
      </p:grpSpPr>
      <p:grpSp>
        <p:nvGrpSpPr>
          <p:cNvPr id="2" name="Google Shape;465;p45">
            <a:extLst>
              <a:ext uri="{FF2B5EF4-FFF2-40B4-BE49-F238E27FC236}">
                <a16:creationId xmlns:a16="http://schemas.microsoft.com/office/drawing/2014/main" id="{C9E9C31C-3D1F-7B66-5A7F-A6331EE2F230}"/>
              </a:ext>
            </a:extLst>
          </p:cNvPr>
          <p:cNvGrpSpPr/>
          <p:nvPr/>
        </p:nvGrpSpPr>
        <p:grpSpPr>
          <a:xfrm>
            <a:off x="0" y="5020348"/>
            <a:ext cx="12191996" cy="1837651"/>
            <a:chOff x="0" y="5020348"/>
            <a:chExt cx="12191996" cy="1837651"/>
          </a:xfrm>
        </p:grpSpPr>
        <p:sp>
          <p:nvSpPr>
            <p:cNvPr id="3" name="Google Shape;466;p45">
              <a:extLst>
                <a:ext uri="{FF2B5EF4-FFF2-40B4-BE49-F238E27FC236}">
                  <a16:creationId xmlns:a16="http://schemas.microsoft.com/office/drawing/2014/main" id="{A5DFA366-3A98-7F4C-AD93-C05B0CEF6108}"/>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467;p45">
              <a:extLst>
                <a:ext uri="{FF2B5EF4-FFF2-40B4-BE49-F238E27FC236}">
                  <a16:creationId xmlns:a16="http://schemas.microsoft.com/office/drawing/2014/main" id="{8C8BFEED-4429-A5A5-83BF-BE8246FC5B4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468;p45">
              <a:extLst>
                <a:ext uri="{FF2B5EF4-FFF2-40B4-BE49-F238E27FC236}">
                  <a16:creationId xmlns:a16="http://schemas.microsoft.com/office/drawing/2014/main" id="{4681053B-8F0F-5573-F70A-09EBEAA798A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469;p45">
              <a:extLst>
                <a:ext uri="{FF2B5EF4-FFF2-40B4-BE49-F238E27FC236}">
                  <a16:creationId xmlns:a16="http://schemas.microsoft.com/office/drawing/2014/main" id="{7BE8301C-402B-89BB-6D7D-958EC79F8BE8}"/>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470;p45">
            <a:extLst>
              <a:ext uri="{FF2B5EF4-FFF2-40B4-BE49-F238E27FC236}">
                <a16:creationId xmlns:a16="http://schemas.microsoft.com/office/drawing/2014/main" id="{8EA05E84-2D8B-5403-FD0B-CE9527252756}"/>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471;p45">
            <a:extLst>
              <a:ext uri="{FF2B5EF4-FFF2-40B4-BE49-F238E27FC236}">
                <a16:creationId xmlns:a16="http://schemas.microsoft.com/office/drawing/2014/main" id="{E46F4A71-2E4F-64D9-BC6D-E3262D35633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804269578"/>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preserve="1">
  <p:cSld name="1_Photo Slide 5">
    <p:spTree>
      <p:nvGrpSpPr>
        <p:cNvPr id="1" name=""/>
        <p:cNvGrpSpPr/>
        <p:nvPr/>
      </p:nvGrpSpPr>
      <p:grpSpPr>
        <a:xfrm>
          <a:off x="0" y="0"/>
          <a:ext cx="0" cy="0"/>
          <a:chOff x="0" y="0"/>
          <a:chExt cx="0" cy="0"/>
        </a:xfrm>
      </p:grpSpPr>
      <p:sp>
        <p:nvSpPr>
          <p:cNvPr id="2" name="Google Shape;473;p46">
            <a:extLst>
              <a:ext uri="{FF2B5EF4-FFF2-40B4-BE49-F238E27FC236}">
                <a16:creationId xmlns:a16="http://schemas.microsoft.com/office/drawing/2014/main" id="{58A22D3D-82FF-22CD-4987-D5898DBCF3BB}"/>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474;p46">
            <a:extLst>
              <a:ext uri="{FF2B5EF4-FFF2-40B4-BE49-F238E27FC236}">
                <a16:creationId xmlns:a16="http://schemas.microsoft.com/office/drawing/2014/main" id="{DEEDDA87-5EFE-85AD-4E53-AABB38334C1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475;p46">
            <a:extLst>
              <a:ext uri="{FF2B5EF4-FFF2-40B4-BE49-F238E27FC236}">
                <a16:creationId xmlns:a16="http://schemas.microsoft.com/office/drawing/2014/main" id="{775B2098-0119-2B56-942C-40A1A37C999F}"/>
              </a:ext>
            </a:extLst>
          </p:cNvPr>
          <p:cNvGrpSpPr/>
          <p:nvPr/>
        </p:nvGrpSpPr>
        <p:grpSpPr>
          <a:xfrm>
            <a:off x="0" y="5379424"/>
            <a:ext cx="2807363" cy="753895"/>
            <a:chOff x="0" y="5379424"/>
            <a:chExt cx="2807363" cy="753895"/>
          </a:xfrm>
        </p:grpSpPr>
        <p:sp>
          <p:nvSpPr>
            <p:cNvPr id="5" name="Google Shape;476;p46">
              <a:extLst>
                <a:ext uri="{FF2B5EF4-FFF2-40B4-BE49-F238E27FC236}">
                  <a16:creationId xmlns:a16="http://schemas.microsoft.com/office/drawing/2014/main" id="{74D1592A-8417-1429-513D-389406C561E8}"/>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477;p46">
              <a:extLst>
                <a:ext uri="{FF2B5EF4-FFF2-40B4-BE49-F238E27FC236}">
                  <a16:creationId xmlns:a16="http://schemas.microsoft.com/office/drawing/2014/main" id="{E4251717-F039-BA17-E295-D59C4F9CC3AB}"/>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479;p46">
            <a:extLst>
              <a:ext uri="{FF2B5EF4-FFF2-40B4-BE49-F238E27FC236}">
                <a16:creationId xmlns:a16="http://schemas.microsoft.com/office/drawing/2014/main" id="{ED5240B3-5252-AC85-C520-6F6696F2A73C}"/>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073539139"/>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preserve="1">
  <p:cSld name="1_Quotation 5">
    <p:spTree>
      <p:nvGrpSpPr>
        <p:cNvPr id="1" name=""/>
        <p:cNvGrpSpPr/>
        <p:nvPr/>
      </p:nvGrpSpPr>
      <p:grpSpPr>
        <a:xfrm>
          <a:off x="0" y="0"/>
          <a:ext cx="0" cy="0"/>
          <a:chOff x="0" y="0"/>
          <a:chExt cx="0" cy="0"/>
        </a:xfrm>
      </p:grpSpPr>
      <p:sp>
        <p:nvSpPr>
          <p:cNvPr id="2" name="Google Shape;481;p47">
            <a:extLst>
              <a:ext uri="{FF2B5EF4-FFF2-40B4-BE49-F238E27FC236}">
                <a16:creationId xmlns:a16="http://schemas.microsoft.com/office/drawing/2014/main" id="{4BEEA44E-D4DB-1AA1-61BA-6FBAD6E714A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82;p47">
            <a:extLst>
              <a:ext uri="{FF2B5EF4-FFF2-40B4-BE49-F238E27FC236}">
                <a16:creationId xmlns:a16="http://schemas.microsoft.com/office/drawing/2014/main" id="{D61D1EEA-7B92-4F71-CB7B-8F6AAB7D31B7}"/>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83;p47">
            <a:extLst>
              <a:ext uri="{FF2B5EF4-FFF2-40B4-BE49-F238E27FC236}">
                <a16:creationId xmlns:a16="http://schemas.microsoft.com/office/drawing/2014/main" id="{10F33FE1-8920-B98F-6B32-B41B8593C2E3}"/>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84;p47">
            <a:extLst>
              <a:ext uri="{FF2B5EF4-FFF2-40B4-BE49-F238E27FC236}">
                <a16:creationId xmlns:a16="http://schemas.microsoft.com/office/drawing/2014/main" id="{4183A918-7319-130C-04D7-1B0DB9D2A588}"/>
              </a:ext>
            </a:extLst>
          </p:cNvPr>
          <p:cNvSpPr txBox="1">
            <a:spLocks noGrp="1"/>
          </p:cNvSpPr>
          <p:nvPr>
            <p:ph type="sldNum" sz="quarter" idx="8"/>
          </p:nvPr>
        </p:nvSpPr>
        <p:spPr/>
        <p:txBody>
          <a:bodyPr/>
          <a:lstStyle>
            <a:lvl1pPr>
              <a:defRPr>
                <a:solidFill>
                  <a:srgbClr val="AEB3B7"/>
                </a:solidFill>
              </a:defRPr>
            </a:lvl1pPr>
          </a:lstStyle>
          <a:p>
            <a:pPr lvl="0"/>
            <a:fld id="{BAB098B8-D7DA-43C1-9F6C-8F16DE5C5CF1}" type="slidenum">
              <a:t>‹#›</a:t>
            </a:fld>
            <a:endParaRPr lang="en-US"/>
          </a:p>
        </p:txBody>
      </p:sp>
      <p:cxnSp>
        <p:nvCxnSpPr>
          <p:cNvPr id="6" name="Google Shape;485;p47">
            <a:extLst>
              <a:ext uri="{FF2B5EF4-FFF2-40B4-BE49-F238E27FC236}">
                <a16:creationId xmlns:a16="http://schemas.microsoft.com/office/drawing/2014/main" id="{AD281216-6645-21BD-5691-5BF95E4F62F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86;p47">
            <a:extLst>
              <a:ext uri="{FF2B5EF4-FFF2-40B4-BE49-F238E27FC236}">
                <a16:creationId xmlns:a16="http://schemas.microsoft.com/office/drawing/2014/main" id="{5F3FC906-0324-4B61-71DC-65608D81CFFA}"/>
              </a:ext>
            </a:extLst>
          </p:cNvPr>
          <p:cNvSpPr txBox="1">
            <a:spLocks noGrp="1"/>
          </p:cNvSpPr>
          <p:nvPr>
            <p:ph type="ftr" sz="quarter" idx="9"/>
          </p:nvPr>
        </p:nvSpPr>
        <p:spPr/>
        <p:txBody>
          <a:bodyPr/>
          <a:lstStyle>
            <a:lvl1pPr>
              <a:defRPr/>
            </a:lvl1pPr>
          </a:lstStyle>
          <a:p>
            <a:pPr lvl="0"/>
            <a:endParaRPr lang="en-US"/>
          </a:p>
        </p:txBody>
      </p:sp>
      <p:grpSp>
        <p:nvGrpSpPr>
          <p:cNvPr id="8" name="Google Shape;487;p47">
            <a:extLst>
              <a:ext uri="{FF2B5EF4-FFF2-40B4-BE49-F238E27FC236}">
                <a16:creationId xmlns:a16="http://schemas.microsoft.com/office/drawing/2014/main" id="{F1604765-3128-8AFA-325C-B450D1501000}"/>
              </a:ext>
            </a:extLst>
          </p:cNvPr>
          <p:cNvGrpSpPr/>
          <p:nvPr/>
        </p:nvGrpSpPr>
        <p:grpSpPr>
          <a:xfrm>
            <a:off x="7191545" y="0"/>
            <a:ext cx="5000460" cy="1425988"/>
            <a:chOff x="7191545" y="0"/>
            <a:chExt cx="5000460" cy="1425988"/>
          </a:xfrm>
        </p:grpSpPr>
        <p:pic>
          <p:nvPicPr>
            <p:cNvPr id="9" name="Google Shape;488;p47">
              <a:extLst>
                <a:ext uri="{FF2B5EF4-FFF2-40B4-BE49-F238E27FC236}">
                  <a16:creationId xmlns:a16="http://schemas.microsoft.com/office/drawing/2014/main" id="{F8BA6302-A513-0CD5-2E95-37BA636221E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89;p47">
              <a:extLst>
                <a:ext uri="{FF2B5EF4-FFF2-40B4-BE49-F238E27FC236}">
                  <a16:creationId xmlns:a16="http://schemas.microsoft.com/office/drawing/2014/main" id="{614F1703-35B5-964F-5D29-B55A68067693}"/>
                </a:ext>
              </a:extLst>
            </p:cNvPr>
            <p:cNvGrpSpPr/>
            <p:nvPr/>
          </p:nvGrpSpPr>
          <p:grpSpPr>
            <a:xfrm>
              <a:off x="7191545" y="0"/>
              <a:ext cx="5000460" cy="1425988"/>
              <a:chOff x="7191545" y="0"/>
              <a:chExt cx="5000460" cy="1425988"/>
            </a:xfrm>
          </p:grpSpPr>
          <p:sp>
            <p:nvSpPr>
              <p:cNvPr id="11" name="Google Shape;490;p47">
                <a:extLst>
                  <a:ext uri="{FF2B5EF4-FFF2-40B4-BE49-F238E27FC236}">
                    <a16:creationId xmlns:a16="http://schemas.microsoft.com/office/drawing/2014/main" id="{3F49220C-AD4A-7B27-D0BA-4D986AD4102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91;p47">
                <a:extLst>
                  <a:ext uri="{FF2B5EF4-FFF2-40B4-BE49-F238E27FC236}">
                    <a16:creationId xmlns:a16="http://schemas.microsoft.com/office/drawing/2014/main" id="{340BA4DB-31CA-4498-F2D4-97F6FEDB5B4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92;p47" descr="Open quotation mark with solid fill">
            <a:extLst>
              <a:ext uri="{FF2B5EF4-FFF2-40B4-BE49-F238E27FC236}">
                <a16:creationId xmlns:a16="http://schemas.microsoft.com/office/drawing/2014/main" id="{D5546C2C-C548-3D4C-3936-8764025329DD}"/>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34611303"/>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preserve="1">
  <p:cSld name="1_Quotation 6">
    <p:spTree>
      <p:nvGrpSpPr>
        <p:cNvPr id="1" name=""/>
        <p:cNvGrpSpPr/>
        <p:nvPr/>
      </p:nvGrpSpPr>
      <p:grpSpPr>
        <a:xfrm>
          <a:off x="0" y="0"/>
          <a:ext cx="0" cy="0"/>
          <a:chOff x="0" y="0"/>
          <a:chExt cx="0" cy="0"/>
        </a:xfrm>
      </p:grpSpPr>
      <p:sp>
        <p:nvSpPr>
          <p:cNvPr id="2" name="Google Shape;494;p48">
            <a:extLst>
              <a:ext uri="{FF2B5EF4-FFF2-40B4-BE49-F238E27FC236}">
                <a16:creationId xmlns:a16="http://schemas.microsoft.com/office/drawing/2014/main" id="{BFAF3DE5-26E5-3EBC-8A2E-493B073F063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95;p48">
            <a:extLst>
              <a:ext uri="{FF2B5EF4-FFF2-40B4-BE49-F238E27FC236}">
                <a16:creationId xmlns:a16="http://schemas.microsoft.com/office/drawing/2014/main" id="{6766848C-819F-6996-D043-5B4359F4701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96;p48">
            <a:extLst>
              <a:ext uri="{FF2B5EF4-FFF2-40B4-BE49-F238E27FC236}">
                <a16:creationId xmlns:a16="http://schemas.microsoft.com/office/drawing/2014/main" id="{1A2C98AB-65B9-8348-D9DB-737D8FBE2F6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97;p48">
            <a:extLst>
              <a:ext uri="{FF2B5EF4-FFF2-40B4-BE49-F238E27FC236}">
                <a16:creationId xmlns:a16="http://schemas.microsoft.com/office/drawing/2014/main" id="{2271917C-DCEF-1567-70F9-525571A63931}"/>
              </a:ext>
            </a:extLst>
          </p:cNvPr>
          <p:cNvSpPr txBox="1">
            <a:spLocks noGrp="1"/>
          </p:cNvSpPr>
          <p:nvPr>
            <p:ph type="sldNum" sz="quarter" idx="8"/>
          </p:nvPr>
        </p:nvSpPr>
        <p:spPr/>
        <p:txBody>
          <a:bodyPr/>
          <a:lstStyle>
            <a:lvl1pPr>
              <a:defRPr>
                <a:solidFill>
                  <a:srgbClr val="AEB3B7"/>
                </a:solidFill>
              </a:defRPr>
            </a:lvl1pPr>
          </a:lstStyle>
          <a:p>
            <a:pPr lvl="0"/>
            <a:fld id="{720DEAAB-5418-47ED-9436-4D39233D98C7}" type="slidenum">
              <a:t>‹#›</a:t>
            </a:fld>
            <a:endParaRPr lang="en-US"/>
          </a:p>
        </p:txBody>
      </p:sp>
      <p:cxnSp>
        <p:nvCxnSpPr>
          <p:cNvPr id="6" name="Google Shape;498;p48">
            <a:extLst>
              <a:ext uri="{FF2B5EF4-FFF2-40B4-BE49-F238E27FC236}">
                <a16:creationId xmlns:a16="http://schemas.microsoft.com/office/drawing/2014/main" id="{F2E14A88-434D-58F4-C3B0-FA5BB163D2C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99;p48">
            <a:extLst>
              <a:ext uri="{FF2B5EF4-FFF2-40B4-BE49-F238E27FC236}">
                <a16:creationId xmlns:a16="http://schemas.microsoft.com/office/drawing/2014/main" id="{C48C10F3-5F85-DC6C-1DB2-243115AC3F72}"/>
              </a:ext>
            </a:extLst>
          </p:cNvPr>
          <p:cNvSpPr txBox="1">
            <a:spLocks noGrp="1"/>
          </p:cNvSpPr>
          <p:nvPr>
            <p:ph type="ftr" sz="quarter" idx="9"/>
          </p:nvPr>
        </p:nvSpPr>
        <p:spPr/>
        <p:txBody>
          <a:bodyPr/>
          <a:lstStyle>
            <a:lvl1pPr>
              <a:defRPr/>
            </a:lvl1pPr>
          </a:lstStyle>
          <a:p>
            <a:pPr lvl="0"/>
            <a:endParaRPr lang="en-US"/>
          </a:p>
        </p:txBody>
      </p:sp>
      <p:grpSp>
        <p:nvGrpSpPr>
          <p:cNvPr id="8" name="Google Shape;500;p48">
            <a:extLst>
              <a:ext uri="{FF2B5EF4-FFF2-40B4-BE49-F238E27FC236}">
                <a16:creationId xmlns:a16="http://schemas.microsoft.com/office/drawing/2014/main" id="{B7B54800-7A4B-92F1-610F-9DDBA9D14496}"/>
              </a:ext>
            </a:extLst>
          </p:cNvPr>
          <p:cNvGrpSpPr/>
          <p:nvPr/>
        </p:nvGrpSpPr>
        <p:grpSpPr>
          <a:xfrm>
            <a:off x="7191545" y="0"/>
            <a:ext cx="5000460" cy="1425988"/>
            <a:chOff x="7191545" y="0"/>
            <a:chExt cx="5000460" cy="1425988"/>
          </a:xfrm>
        </p:grpSpPr>
        <p:pic>
          <p:nvPicPr>
            <p:cNvPr id="9" name="Google Shape;501;p48">
              <a:extLst>
                <a:ext uri="{FF2B5EF4-FFF2-40B4-BE49-F238E27FC236}">
                  <a16:creationId xmlns:a16="http://schemas.microsoft.com/office/drawing/2014/main" id="{19B90B3F-567C-A285-3473-86F6B9B39C9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502;p48">
              <a:extLst>
                <a:ext uri="{FF2B5EF4-FFF2-40B4-BE49-F238E27FC236}">
                  <a16:creationId xmlns:a16="http://schemas.microsoft.com/office/drawing/2014/main" id="{681FFD90-5C49-C1A2-FE00-5BCD2A3CC4DD}"/>
                </a:ext>
              </a:extLst>
            </p:cNvPr>
            <p:cNvGrpSpPr/>
            <p:nvPr/>
          </p:nvGrpSpPr>
          <p:grpSpPr>
            <a:xfrm>
              <a:off x="7191545" y="0"/>
              <a:ext cx="5000460" cy="1425988"/>
              <a:chOff x="7191545" y="0"/>
              <a:chExt cx="5000460" cy="1425988"/>
            </a:xfrm>
          </p:grpSpPr>
          <p:sp>
            <p:nvSpPr>
              <p:cNvPr id="11" name="Google Shape;503;p48">
                <a:extLst>
                  <a:ext uri="{FF2B5EF4-FFF2-40B4-BE49-F238E27FC236}">
                    <a16:creationId xmlns:a16="http://schemas.microsoft.com/office/drawing/2014/main" id="{F400B65A-40A8-DF30-02CA-C3E4F3B782C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504;p48">
                <a:extLst>
                  <a:ext uri="{FF2B5EF4-FFF2-40B4-BE49-F238E27FC236}">
                    <a16:creationId xmlns:a16="http://schemas.microsoft.com/office/drawing/2014/main" id="{C77CDB6A-CAC5-00DD-28E0-E57C3AD893C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505;p48" descr="Open quotation mark with solid fill">
            <a:extLst>
              <a:ext uri="{FF2B5EF4-FFF2-40B4-BE49-F238E27FC236}">
                <a16:creationId xmlns:a16="http://schemas.microsoft.com/office/drawing/2014/main" id="{60E74326-37A8-1288-AB4D-AA76B3D40E0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748406444"/>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p:cSld name="1_Two Content 4">
    <p:spTree>
      <p:nvGrpSpPr>
        <p:cNvPr id="1" name=""/>
        <p:cNvGrpSpPr/>
        <p:nvPr/>
      </p:nvGrpSpPr>
      <p:grpSpPr>
        <a:xfrm>
          <a:off x="0" y="0"/>
          <a:ext cx="0" cy="0"/>
          <a:chOff x="0" y="0"/>
          <a:chExt cx="0" cy="0"/>
        </a:xfrm>
      </p:grpSpPr>
      <p:sp>
        <p:nvSpPr>
          <p:cNvPr id="2" name="Google Shape;507;p49">
            <a:extLst>
              <a:ext uri="{FF2B5EF4-FFF2-40B4-BE49-F238E27FC236}">
                <a16:creationId xmlns:a16="http://schemas.microsoft.com/office/drawing/2014/main" id="{00E7F500-7AB8-9F0B-6ADD-22B4239CFE87}"/>
              </a:ext>
            </a:extLst>
          </p:cNvPr>
          <p:cNvSpPr txBox="1">
            <a:spLocks noGrp="1"/>
          </p:cNvSpPr>
          <p:nvPr>
            <p:ph type="title"/>
          </p:nvPr>
        </p:nvSpPr>
        <p:spPr/>
        <p:txBody>
          <a:bodyPr/>
          <a:lstStyle>
            <a:lvl1pPr>
              <a:defRPr/>
            </a:lvl1pPr>
          </a:lstStyle>
          <a:p>
            <a:pPr lvl="0"/>
            <a:endParaRPr lang="en-US"/>
          </a:p>
        </p:txBody>
      </p:sp>
      <p:sp>
        <p:nvSpPr>
          <p:cNvPr id="3" name="Google Shape;508;p49">
            <a:extLst>
              <a:ext uri="{FF2B5EF4-FFF2-40B4-BE49-F238E27FC236}">
                <a16:creationId xmlns:a16="http://schemas.microsoft.com/office/drawing/2014/main" id="{BCD2EB41-B544-D6F5-240D-E838B75E0CA7}"/>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509;p49">
            <a:extLst>
              <a:ext uri="{FF2B5EF4-FFF2-40B4-BE49-F238E27FC236}">
                <a16:creationId xmlns:a16="http://schemas.microsoft.com/office/drawing/2014/main" id="{759DB776-FE6D-96A9-F45E-BECF1D054C9A}"/>
              </a:ext>
            </a:extLst>
          </p:cNvPr>
          <p:cNvGrpSpPr/>
          <p:nvPr/>
        </p:nvGrpSpPr>
        <p:grpSpPr>
          <a:xfrm>
            <a:off x="7191545" y="0"/>
            <a:ext cx="5000460" cy="1425988"/>
            <a:chOff x="7191545" y="0"/>
            <a:chExt cx="5000460" cy="1425988"/>
          </a:xfrm>
        </p:grpSpPr>
        <p:pic>
          <p:nvPicPr>
            <p:cNvPr id="5" name="Google Shape;510;p49">
              <a:extLst>
                <a:ext uri="{FF2B5EF4-FFF2-40B4-BE49-F238E27FC236}">
                  <a16:creationId xmlns:a16="http://schemas.microsoft.com/office/drawing/2014/main" id="{7D0F6A1A-B229-DD75-1DC6-B760C564B18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511;p49">
              <a:extLst>
                <a:ext uri="{FF2B5EF4-FFF2-40B4-BE49-F238E27FC236}">
                  <a16:creationId xmlns:a16="http://schemas.microsoft.com/office/drawing/2014/main" id="{D21FF5F7-DD81-6CF7-6207-BF92250FED45}"/>
                </a:ext>
              </a:extLst>
            </p:cNvPr>
            <p:cNvGrpSpPr/>
            <p:nvPr/>
          </p:nvGrpSpPr>
          <p:grpSpPr>
            <a:xfrm>
              <a:off x="7191545" y="0"/>
              <a:ext cx="5000460" cy="1425988"/>
              <a:chOff x="7191545" y="0"/>
              <a:chExt cx="5000460" cy="1425988"/>
            </a:xfrm>
          </p:grpSpPr>
          <p:sp>
            <p:nvSpPr>
              <p:cNvPr id="7" name="Google Shape;512;p49">
                <a:extLst>
                  <a:ext uri="{FF2B5EF4-FFF2-40B4-BE49-F238E27FC236}">
                    <a16:creationId xmlns:a16="http://schemas.microsoft.com/office/drawing/2014/main" id="{456E4F74-AEF3-AB1F-306B-588CC689D31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513;p49">
                <a:extLst>
                  <a:ext uri="{FF2B5EF4-FFF2-40B4-BE49-F238E27FC236}">
                    <a16:creationId xmlns:a16="http://schemas.microsoft.com/office/drawing/2014/main" id="{2678D445-9C5F-8D04-4D75-7DC99F1213A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514;p49">
            <a:extLst>
              <a:ext uri="{FF2B5EF4-FFF2-40B4-BE49-F238E27FC236}">
                <a16:creationId xmlns:a16="http://schemas.microsoft.com/office/drawing/2014/main" id="{DC25BEF5-A762-2672-7BC1-5E41DC77262D}"/>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515;p49">
            <a:extLst>
              <a:ext uri="{FF2B5EF4-FFF2-40B4-BE49-F238E27FC236}">
                <a16:creationId xmlns:a16="http://schemas.microsoft.com/office/drawing/2014/main" id="{F9D64E3E-2864-E671-285F-EA5CA0278D55}"/>
              </a:ext>
            </a:extLst>
          </p:cNvPr>
          <p:cNvSpPr txBox="1">
            <a:spLocks noGrp="1"/>
          </p:cNvSpPr>
          <p:nvPr>
            <p:ph type="sldNum" sz="quarter" idx="8"/>
          </p:nvPr>
        </p:nvSpPr>
        <p:spPr>
          <a:xfrm>
            <a:off x="8839193" y="6356351"/>
            <a:ext cx="2743200" cy="365129"/>
          </a:xfrm>
        </p:spPr>
        <p:txBody>
          <a:bodyPr/>
          <a:lstStyle>
            <a:lvl1pPr>
              <a:defRPr/>
            </a:lvl1pPr>
          </a:lstStyle>
          <a:p>
            <a:pPr lvl="0"/>
            <a:fld id="{DFDA0202-CB53-40F9-B6D1-98AC33AA5A42}" type="slidenum">
              <a:t>‹#›</a:t>
            </a:fld>
            <a:endParaRPr lang="en-US"/>
          </a:p>
        </p:txBody>
      </p:sp>
      <p:cxnSp>
        <p:nvCxnSpPr>
          <p:cNvPr id="11" name="Google Shape;516;p49">
            <a:extLst>
              <a:ext uri="{FF2B5EF4-FFF2-40B4-BE49-F238E27FC236}">
                <a16:creationId xmlns:a16="http://schemas.microsoft.com/office/drawing/2014/main" id="{3D2F957E-D86F-31B3-9B31-76E23A245F3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517;p49">
            <a:extLst>
              <a:ext uri="{FF2B5EF4-FFF2-40B4-BE49-F238E27FC236}">
                <a16:creationId xmlns:a16="http://schemas.microsoft.com/office/drawing/2014/main" id="{CF776037-1C63-D593-1BFB-DE2146D4D4E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41973351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327"/>
        <p:cNvGrpSpPr/>
        <p:nvPr/>
      </p:nvGrpSpPr>
      <p:grpSpPr>
        <a:xfrm>
          <a:off x="0" y="0"/>
          <a:ext cx="0" cy="0"/>
          <a:chOff x="0" y="0"/>
          <a:chExt cx="0" cy="0"/>
        </a:xfrm>
      </p:grpSpPr>
      <p:sp>
        <p:nvSpPr>
          <p:cNvPr id="1328" name="Google Shape;1328;p6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29" name="Google Shape;1329;p6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0" name="Google Shape;1330;p6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1" name="Google Shape;1331;p67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2" name="Google Shape;1332;p67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606411690"/>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preserve="1">
  <p:cSld name="1_Comparison 3">
    <p:spTree>
      <p:nvGrpSpPr>
        <p:cNvPr id="1" name=""/>
        <p:cNvGrpSpPr/>
        <p:nvPr/>
      </p:nvGrpSpPr>
      <p:grpSpPr>
        <a:xfrm>
          <a:off x="0" y="0"/>
          <a:ext cx="0" cy="0"/>
          <a:chOff x="0" y="0"/>
          <a:chExt cx="0" cy="0"/>
        </a:xfrm>
      </p:grpSpPr>
      <p:grpSp>
        <p:nvGrpSpPr>
          <p:cNvPr id="2" name="Google Shape;519;p50">
            <a:extLst>
              <a:ext uri="{FF2B5EF4-FFF2-40B4-BE49-F238E27FC236}">
                <a16:creationId xmlns:a16="http://schemas.microsoft.com/office/drawing/2014/main" id="{D85CC3D3-4AF5-4C04-255B-B3807C95562C}"/>
              </a:ext>
            </a:extLst>
          </p:cNvPr>
          <p:cNvGrpSpPr/>
          <p:nvPr/>
        </p:nvGrpSpPr>
        <p:grpSpPr>
          <a:xfrm>
            <a:off x="7191545" y="0"/>
            <a:ext cx="5000460" cy="1425988"/>
            <a:chOff x="7191545" y="0"/>
            <a:chExt cx="5000460" cy="1425988"/>
          </a:xfrm>
        </p:grpSpPr>
        <p:pic>
          <p:nvPicPr>
            <p:cNvPr id="3" name="Google Shape;520;p50">
              <a:extLst>
                <a:ext uri="{FF2B5EF4-FFF2-40B4-BE49-F238E27FC236}">
                  <a16:creationId xmlns:a16="http://schemas.microsoft.com/office/drawing/2014/main" id="{EAE2BF73-36AF-C27D-D562-1D2B818C4D0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21;p50">
              <a:extLst>
                <a:ext uri="{FF2B5EF4-FFF2-40B4-BE49-F238E27FC236}">
                  <a16:creationId xmlns:a16="http://schemas.microsoft.com/office/drawing/2014/main" id="{299EA8E0-A4C9-D7B5-76A3-7E95B6231A59}"/>
                </a:ext>
              </a:extLst>
            </p:cNvPr>
            <p:cNvGrpSpPr/>
            <p:nvPr/>
          </p:nvGrpSpPr>
          <p:grpSpPr>
            <a:xfrm>
              <a:off x="7191545" y="0"/>
              <a:ext cx="5000460" cy="1425988"/>
              <a:chOff x="7191545" y="0"/>
              <a:chExt cx="5000460" cy="1425988"/>
            </a:xfrm>
          </p:grpSpPr>
          <p:sp>
            <p:nvSpPr>
              <p:cNvPr id="5" name="Google Shape;522;p50">
                <a:extLst>
                  <a:ext uri="{FF2B5EF4-FFF2-40B4-BE49-F238E27FC236}">
                    <a16:creationId xmlns:a16="http://schemas.microsoft.com/office/drawing/2014/main" id="{AEEE957D-ABBE-5128-DB8A-D37149B460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23;p50">
                <a:extLst>
                  <a:ext uri="{FF2B5EF4-FFF2-40B4-BE49-F238E27FC236}">
                    <a16:creationId xmlns:a16="http://schemas.microsoft.com/office/drawing/2014/main" id="{54036043-D569-C632-3386-149CCC96A07E}"/>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24;p50">
            <a:extLst>
              <a:ext uri="{FF2B5EF4-FFF2-40B4-BE49-F238E27FC236}">
                <a16:creationId xmlns:a16="http://schemas.microsoft.com/office/drawing/2014/main" id="{0E8AE650-748A-5F0A-F25A-A51283B0021A}"/>
              </a:ext>
            </a:extLst>
          </p:cNvPr>
          <p:cNvSpPr txBox="1">
            <a:spLocks noGrp="1"/>
          </p:cNvSpPr>
          <p:nvPr>
            <p:ph type="title"/>
          </p:nvPr>
        </p:nvSpPr>
        <p:spPr/>
        <p:txBody>
          <a:bodyPr/>
          <a:lstStyle>
            <a:lvl1pPr>
              <a:defRPr/>
            </a:lvl1pPr>
          </a:lstStyle>
          <a:p>
            <a:pPr lvl="0"/>
            <a:endParaRPr lang="en-US"/>
          </a:p>
        </p:txBody>
      </p:sp>
      <p:sp>
        <p:nvSpPr>
          <p:cNvPr id="8" name="Google Shape;525;p50">
            <a:extLst>
              <a:ext uri="{FF2B5EF4-FFF2-40B4-BE49-F238E27FC236}">
                <a16:creationId xmlns:a16="http://schemas.microsoft.com/office/drawing/2014/main" id="{E7E0EFDE-8BE8-FC64-6E7B-5E131BBADC07}"/>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526;p50">
            <a:extLst>
              <a:ext uri="{FF2B5EF4-FFF2-40B4-BE49-F238E27FC236}">
                <a16:creationId xmlns:a16="http://schemas.microsoft.com/office/drawing/2014/main" id="{597DEF29-CF1B-E7D8-6910-F4FD701FCAEB}"/>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527;p50">
            <a:extLst>
              <a:ext uri="{FF2B5EF4-FFF2-40B4-BE49-F238E27FC236}">
                <a16:creationId xmlns:a16="http://schemas.microsoft.com/office/drawing/2014/main" id="{0CB1393E-E5A8-EAF3-00A1-A70D3429E374}"/>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528;p50">
            <a:extLst>
              <a:ext uri="{FF2B5EF4-FFF2-40B4-BE49-F238E27FC236}">
                <a16:creationId xmlns:a16="http://schemas.microsoft.com/office/drawing/2014/main" id="{90679DDC-B890-D439-8392-5B88CA2D85C6}"/>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529;p50">
            <a:extLst>
              <a:ext uri="{FF2B5EF4-FFF2-40B4-BE49-F238E27FC236}">
                <a16:creationId xmlns:a16="http://schemas.microsoft.com/office/drawing/2014/main" id="{559B587C-51F8-1324-415C-D5BE3AF74F99}"/>
              </a:ext>
            </a:extLst>
          </p:cNvPr>
          <p:cNvSpPr txBox="1">
            <a:spLocks noGrp="1"/>
          </p:cNvSpPr>
          <p:nvPr>
            <p:ph type="sldNum" sz="quarter" idx="8"/>
          </p:nvPr>
        </p:nvSpPr>
        <p:spPr/>
        <p:txBody>
          <a:bodyPr/>
          <a:lstStyle>
            <a:lvl1pPr>
              <a:defRPr/>
            </a:lvl1pPr>
          </a:lstStyle>
          <a:p>
            <a:pPr lvl="0"/>
            <a:fld id="{B4470558-173A-4108-8733-425F2772A8A2}" type="slidenum">
              <a:t>‹#›</a:t>
            </a:fld>
            <a:endParaRPr lang="en-US"/>
          </a:p>
        </p:txBody>
      </p:sp>
      <p:cxnSp>
        <p:nvCxnSpPr>
          <p:cNvPr id="13" name="Google Shape;530;p50">
            <a:extLst>
              <a:ext uri="{FF2B5EF4-FFF2-40B4-BE49-F238E27FC236}">
                <a16:creationId xmlns:a16="http://schemas.microsoft.com/office/drawing/2014/main" id="{8464DDD8-6FB2-CCE9-F193-6E3B9D6BAD8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531;p50">
            <a:extLst>
              <a:ext uri="{FF2B5EF4-FFF2-40B4-BE49-F238E27FC236}">
                <a16:creationId xmlns:a16="http://schemas.microsoft.com/office/drawing/2014/main" id="{AD828564-5477-2B17-DF70-E73A1C376AA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38775616"/>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preserve="1">
  <p:cSld name="1_Title Only 3">
    <p:spTree>
      <p:nvGrpSpPr>
        <p:cNvPr id="1" name=""/>
        <p:cNvGrpSpPr/>
        <p:nvPr/>
      </p:nvGrpSpPr>
      <p:grpSpPr>
        <a:xfrm>
          <a:off x="0" y="0"/>
          <a:ext cx="0" cy="0"/>
          <a:chOff x="0" y="0"/>
          <a:chExt cx="0" cy="0"/>
        </a:xfrm>
      </p:grpSpPr>
      <p:grpSp>
        <p:nvGrpSpPr>
          <p:cNvPr id="2" name="Google Shape;533;p51">
            <a:extLst>
              <a:ext uri="{FF2B5EF4-FFF2-40B4-BE49-F238E27FC236}">
                <a16:creationId xmlns:a16="http://schemas.microsoft.com/office/drawing/2014/main" id="{CFFB3A2C-2F8E-4118-C335-72A4FBC17A36}"/>
              </a:ext>
            </a:extLst>
          </p:cNvPr>
          <p:cNvGrpSpPr/>
          <p:nvPr/>
        </p:nvGrpSpPr>
        <p:grpSpPr>
          <a:xfrm>
            <a:off x="7191545" y="0"/>
            <a:ext cx="5000460" cy="1425988"/>
            <a:chOff x="7191545" y="0"/>
            <a:chExt cx="5000460" cy="1425988"/>
          </a:xfrm>
        </p:grpSpPr>
        <p:pic>
          <p:nvPicPr>
            <p:cNvPr id="3" name="Google Shape;534;p51">
              <a:extLst>
                <a:ext uri="{FF2B5EF4-FFF2-40B4-BE49-F238E27FC236}">
                  <a16:creationId xmlns:a16="http://schemas.microsoft.com/office/drawing/2014/main" id="{ABD09AFB-2646-9B7B-02A1-B6173F3F77A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35;p51">
              <a:extLst>
                <a:ext uri="{FF2B5EF4-FFF2-40B4-BE49-F238E27FC236}">
                  <a16:creationId xmlns:a16="http://schemas.microsoft.com/office/drawing/2014/main" id="{FF6A3ACE-C2BE-E892-FCFC-79DE6C516FAB}"/>
                </a:ext>
              </a:extLst>
            </p:cNvPr>
            <p:cNvGrpSpPr/>
            <p:nvPr/>
          </p:nvGrpSpPr>
          <p:grpSpPr>
            <a:xfrm>
              <a:off x="7191545" y="0"/>
              <a:ext cx="5000460" cy="1425988"/>
              <a:chOff x="7191545" y="0"/>
              <a:chExt cx="5000460" cy="1425988"/>
            </a:xfrm>
          </p:grpSpPr>
          <p:sp>
            <p:nvSpPr>
              <p:cNvPr id="5" name="Google Shape;536;p51">
                <a:extLst>
                  <a:ext uri="{FF2B5EF4-FFF2-40B4-BE49-F238E27FC236}">
                    <a16:creationId xmlns:a16="http://schemas.microsoft.com/office/drawing/2014/main" id="{1A0902F5-09EA-B460-9586-560779ECA51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37;p51">
                <a:extLst>
                  <a:ext uri="{FF2B5EF4-FFF2-40B4-BE49-F238E27FC236}">
                    <a16:creationId xmlns:a16="http://schemas.microsoft.com/office/drawing/2014/main" id="{DBEDFFC9-6A56-6116-D802-34436259100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38;p51">
            <a:extLst>
              <a:ext uri="{FF2B5EF4-FFF2-40B4-BE49-F238E27FC236}">
                <a16:creationId xmlns:a16="http://schemas.microsoft.com/office/drawing/2014/main" id="{7DEEFCBC-4D9E-DA4C-6B5B-BB8CD9194D98}"/>
              </a:ext>
            </a:extLst>
          </p:cNvPr>
          <p:cNvSpPr txBox="1">
            <a:spLocks noGrp="1"/>
          </p:cNvSpPr>
          <p:nvPr>
            <p:ph type="title"/>
          </p:nvPr>
        </p:nvSpPr>
        <p:spPr/>
        <p:txBody>
          <a:bodyPr/>
          <a:lstStyle>
            <a:lvl1pPr>
              <a:defRPr/>
            </a:lvl1pPr>
          </a:lstStyle>
          <a:p>
            <a:pPr lvl="0"/>
            <a:endParaRPr lang="en-US"/>
          </a:p>
        </p:txBody>
      </p:sp>
      <p:sp>
        <p:nvSpPr>
          <p:cNvPr id="8" name="Google Shape;539;p51">
            <a:extLst>
              <a:ext uri="{FF2B5EF4-FFF2-40B4-BE49-F238E27FC236}">
                <a16:creationId xmlns:a16="http://schemas.microsoft.com/office/drawing/2014/main" id="{4870CE58-4F09-FEC7-2907-2563A76E70FD}"/>
              </a:ext>
            </a:extLst>
          </p:cNvPr>
          <p:cNvSpPr txBox="1">
            <a:spLocks noGrp="1"/>
          </p:cNvSpPr>
          <p:nvPr>
            <p:ph type="sldNum" sz="quarter" idx="8"/>
          </p:nvPr>
        </p:nvSpPr>
        <p:spPr/>
        <p:txBody>
          <a:bodyPr/>
          <a:lstStyle>
            <a:lvl1pPr>
              <a:defRPr/>
            </a:lvl1pPr>
          </a:lstStyle>
          <a:p>
            <a:pPr lvl="0"/>
            <a:fld id="{95A1BDD0-E1DB-42FB-BC64-FF8E1FF2A8E4}" type="slidenum">
              <a:t>‹#›</a:t>
            </a:fld>
            <a:endParaRPr lang="en-US"/>
          </a:p>
        </p:txBody>
      </p:sp>
      <p:cxnSp>
        <p:nvCxnSpPr>
          <p:cNvPr id="9" name="Google Shape;540;p51">
            <a:extLst>
              <a:ext uri="{FF2B5EF4-FFF2-40B4-BE49-F238E27FC236}">
                <a16:creationId xmlns:a16="http://schemas.microsoft.com/office/drawing/2014/main" id="{FEEACC41-909D-AE5C-55E1-5910B04018E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541;p51">
            <a:extLst>
              <a:ext uri="{FF2B5EF4-FFF2-40B4-BE49-F238E27FC236}">
                <a16:creationId xmlns:a16="http://schemas.microsoft.com/office/drawing/2014/main" id="{C983F583-C6A1-3771-EB96-3697F79B655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604193388"/>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preserve="1">
  <p:cSld name="1_End 3">
    <p:spTree>
      <p:nvGrpSpPr>
        <p:cNvPr id="1" name=""/>
        <p:cNvGrpSpPr/>
        <p:nvPr/>
      </p:nvGrpSpPr>
      <p:grpSpPr>
        <a:xfrm>
          <a:off x="0" y="0"/>
          <a:ext cx="0" cy="0"/>
          <a:chOff x="0" y="0"/>
          <a:chExt cx="0" cy="0"/>
        </a:xfrm>
      </p:grpSpPr>
      <p:grpSp>
        <p:nvGrpSpPr>
          <p:cNvPr id="2" name="Google Shape;543;p52">
            <a:extLst>
              <a:ext uri="{FF2B5EF4-FFF2-40B4-BE49-F238E27FC236}">
                <a16:creationId xmlns:a16="http://schemas.microsoft.com/office/drawing/2014/main" id="{CCF6980A-9D35-0ED8-D238-86AD0F46B80E}"/>
              </a:ext>
            </a:extLst>
          </p:cNvPr>
          <p:cNvGrpSpPr/>
          <p:nvPr/>
        </p:nvGrpSpPr>
        <p:grpSpPr>
          <a:xfrm>
            <a:off x="0" y="0"/>
            <a:ext cx="12191996" cy="2148830"/>
            <a:chOff x="0" y="0"/>
            <a:chExt cx="12191996" cy="2148830"/>
          </a:xfrm>
        </p:grpSpPr>
        <p:sp>
          <p:nvSpPr>
            <p:cNvPr id="3" name="Google Shape;544;p52">
              <a:extLst>
                <a:ext uri="{FF2B5EF4-FFF2-40B4-BE49-F238E27FC236}">
                  <a16:creationId xmlns:a16="http://schemas.microsoft.com/office/drawing/2014/main" id="{774B465D-7039-38F6-C6BA-F5899BE30BA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545;p52">
              <a:extLst>
                <a:ext uri="{FF2B5EF4-FFF2-40B4-BE49-F238E27FC236}">
                  <a16:creationId xmlns:a16="http://schemas.microsoft.com/office/drawing/2014/main" id="{F679B2C9-C580-AD2C-0416-B4D44FB620FC}"/>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546;p52">
            <a:extLst>
              <a:ext uri="{FF2B5EF4-FFF2-40B4-BE49-F238E27FC236}">
                <a16:creationId xmlns:a16="http://schemas.microsoft.com/office/drawing/2014/main" id="{511E9627-099D-26B8-68DC-50B0E44781A0}"/>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547;p52">
            <a:extLst>
              <a:ext uri="{FF2B5EF4-FFF2-40B4-BE49-F238E27FC236}">
                <a16:creationId xmlns:a16="http://schemas.microsoft.com/office/drawing/2014/main" id="{060A913A-502E-8209-EB13-68C6EA920D17}"/>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548;p52">
            <a:extLst>
              <a:ext uri="{FF2B5EF4-FFF2-40B4-BE49-F238E27FC236}">
                <a16:creationId xmlns:a16="http://schemas.microsoft.com/office/drawing/2014/main" id="{EBCC72B9-E7E1-4080-E075-6E6CFB8A3FB6}"/>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549;p52">
            <a:extLst>
              <a:ext uri="{FF2B5EF4-FFF2-40B4-BE49-F238E27FC236}">
                <a16:creationId xmlns:a16="http://schemas.microsoft.com/office/drawing/2014/main" id="{040E6908-98D2-1F42-159E-E2F1AD436CB4}"/>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232683001"/>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preserve="1">
  <p:cSld name="1_Blank 2">
    <p:spTree>
      <p:nvGrpSpPr>
        <p:cNvPr id="1" name=""/>
        <p:cNvGrpSpPr/>
        <p:nvPr/>
      </p:nvGrpSpPr>
      <p:grpSpPr>
        <a:xfrm>
          <a:off x="0" y="0"/>
          <a:ext cx="0" cy="0"/>
          <a:chOff x="0" y="0"/>
          <a:chExt cx="0" cy="0"/>
        </a:xfrm>
      </p:grpSpPr>
      <p:sp>
        <p:nvSpPr>
          <p:cNvPr id="2" name="Google Shape;552;p53">
            <a:extLst>
              <a:ext uri="{FF2B5EF4-FFF2-40B4-BE49-F238E27FC236}">
                <a16:creationId xmlns:a16="http://schemas.microsoft.com/office/drawing/2014/main" id="{AFE55D45-59C9-1CE1-0786-B8B7806C9B29}"/>
              </a:ext>
            </a:extLst>
          </p:cNvPr>
          <p:cNvSpPr txBox="1">
            <a:spLocks noGrp="1"/>
          </p:cNvSpPr>
          <p:nvPr>
            <p:ph type="sldNum" sz="quarter" idx="8"/>
          </p:nvPr>
        </p:nvSpPr>
        <p:spPr/>
        <p:txBody>
          <a:bodyPr/>
          <a:lstStyle>
            <a:lvl1pPr>
              <a:defRPr/>
            </a:lvl1pPr>
          </a:lstStyle>
          <a:p>
            <a:pPr lvl="0"/>
            <a:fld id="{0FD4ADB5-3BD5-48F6-B076-C5E3DD077EAD}" type="slidenum">
              <a:t>‹#›</a:t>
            </a:fld>
            <a:endParaRPr lang="en-US"/>
          </a:p>
        </p:txBody>
      </p:sp>
      <p:cxnSp>
        <p:nvCxnSpPr>
          <p:cNvPr id="3" name="Google Shape;553;p53">
            <a:extLst>
              <a:ext uri="{FF2B5EF4-FFF2-40B4-BE49-F238E27FC236}">
                <a16:creationId xmlns:a16="http://schemas.microsoft.com/office/drawing/2014/main" id="{B22E7F84-7B3B-8BE1-D19B-32DF10CDF83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554;p53">
            <a:extLst>
              <a:ext uri="{FF2B5EF4-FFF2-40B4-BE49-F238E27FC236}">
                <a16:creationId xmlns:a16="http://schemas.microsoft.com/office/drawing/2014/main" id="{DBFD0AA4-7ACB-4B47-C8F6-A7D1F5D84B17}"/>
              </a:ext>
            </a:extLst>
          </p:cNvPr>
          <p:cNvSpPr txBox="1">
            <a:spLocks noGrp="1"/>
          </p:cNvSpPr>
          <p:nvPr>
            <p:ph type="ftr" sz="quarter" idx="9"/>
          </p:nvPr>
        </p:nvSpPr>
        <p:spPr/>
        <p:txBody>
          <a:bodyPr/>
          <a:lstStyle>
            <a:lvl1pPr>
              <a:defRPr/>
            </a:lvl1pPr>
          </a:lstStyle>
          <a:p>
            <a:pPr lvl="0"/>
            <a:endParaRPr lang="en-US"/>
          </a:p>
        </p:txBody>
      </p:sp>
      <p:grpSp>
        <p:nvGrpSpPr>
          <p:cNvPr id="5" name="Google Shape;555;p53">
            <a:extLst>
              <a:ext uri="{FF2B5EF4-FFF2-40B4-BE49-F238E27FC236}">
                <a16:creationId xmlns:a16="http://schemas.microsoft.com/office/drawing/2014/main" id="{E963C945-E687-F4A5-7368-5C656013E9B6}"/>
              </a:ext>
            </a:extLst>
          </p:cNvPr>
          <p:cNvGrpSpPr/>
          <p:nvPr/>
        </p:nvGrpSpPr>
        <p:grpSpPr>
          <a:xfrm>
            <a:off x="7191545" y="0"/>
            <a:ext cx="5000460" cy="1425988"/>
            <a:chOff x="7191545" y="0"/>
            <a:chExt cx="5000460" cy="1425988"/>
          </a:xfrm>
        </p:grpSpPr>
        <p:pic>
          <p:nvPicPr>
            <p:cNvPr id="6" name="Google Shape;556;p53">
              <a:extLst>
                <a:ext uri="{FF2B5EF4-FFF2-40B4-BE49-F238E27FC236}">
                  <a16:creationId xmlns:a16="http://schemas.microsoft.com/office/drawing/2014/main" id="{D13E5669-C4C6-DF77-BEF8-74FBFFBDE27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557;p53">
              <a:extLst>
                <a:ext uri="{FF2B5EF4-FFF2-40B4-BE49-F238E27FC236}">
                  <a16:creationId xmlns:a16="http://schemas.microsoft.com/office/drawing/2014/main" id="{F5F73395-4C02-006D-680D-9422221387A1}"/>
                </a:ext>
              </a:extLst>
            </p:cNvPr>
            <p:cNvGrpSpPr/>
            <p:nvPr/>
          </p:nvGrpSpPr>
          <p:grpSpPr>
            <a:xfrm>
              <a:off x="7191545" y="0"/>
              <a:ext cx="5000460" cy="1425988"/>
              <a:chOff x="7191545" y="0"/>
              <a:chExt cx="5000460" cy="1425988"/>
            </a:xfrm>
          </p:grpSpPr>
          <p:sp>
            <p:nvSpPr>
              <p:cNvPr id="8" name="Google Shape;558;p53">
                <a:extLst>
                  <a:ext uri="{FF2B5EF4-FFF2-40B4-BE49-F238E27FC236}">
                    <a16:creationId xmlns:a16="http://schemas.microsoft.com/office/drawing/2014/main" id="{BD352023-64E8-9302-4AE7-8E99CADAF9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559;p53">
                <a:extLst>
                  <a:ext uri="{FF2B5EF4-FFF2-40B4-BE49-F238E27FC236}">
                    <a16:creationId xmlns:a16="http://schemas.microsoft.com/office/drawing/2014/main" id="{134CA74E-68B3-05CD-E43A-7FA17AD38BC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2798021913"/>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preserve="1">
  <p:cSld name="Divider 7">
    <p:spTree>
      <p:nvGrpSpPr>
        <p:cNvPr id="1" name=""/>
        <p:cNvGrpSpPr/>
        <p:nvPr/>
      </p:nvGrpSpPr>
      <p:grpSpPr>
        <a:xfrm>
          <a:off x="0" y="0"/>
          <a:ext cx="0" cy="0"/>
          <a:chOff x="0" y="0"/>
          <a:chExt cx="0" cy="0"/>
        </a:xfrm>
      </p:grpSpPr>
      <p:grpSp>
        <p:nvGrpSpPr>
          <p:cNvPr id="2" name="Google Shape;568;p55">
            <a:extLst>
              <a:ext uri="{FF2B5EF4-FFF2-40B4-BE49-F238E27FC236}">
                <a16:creationId xmlns:a16="http://schemas.microsoft.com/office/drawing/2014/main" id="{E25B1B09-B77B-7868-74C0-9E4BC73A582B}"/>
              </a:ext>
            </a:extLst>
          </p:cNvPr>
          <p:cNvGrpSpPr/>
          <p:nvPr/>
        </p:nvGrpSpPr>
        <p:grpSpPr>
          <a:xfrm>
            <a:off x="0" y="5020348"/>
            <a:ext cx="12191996" cy="1837651"/>
            <a:chOff x="0" y="5020348"/>
            <a:chExt cx="12191996" cy="1837651"/>
          </a:xfrm>
        </p:grpSpPr>
        <p:sp>
          <p:nvSpPr>
            <p:cNvPr id="3" name="Google Shape;569;p55">
              <a:extLst>
                <a:ext uri="{FF2B5EF4-FFF2-40B4-BE49-F238E27FC236}">
                  <a16:creationId xmlns:a16="http://schemas.microsoft.com/office/drawing/2014/main" id="{B2384BF2-84E0-D7A1-728C-22C837B640CC}"/>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570;p55">
              <a:extLst>
                <a:ext uri="{FF2B5EF4-FFF2-40B4-BE49-F238E27FC236}">
                  <a16:creationId xmlns:a16="http://schemas.microsoft.com/office/drawing/2014/main" id="{BF9594D6-0D37-4EEC-B60B-756C00FF5D2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571;p55">
              <a:extLst>
                <a:ext uri="{FF2B5EF4-FFF2-40B4-BE49-F238E27FC236}">
                  <a16:creationId xmlns:a16="http://schemas.microsoft.com/office/drawing/2014/main" id="{7B93889A-4F4F-FEAD-991F-B12BEFBD9AE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572;p55">
              <a:extLst>
                <a:ext uri="{FF2B5EF4-FFF2-40B4-BE49-F238E27FC236}">
                  <a16:creationId xmlns:a16="http://schemas.microsoft.com/office/drawing/2014/main" id="{9DC1E56F-8E10-75F3-4078-78B0356994C1}"/>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573;p55">
            <a:extLst>
              <a:ext uri="{FF2B5EF4-FFF2-40B4-BE49-F238E27FC236}">
                <a16:creationId xmlns:a16="http://schemas.microsoft.com/office/drawing/2014/main" id="{9F9E3E63-8691-B475-8D18-E477D7D89D50}"/>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574;p55">
            <a:extLst>
              <a:ext uri="{FF2B5EF4-FFF2-40B4-BE49-F238E27FC236}">
                <a16:creationId xmlns:a16="http://schemas.microsoft.com/office/drawing/2014/main" id="{633ECFE9-E43E-2C27-F194-9263A54EB42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484610978"/>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preserve="1">
  <p:cSld name="Photo Slide 6">
    <p:spTree>
      <p:nvGrpSpPr>
        <p:cNvPr id="1" name=""/>
        <p:cNvGrpSpPr/>
        <p:nvPr/>
      </p:nvGrpSpPr>
      <p:grpSpPr>
        <a:xfrm>
          <a:off x="0" y="0"/>
          <a:ext cx="0" cy="0"/>
          <a:chOff x="0" y="0"/>
          <a:chExt cx="0" cy="0"/>
        </a:xfrm>
      </p:grpSpPr>
      <p:sp>
        <p:nvSpPr>
          <p:cNvPr id="2" name="Google Shape;576;p56">
            <a:extLst>
              <a:ext uri="{FF2B5EF4-FFF2-40B4-BE49-F238E27FC236}">
                <a16:creationId xmlns:a16="http://schemas.microsoft.com/office/drawing/2014/main" id="{AE5FA273-27E1-EE52-866B-B30F8CC2A8CC}"/>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577;p56">
            <a:extLst>
              <a:ext uri="{FF2B5EF4-FFF2-40B4-BE49-F238E27FC236}">
                <a16:creationId xmlns:a16="http://schemas.microsoft.com/office/drawing/2014/main" id="{3D745659-C9E9-5941-20AC-2696F70B4225}"/>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578;p56">
            <a:extLst>
              <a:ext uri="{FF2B5EF4-FFF2-40B4-BE49-F238E27FC236}">
                <a16:creationId xmlns:a16="http://schemas.microsoft.com/office/drawing/2014/main" id="{3B2D0D45-6AE5-0278-26CC-5FCFDFB623FD}"/>
              </a:ext>
            </a:extLst>
          </p:cNvPr>
          <p:cNvGrpSpPr/>
          <p:nvPr/>
        </p:nvGrpSpPr>
        <p:grpSpPr>
          <a:xfrm>
            <a:off x="0" y="5379424"/>
            <a:ext cx="2807363" cy="753895"/>
            <a:chOff x="0" y="5379424"/>
            <a:chExt cx="2807363" cy="753895"/>
          </a:xfrm>
        </p:grpSpPr>
        <p:sp>
          <p:nvSpPr>
            <p:cNvPr id="5" name="Google Shape;579;p56">
              <a:extLst>
                <a:ext uri="{FF2B5EF4-FFF2-40B4-BE49-F238E27FC236}">
                  <a16:creationId xmlns:a16="http://schemas.microsoft.com/office/drawing/2014/main" id="{B1B8F3A3-425B-67CD-E081-548FB3976C66}"/>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580;p56">
              <a:extLst>
                <a:ext uri="{FF2B5EF4-FFF2-40B4-BE49-F238E27FC236}">
                  <a16:creationId xmlns:a16="http://schemas.microsoft.com/office/drawing/2014/main" id="{01CF65FE-4456-6660-FFFA-40A312CDE89D}"/>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582;p56">
            <a:extLst>
              <a:ext uri="{FF2B5EF4-FFF2-40B4-BE49-F238E27FC236}">
                <a16:creationId xmlns:a16="http://schemas.microsoft.com/office/drawing/2014/main" id="{8C52EA29-962B-E821-4381-BD4F1099C7C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696775168"/>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preserve="1">
  <p:cSld name="Cover 6">
    <p:spTree>
      <p:nvGrpSpPr>
        <p:cNvPr id="1" name=""/>
        <p:cNvGrpSpPr/>
        <p:nvPr/>
      </p:nvGrpSpPr>
      <p:grpSpPr>
        <a:xfrm>
          <a:off x="0" y="0"/>
          <a:ext cx="0" cy="0"/>
          <a:chOff x="0" y="0"/>
          <a:chExt cx="0" cy="0"/>
        </a:xfrm>
      </p:grpSpPr>
      <p:sp>
        <p:nvSpPr>
          <p:cNvPr id="2" name="Google Shape;584;p57">
            <a:extLst>
              <a:ext uri="{FF2B5EF4-FFF2-40B4-BE49-F238E27FC236}">
                <a16:creationId xmlns:a16="http://schemas.microsoft.com/office/drawing/2014/main" id="{1F846BB1-5359-1757-D4C0-4A2F781FC58F}"/>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585;p57">
            <a:extLst>
              <a:ext uri="{FF2B5EF4-FFF2-40B4-BE49-F238E27FC236}">
                <a16:creationId xmlns:a16="http://schemas.microsoft.com/office/drawing/2014/main" id="{DEBC6F94-7DFF-E31A-B275-1674176CB341}"/>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586;p57">
            <a:extLst>
              <a:ext uri="{FF2B5EF4-FFF2-40B4-BE49-F238E27FC236}">
                <a16:creationId xmlns:a16="http://schemas.microsoft.com/office/drawing/2014/main" id="{3626DC13-9E65-242E-F052-0A77D4526326}"/>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588;p57">
            <a:extLst>
              <a:ext uri="{FF2B5EF4-FFF2-40B4-BE49-F238E27FC236}">
                <a16:creationId xmlns:a16="http://schemas.microsoft.com/office/drawing/2014/main" id="{5AD9D0AE-9441-7C02-C194-48C36BEB2A7C}"/>
              </a:ext>
            </a:extLst>
          </p:cNvPr>
          <p:cNvGrpSpPr/>
          <p:nvPr/>
        </p:nvGrpSpPr>
        <p:grpSpPr>
          <a:xfrm>
            <a:off x="0" y="5020348"/>
            <a:ext cx="12191996" cy="1837651"/>
            <a:chOff x="0" y="5020348"/>
            <a:chExt cx="12191996" cy="1837651"/>
          </a:xfrm>
        </p:grpSpPr>
        <p:sp>
          <p:nvSpPr>
            <p:cNvPr id="6" name="Google Shape;589;p57">
              <a:extLst>
                <a:ext uri="{FF2B5EF4-FFF2-40B4-BE49-F238E27FC236}">
                  <a16:creationId xmlns:a16="http://schemas.microsoft.com/office/drawing/2014/main" id="{B14B6A83-873A-337B-112F-36410F0AF9B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590;p57">
              <a:extLst>
                <a:ext uri="{FF2B5EF4-FFF2-40B4-BE49-F238E27FC236}">
                  <a16:creationId xmlns:a16="http://schemas.microsoft.com/office/drawing/2014/main" id="{928D9B36-A30E-2BA8-F585-C14D406E36D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591;p57">
              <a:extLst>
                <a:ext uri="{FF2B5EF4-FFF2-40B4-BE49-F238E27FC236}">
                  <a16:creationId xmlns:a16="http://schemas.microsoft.com/office/drawing/2014/main" id="{2B43F85A-2B3D-69CD-DD77-16D2738CF4C4}"/>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19718576"/>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preserve="1">
  <p:cSld name="Title and Content 9">
    <p:spTree>
      <p:nvGrpSpPr>
        <p:cNvPr id="1" name=""/>
        <p:cNvGrpSpPr/>
        <p:nvPr/>
      </p:nvGrpSpPr>
      <p:grpSpPr>
        <a:xfrm>
          <a:off x="0" y="0"/>
          <a:ext cx="0" cy="0"/>
          <a:chOff x="0" y="0"/>
          <a:chExt cx="0" cy="0"/>
        </a:xfrm>
      </p:grpSpPr>
      <p:grpSp>
        <p:nvGrpSpPr>
          <p:cNvPr id="2" name="Google Shape;593;p58">
            <a:extLst>
              <a:ext uri="{FF2B5EF4-FFF2-40B4-BE49-F238E27FC236}">
                <a16:creationId xmlns:a16="http://schemas.microsoft.com/office/drawing/2014/main" id="{94988416-79AA-712D-4D46-EC07905F0BEB}"/>
              </a:ext>
            </a:extLst>
          </p:cNvPr>
          <p:cNvGrpSpPr/>
          <p:nvPr/>
        </p:nvGrpSpPr>
        <p:grpSpPr>
          <a:xfrm>
            <a:off x="7191545" y="0"/>
            <a:ext cx="5000460" cy="1425988"/>
            <a:chOff x="7191545" y="0"/>
            <a:chExt cx="5000460" cy="1425988"/>
          </a:xfrm>
        </p:grpSpPr>
        <p:pic>
          <p:nvPicPr>
            <p:cNvPr id="3" name="Google Shape;594;p58">
              <a:extLst>
                <a:ext uri="{FF2B5EF4-FFF2-40B4-BE49-F238E27FC236}">
                  <a16:creationId xmlns:a16="http://schemas.microsoft.com/office/drawing/2014/main" id="{C8F2B620-5ED1-7D17-CCBB-84E2D09253B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95;p58">
              <a:extLst>
                <a:ext uri="{FF2B5EF4-FFF2-40B4-BE49-F238E27FC236}">
                  <a16:creationId xmlns:a16="http://schemas.microsoft.com/office/drawing/2014/main" id="{42A8002A-1368-4CFA-B292-83911143DA93}"/>
                </a:ext>
              </a:extLst>
            </p:cNvPr>
            <p:cNvGrpSpPr/>
            <p:nvPr/>
          </p:nvGrpSpPr>
          <p:grpSpPr>
            <a:xfrm>
              <a:off x="7191545" y="0"/>
              <a:ext cx="5000460" cy="1425988"/>
              <a:chOff x="7191545" y="0"/>
              <a:chExt cx="5000460" cy="1425988"/>
            </a:xfrm>
          </p:grpSpPr>
          <p:sp>
            <p:nvSpPr>
              <p:cNvPr id="5" name="Google Shape;596;p58">
                <a:extLst>
                  <a:ext uri="{FF2B5EF4-FFF2-40B4-BE49-F238E27FC236}">
                    <a16:creationId xmlns:a16="http://schemas.microsoft.com/office/drawing/2014/main" id="{61B73E83-DE26-515E-A7CE-FD1C2A317C3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97;p58">
                <a:extLst>
                  <a:ext uri="{FF2B5EF4-FFF2-40B4-BE49-F238E27FC236}">
                    <a16:creationId xmlns:a16="http://schemas.microsoft.com/office/drawing/2014/main" id="{FA0A1794-E585-7787-22D2-F35DAF81E8D4}"/>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98;p58">
            <a:extLst>
              <a:ext uri="{FF2B5EF4-FFF2-40B4-BE49-F238E27FC236}">
                <a16:creationId xmlns:a16="http://schemas.microsoft.com/office/drawing/2014/main" id="{98963D46-3CE0-C176-EE34-9A63C6BBBE46}"/>
              </a:ext>
            </a:extLst>
          </p:cNvPr>
          <p:cNvSpPr txBox="1">
            <a:spLocks noGrp="1"/>
          </p:cNvSpPr>
          <p:nvPr>
            <p:ph type="title"/>
          </p:nvPr>
        </p:nvSpPr>
        <p:spPr/>
        <p:txBody>
          <a:bodyPr/>
          <a:lstStyle>
            <a:lvl1pPr>
              <a:defRPr/>
            </a:lvl1pPr>
          </a:lstStyle>
          <a:p>
            <a:pPr lvl="0"/>
            <a:endParaRPr lang="en-US"/>
          </a:p>
        </p:txBody>
      </p:sp>
      <p:sp>
        <p:nvSpPr>
          <p:cNvPr id="8" name="Google Shape;599;p58">
            <a:extLst>
              <a:ext uri="{FF2B5EF4-FFF2-40B4-BE49-F238E27FC236}">
                <a16:creationId xmlns:a16="http://schemas.microsoft.com/office/drawing/2014/main" id="{320538DB-ADF8-148C-5971-A701C29B2F14}"/>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600;p58">
            <a:extLst>
              <a:ext uri="{FF2B5EF4-FFF2-40B4-BE49-F238E27FC236}">
                <a16:creationId xmlns:a16="http://schemas.microsoft.com/office/drawing/2014/main" id="{00D97D05-46C7-CE94-5B31-BB476E32E5EF}"/>
              </a:ext>
            </a:extLst>
          </p:cNvPr>
          <p:cNvSpPr txBox="1">
            <a:spLocks noGrp="1"/>
          </p:cNvSpPr>
          <p:nvPr>
            <p:ph type="sldNum" sz="quarter" idx="8"/>
          </p:nvPr>
        </p:nvSpPr>
        <p:spPr/>
        <p:txBody>
          <a:bodyPr/>
          <a:lstStyle>
            <a:lvl1pPr>
              <a:defRPr>
                <a:solidFill>
                  <a:srgbClr val="AEB3B7"/>
                </a:solidFill>
              </a:defRPr>
            </a:lvl1pPr>
          </a:lstStyle>
          <a:p>
            <a:pPr lvl="0"/>
            <a:fld id="{608C8FEA-7820-4299-9836-3B347834E9ED}" type="slidenum">
              <a:t>‹#›</a:t>
            </a:fld>
            <a:endParaRPr lang="en-US"/>
          </a:p>
        </p:txBody>
      </p:sp>
      <p:cxnSp>
        <p:nvCxnSpPr>
          <p:cNvPr id="10" name="Google Shape;601;p58">
            <a:extLst>
              <a:ext uri="{FF2B5EF4-FFF2-40B4-BE49-F238E27FC236}">
                <a16:creationId xmlns:a16="http://schemas.microsoft.com/office/drawing/2014/main" id="{238531C8-3A66-D9F8-AFCF-F98938BB108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602;p58">
            <a:extLst>
              <a:ext uri="{FF2B5EF4-FFF2-40B4-BE49-F238E27FC236}">
                <a16:creationId xmlns:a16="http://schemas.microsoft.com/office/drawing/2014/main" id="{F017BF17-54C0-F31D-3637-C299D67AF33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246981931"/>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preserve="1">
  <p:cSld name="Two Content 5">
    <p:spTree>
      <p:nvGrpSpPr>
        <p:cNvPr id="1" name=""/>
        <p:cNvGrpSpPr/>
        <p:nvPr/>
      </p:nvGrpSpPr>
      <p:grpSpPr>
        <a:xfrm>
          <a:off x="0" y="0"/>
          <a:ext cx="0" cy="0"/>
          <a:chOff x="0" y="0"/>
          <a:chExt cx="0" cy="0"/>
        </a:xfrm>
      </p:grpSpPr>
      <p:sp>
        <p:nvSpPr>
          <p:cNvPr id="2" name="Google Shape;604;p59">
            <a:extLst>
              <a:ext uri="{FF2B5EF4-FFF2-40B4-BE49-F238E27FC236}">
                <a16:creationId xmlns:a16="http://schemas.microsoft.com/office/drawing/2014/main" id="{35727C08-C7F5-2AF9-90A5-37A82B72A6F4}"/>
              </a:ext>
            </a:extLst>
          </p:cNvPr>
          <p:cNvSpPr txBox="1">
            <a:spLocks noGrp="1"/>
          </p:cNvSpPr>
          <p:nvPr>
            <p:ph type="title"/>
          </p:nvPr>
        </p:nvSpPr>
        <p:spPr/>
        <p:txBody>
          <a:bodyPr/>
          <a:lstStyle>
            <a:lvl1pPr>
              <a:defRPr/>
            </a:lvl1pPr>
          </a:lstStyle>
          <a:p>
            <a:pPr lvl="0"/>
            <a:endParaRPr lang="en-US"/>
          </a:p>
        </p:txBody>
      </p:sp>
      <p:sp>
        <p:nvSpPr>
          <p:cNvPr id="3" name="Google Shape;605;p59">
            <a:extLst>
              <a:ext uri="{FF2B5EF4-FFF2-40B4-BE49-F238E27FC236}">
                <a16:creationId xmlns:a16="http://schemas.microsoft.com/office/drawing/2014/main" id="{968340FE-BEED-5C7B-D8CF-67507B025593}"/>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606;p59">
            <a:extLst>
              <a:ext uri="{FF2B5EF4-FFF2-40B4-BE49-F238E27FC236}">
                <a16:creationId xmlns:a16="http://schemas.microsoft.com/office/drawing/2014/main" id="{A7762249-1093-EBCA-78F1-BB40964D3FF6}"/>
              </a:ext>
            </a:extLst>
          </p:cNvPr>
          <p:cNvGrpSpPr/>
          <p:nvPr/>
        </p:nvGrpSpPr>
        <p:grpSpPr>
          <a:xfrm>
            <a:off x="7191545" y="0"/>
            <a:ext cx="5000460" cy="1425988"/>
            <a:chOff x="7191545" y="0"/>
            <a:chExt cx="5000460" cy="1425988"/>
          </a:xfrm>
        </p:grpSpPr>
        <p:pic>
          <p:nvPicPr>
            <p:cNvPr id="5" name="Google Shape;607;p59">
              <a:extLst>
                <a:ext uri="{FF2B5EF4-FFF2-40B4-BE49-F238E27FC236}">
                  <a16:creationId xmlns:a16="http://schemas.microsoft.com/office/drawing/2014/main" id="{BE9EAD2F-6B0C-F858-C26C-C7F77251DDA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608;p59">
              <a:extLst>
                <a:ext uri="{FF2B5EF4-FFF2-40B4-BE49-F238E27FC236}">
                  <a16:creationId xmlns:a16="http://schemas.microsoft.com/office/drawing/2014/main" id="{E4E66D27-AF18-D4A0-0662-CDFA629132F3}"/>
                </a:ext>
              </a:extLst>
            </p:cNvPr>
            <p:cNvGrpSpPr/>
            <p:nvPr/>
          </p:nvGrpSpPr>
          <p:grpSpPr>
            <a:xfrm>
              <a:off x="7191545" y="0"/>
              <a:ext cx="5000460" cy="1425988"/>
              <a:chOff x="7191545" y="0"/>
              <a:chExt cx="5000460" cy="1425988"/>
            </a:xfrm>
          </p:grpSpPr>
          <p:sp>
            <p:nvSpPr>
              <p:cNvPr id="7" name="Google Shape;609;p59">
                <a:extLst>
                  <a:ext uri="{FF2B5EF4-FFF2-40B4-BE49-F238E27FC236}">
                    <a16:creationId xmlns:a16="http://schemas.microsoft.com/office/drawing/2014/main" id="{AE4F7EAC-5314-0B53-AF43-D6784A6B0D5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610;p59">
                <a:extLst>
                  <a:ext uri="{FF2B5EF4-FFF2-40B4-BE49-F238E27FC236}">
                    <a16:creationId xmlns:a16="http://schemas.microsoft.com/office/drawing/2014/main" id="{A051E378-374B-03F4-91BF-94E37656506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611;p59">
            <a:extLst>
              <a:ext uri="{FF2B5EF4-FFF2-40B4-BE49-F238E27FC236}">
                <a16:creationId xmlns:a16="http://schemas.microsoft.com/office/drawing/2014/main" id="{29ACF7FC-1F4A-AC8B-41FB-11189AA3AFEB}"/>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612;p59">
            <a:extLst>
              <a:ext uri="{FF2B5EF4-FFF2-40B4-BE49-F238E27FC236}">
                <a16:creationId xmlns:a16="http://schemas.microsoft.com/office/drawing/2014/main" id="{32D0CE6A-3BCC-90C5-A4FC-FB8B1792D833}"/>
              </a:ext>
            </a:extLst>
          </p:cNvPr>
          <p:cNvSpPr txBox="1">
            <a:spLocks noGrp="1"/>
          </p:cNvSpPr>
          <p:nvPr>
            <p:ph type="sldNum" sz="quarter" idx="8"/>
          </p:nvPr>
        </p:nvSpPr>
        <p:spPr>
          <a:xfrm>
            <a:off x="8839193" y="6356351"/>
            <a:ext cx="2743200" cy="365129"/>
          </a:xfrm>
        </p:spPr>
        <p:txBody>
          <a:bodyPr/>
          <a:lstStyle>
            <a:lvl1pPr>
              <a:defRPr/>
            </a:lvl1pPr>
          </a:lstStyle>
          <a:p>
            <a:pPr lvl="0"/>
            <a:fld id="{D2B2D295-8D2C-4548-A96A-1FBE56F80861}" type="slidenum">
              <a:t>‹#›</a:t>
            </a:fld>
            <a:endParaRPr lang="en-US"/>
          </a:p>
        </p:txBody>
      </p:sp>
      <p:cxnSp>
        <p:nvCxnSpPr>
          <p:cNvPr id="11" name="Google Shape;613;p59">
            <a:extLst>
              <a:ext uri="{FF2B5EF4-FFF2-40B4-BE49-F238E27FC236}">
                <a16:creationId xmlns:a16="http://schemas.microsoft.com/office/drawing/2014/main" id="{05B4A068-A948-34D3-3D0D-DB09FC2D56F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614;p59">
            <a:extLst>
              <a:ext uri="{FF2B5EF4-FFF2-40B4-BE49-F238E27FC236}">
                <a16:creationId xmlns:a16="http://schemas.microsoft.com/office/drawing/2014/main" id="{25CA4AA2-75F4-50E2-A488-121EC6B80B2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97712463"/>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preserve="1">
  <p:cSld name="Comparison 4">
    <p:spTree>
      <p:nvGrpSpPr>
        <p:cNvPr id="1" name=""/>
        <p:cNvGrpSpPr/>
        <p:nvPr/>
      </p:nvGrpSpPr>
      <p:grpSpPr>
        <a:xfrm>
          <a:off x="0" y="0"/>
          <a:ext cx="0" cy="0"/>
          <a:chOff x="0" y="0"/>
          <a:chExt cx="0" cy="0"/>
        </a:xfrm>
      </p:grpSpPr>
      <p:grpSp>
        <p:nvGrpSpPr>
          <p:cNvPr id="2" name="Google Shape;616;p60">
            <a:extLst>
              <a:ext uri="{FF2B5EF4-FFF2-40B4-BE49-F238E27FC236}">
                <a16:creationId xmlns:a16="http://schemas.microsoft.com/office/drawing/2014/main" id="{435D83C1-8FB1-9CB7-4552-92978F5E6D25}"/>
              </a:ext>
            </a:extLst>
          </p:cNvPr>
          <p:cNvGrpSpPr/>
          <p:nvPr/>
        </p:nvGrpSpPr>
        <p:grpSpPr>
          <a:xfrm>
            <a:off x="7191545" y="0"/>
            <a:ext cx="5000460" cy="1425988"/>
            <a:chOff x="7191545" y="0"/>
            <a:chExt cx="5000460" cy="1425988"/>
          </a:xfrm>
        </p:grpSpPr>
        <p:pic>
          <p:nvPicPr>
            <p:cNvPr id="3" name="Google Shape;617;p60">
              <a:extLst>
                <a:ext uri="{FF2B5EF4-FFF2-40B4-BE49-F238E27FC236}">
                  <a16:creationId xmlns:a16="http://schemas.microsoft.com/office/drawing/2014/main" id="{3BE3EA78-9B3C-4EB2-5EC9-E8D76C18F18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18;p60">
              <a:extLst>
                <a:ext uri="{FF2B5EF4-FFF2-40B4-BE49-F238E27FC236}">
                  <a16:creationId xmlns:a16="http://schemas.microsoft.com/office/drawing/2014/main" id="{C5FBC8AB-E9F3-E2DC-5120-09428F73A5FD}"/>
                </a:ext>
              </a:extLst>
            </p:cNvPr>
            <p:cNvGrpSpPr/>
            <p:nvPr/>
          </p:nvGrpSpPr>
          <p:grpSpPr>
            <a:xfrm>
              <a:off x="7191545" y="0"/>
              <a:ext cx="5000460" cy="1425988"/>
              <a:chOff x="7191545" y="0"/>
              <a:chExt cx="5000460" cy="1425988"/>
            </a:xfrm>
          </p:grpSpPr>
          <p:sp>
            <p:nvSpPr>
              <p:cNvPr id="5" name="Google Shape;619;p60">
                <a:extLst>
                  <a:ext uri="{FF2B5EF4-FFF2-40B4-BE49-F238E27FC236}">
                    <a16:creationId xmlns:a16="http://schemas.microsoft.com/office/drawing/2014/main" id="{43D1C8D2-CFE2-1C6F-A66E-8601719D7A6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20;p60">
                <a:extLst>
                  <a:ext uri="{FF2B5EF4-FFF2-40B4-BE49-F238E27FC236}">
                    <a16:creationId xmlns:a16="http://schemas.microsoft.com/office/drawing/2014/main" id="{3FCE1AA9-1B97-7A32-9EDD-55CDBFFA154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21;p60">
            <a:extLst>
              <a:ext uri="{FF2B5EF4-FFF2-40B4-BE49-F238E27FC236}">
                <a16:creationId xmlns:a16="http://schemas.microsoft.com/office/drawing/2014/main" id="{2D0D7D8F-DB9C-A35B-D54F-551BA4089930}"/>
              </a:ext>
            </a:extLst>
          </p:cNvPr>
          <p:cNvSpPr txBox="1">
            <a:spLocks noGrp="1"/>
          </p:cNvSpPr>
          <p:nvPr>
            <p:ph type="title"/>
          </p:nvPr>
        </p:nvSpPr>
        <p:spPr/>
        <p:txBody>
          <a:bodyPr/>
          <a:lstStyle>
            <a:lvl1pPr>
              <a:defRPr/>
            </a:lvl1pPr>
          </a:lstStyle>
          <a:p>
            <a:pPr lvl="0"/>
            <a:endParaRPr lang="en-US"/>
          </a:p>
        </p:txBody>
      </p:sp>
      <p:sp>
        <p:nvSpPr>
          <p:cNvPr id="8" name="Google Shape;622;p60">
            <a:extLst>
              <a:ext uri="{FF2B5EF4-FFF2-40B4-BE49-F238E27FC236}">
                <a16:creationId xmlns:a16="http://schemas.microsoft.com/office/drawing/2014/main" id="{C6136010-9883-5CDE-9F7F-99F14665537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623;p60">
            <a:extLst>
              <a:ext uri="{FF2B5EF4-FFF2-40B4-BE49-F238E27FC236}">
                <a16:creationId xmlns:a16="http://schemas.microsoft.com/office/drawing/2014/main" id="{FA5954F3-F2F5-B924-3423-EF73B4E44150}"/>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624;p60">
            <a:extLst>
              <a:ext uri="{FF2B5EF4-FFF2-40B4-BE49-F238E27FC236}">
                <a16:creationId xmlns:a16="http://schemas.microsoft.com/office/drawing/2014/main" id="{6D8017C5-6C8E-FD1F-27C1-D2A4522AF5E3}"/>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625;p60">
            <a:extLst>
              <a:ext uri="{FF2B5EF4-FFF2-40B4-BE49-F238E27FC236}">
                <a16:creationId xmlns:a16="http://schemas.microsoft.com/office/drawing/2014/main" id="{0C037007-C3EE-F377-2828-449E160F2F3F}"/>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626;p60">
            <a:extLst>
              <a:ext uri="{FF2B5EF4-FFF2-40B4-BE49-F238E27FC236}">
                <a16:creationId xmlns:a16="http://schemas.microsoft.com/office/drawing/2014/main" id="{74C4B991-E6B2-5EE2-FA50-939D5F3699D6}"/>
              </a:ext>
            </a:extLst>
          </p:cNvPr>
          <p:cNvSpPr txBox="1">
            <a:spLocks noGrp="1"/>
          </p:cNvSpPr>
          <p:nvPr>
            <p:ph type="sldNum" sz="quarter" idx="8"/>
          </p:nvPr>
        </p:nvSpPr>
        <p:spPr/>
        <p:txBody>
          <a:bodyPr/>
          <a:lstStyle>
            <a:lvl1pPr>
              <a:defRPr/>
            </a:lvl1pPr>
          </a:lstStyle>
          <a:p>
            <a:pPr lvl="0"/>
            <a:fld id="{06C5E64A-D730-4A6A-A9DC-8478C78B5336}" type="slidenum">
              <a:t>‹#›</a:t>
            </a:fld>
            <a:endParaRPr lang="en-US"/>
          </a:p>
        </p:txBody>
      </p:sp>
      <p:cxnSp>
        <p:nvCxnSpPr>
          <p:cNvPr id="13" name="Google Shape;627;p60">
            <a:extLst>
              <a:ext uri="{FF2B5EF4-FFF2-40B4-BE49-F238E27FC236}">
                <a16:creationId xmlns:a16="http://schemas.microsoft.com/office/drawing/2014/main" id="{F14B260E-D3E4-60D4-9763-DA91E4C01F0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628;p60">
            <a:extLst>
              <a:ext uri="{FF2B5EF4-FFF2-40B4-BE49-F238E27FC236}">
                <a16:creationId xmlns:a16="http://schemas.microsoft.com/office/drawing/2014/main" id="{FC1719B0-67C5-E478-71C3-7959F662605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57728466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obj" preserve="1">
  <p:cSld name="Two Content">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9264396" y="228600"/>
            <a:ext cx="2025383" cy="911351"/>
          </a:xfrm>
          <a:prstGeom prst="rect">
            <a:avLst/>
          </a:prstGeom>
        </p:spPr>
      </p:pic>
      <p:pic>
        <p:nvPicPr>
          <p:cNvPr id="17" name="bg object 17"/>
          <p:cNvPicPr/>
          <p:nvPr/>
        </p:nvPicPr>
        <p:blipFill>
          <a:blip r:embed="rId3" cstate="email">
            <a:extLst>
              <a:ext uri="{28A0092B-C50C-407E-A947-70E740481C1C}">
                <a14:useLocalDpi xmlns:a14="http://schemas.microsoft.com/office/drawing/2010/main"/>
              </a:ext>
            </a:extLst>
          </a:blip>
          <a:stretch>
            <a:fillRect/>
          </a:stretch>
        </p:blipFill>
        <p:spPr>
          <a:xfrm>
            <a:off x="7191756" y="0"/>
            <a:ext cx="5000243" cy="1426459"/>
          </a:xfrm>
          <a:prstGeom prst="rect">
            <a:avLst/>
          </a:prstGeom>
        </p:spPr>
      </p:pic>
      <p:sp>
        <p:nvSpPr>
          <p:cNvPr id="18" name="bg object 18"/>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19" name="bg object 19"/>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endParaRPr/>
          </a:p>
        </p:txBody>
      </p:sp>
      <p:sp>
        <p:nvSpPr>
          <p:cNvPr id="20" name="bg object 20"/>
          <p:cNvSpPr/>
          <p:nvPr/>
        </p:nvSpPr>
        <p:spPr>
          <a:xfrm>
            <a:off x="704850"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title"/>
          </p:nvPr>
        </p:nvSpPr>
        <p:spPr/>
        <p:txBody>
          <a:bodyPr lIns="0" tIns="0" rIns="0" bIns="0"/>
          <a:lstStyle>
            <a:lvl1pPr>
              <a:defRPr sz="3600" b="0" i="0">
                <a:solidFill>
                  <a:schemeClr val="tx1"/>
                </a:solidFill>
                <a:latin typeface="Arial"/>
                <a:cs typeface="Arial"/>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7" name="Holder 7"/>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55759060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333"/>
        <p:cNvGrpSpPr/>
        <p:nvPr/>
      </p:nvGrpSpPr>
      <p:grpSpPr>
        <a:xfrm>
          <a:off x="0" y="0"/>
          <a:ext cx="0" cy="0"/>
          <a:chOff x="0" y="0"/>
          <a:chExt cx="0" cy="0"/>
        </a:xfrm>
      </p:grpSpPr>
      <p:sp>
        <p:nvSpPr>
          <p:cNvPr id="1334" name="Google Shape;1334;p6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5" name="Google Shape;1335;p6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6" name="Google Shape;1336;p68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7" name="Google Shape;1337;p68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8" name="Google Shape;1338;p68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39" name="Google Shape;1339;p6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617515344"/>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preserve="1">
  <p:cSld name="Quotation 7">
    <p:spTree>
      <p:nvGrpSpPr>
        <p:cNvPr id="1" name=""/>
        <p:cNvGrpSpPr/>
        <p:nvPr/>
      </p:nvGrpSpPr>
      <p:grpSpPr>
        <a:xfrm>
          <a:off x="0" y="0"/>
          <a:ext cx="0" cy="0"/>
          <a:chOff x="0" y="0"/>
          <a:chExt cx="0" cy="0"/>
        </a:xfrm>
      </p:grpSpPr>
      <p:sp>
        <p:nvSpPr>
          <p:cNvPr id="2" name="Google Shape;630;p61">
            <a:extLst>
              <a:ext uri="{FF2B5EF4-FFF2-40B4-BE49-F238E27FC236}">
                <a16:creationId xmlns:a16="http://schemas.microsoft.com/office/drawing/2014/main" id="{1FFBA26D-65FA-4F51-C11C-073DA827EB8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31;p61">
            <a:extLst>
              <a:ext uri="{FF2B5EF4-FFF2-40B4-BE49-F238E27FC236}">
                <a16:creationId xmlns:a16="http://schemas.microsoft.com/office/drawing/2014/main" id="{ECEFFD38-86E5-AFED-B4CF-2DC923D706E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32;p61">
            <a:extLst>
              <a:ext uri="{FF2B5EF4-FFF2-40B4-BE49-F238E27FC236}">
                <a16:creationId xmlns:a16="http://schemas.microsoft.com/office/drawing/2014/main" id="{77BA8B69-A5EA-6871-72D8-9583E988055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33;p61">
            <a:extLst>
              <a:ext uri="{FF2B5EF4-FFF2-40B4-BE49-F238E27FC236}">
                <a16:creationId xmlns:a16="http://schemas.microsoft.com/office/drawing/2014/main" id="{04A85AD9-969A-46C3-8695-6FC9B871E9AB}"/>
              </a:ext>
            </a:extLst>
          </p:cNvPr>
          <p:cNvSpPr txBox="1">
            <a:spLocks noGrp="1"/>
          </p:cNvSpPr>
          <p:nvPr>
            <p:ph type="sldNum" sz="quarter" idx="8"/>
          </p:nvPr>
        </p:nvSpPr>
        <p:spPr/>
        <p:txBody>
          <a:bodyPr/>
          <a:lstStyle>
            <a:lvl1pPr>
              <a:defRPr>
                <a:solidFill>
                  <a:srgbClr val="AEB3B7"/>
                </a:solidFill>
              </a:defRPr>
            </a:lvl1pPr>
          </a:lstStyle>
          <a:p>
            <a:pPr lvl="0"/>
            <a:fld id="{D8098F22-8F3E-4F17-BF8B-554A05907203}" type="slidenum">
              <a:t>‹#›</a:t>
            </a:fld>
            <a:endParaRPr lang="en-US"/>
          </a:p>
        </p:txBody>
      </p:sp>
      <p:cxnSp>
        <p:nvCxnSpPr>
          <p:cNvPr id="6" name="Google Shape;634;p61">
            <a:extLst>
              <a:ext uri="{FF2B5EF4-FFF2-40B4-BE49-F238E27FC236}">
                <a16:creationId xmlns:a16="http://schemas.microsoft.com/office/drawing/2014/main" id="{19CAFEE1-4C18-AA36-5478-EC81F95C316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35;p61">
            <a:extLst>
              <a:ext uri="{FF2B5EF4-FFF2-40B4-BE49-F238E27FC236}">
                <a16:creationId xmlns:a16="http://schemas.microsoft.com/office/drawing/2014/main" id="{EB7E8950-2955-0233-DE05-F208BDC1117E}"/>
              </a:ext>
            </a:extLst>
          </p:cNvPr>
          <p:cNvSpPr txBox="1">
            <a:spLocks noGrp="1"/>
          </p:cNvSpPr>
          <p:nvPr>
            <p:ph type="ftr" sz="quarter" idx="9"/>
          </p:nvPr>
        </p:nvSpPr>
        <p:spPr/>
        <p:txBody>
          <a:bodyPr/>
          <a:lstStyle>
            <a:lvl1pPr>
              <a:defRPr/>
            </a:lvl1pPr>
          </a:lstStyle>
          <a:p>
            <a:pPr lvl="0"/>
            <a:endParaRPr lang="en-US"/>
          </a:p>
        </p:txBody>
      </p:sp>
      <p:grpSp>
        <p:nvGrpSpPr>
          <p:cNvPr id="8" name="Google Shape;636;p61">
            <a:extLst>
              <a:ext uri="{FF2B5EF4-FFF2-40B4-BE49-F238E27FC236}">
                <a16:creationId xmlns:a16="http://schemas.microsoft.com/office/drawing/2014/main" id="{5E1C0114-D39B-F116-D496-8509E09C96B5}"/>
              </a:ext>
            </a:extLst>
          </p:cNvPr>
          <p:cNvGrpSpPr/>
          <p:nvPr/>
        </p:nvGrpSpPr>
        <p:grpSpPr>
          <a:xfrm>
            <a:off x="7191545" y="0"/>
            <a:ext cx="5000460" cy="1425988"/>
            <a:chOff x="7191545" y="0"/>
            <a:chExt cx="5000460" cy="1425988"/>
          </a:xfrm>
        </p:grpSpPr>
        <p:pic>
          <p:nvPicPr>
            <p:cNvPr id="9" name="Google Shape;637;p61">
              <a:extLst>
                <a:ext uri="{FF2B5EF4-FFF2-40B4-BE49-F238E27FC236}">
                  <a16:creationId xmlns:a16="http://schemas.microsoft.com/office/drawing/2014/main" id="{7E93478B-D415-823E-1EF5-AC1396077CA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38;p61">
              <a:extLst>
                <a:ext uri="{FF2B5EF4-FFF2-40B4-BE49-F238E27FC236}">
                  <a16:creationId xmlns:a16="http://schemas.microsoft.com/office/drawing/2014/main" id="{3BADDA63-70AD-4979-E2DA-510A6D390533}"/>
                </a:ext>
              </a:extLst>
            </p:cNvPr>
            <p:cNvGrpSpPr/>
            <p:nvPr/>
          </p:nvGrpSpPr>
          <p:grpSpPr>
            <a:xfrm>
              <a:off x="7191545" y="0"/>
              <a:ext cx="5000460" cy="1425988"/>
              <a:chOff x="7191545" y="0"/>
              <a:chExt cx="5000460" cy="1425988"/>
            </a:xfrm>
          </p:grpSpPr>
          <p:sp>
            <p:nvSpPr>
              <p:cNvPr id="11" name="Google Shape;639;p61">
                <a:extLst>
                  <a:ext uri="{FF2B5EF4-FFF2-40B4-BE49-F238E27FC236}">
                    <a16:creationId xmlns:a16="http://schemas.microsoft.com/office/drawing/2014/main" id="{154DDA93-713D-15BC-0A69-9D694CCC016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40;p61">
                <a:extLst>
                  <a:ext uri="{FF2B5EF4-FFF2-40B4-BE49-F238E27FC236}">
                    <a16:creationId xmlns:a16="http://schemas.microsoft.com/office/drawing/2014/main" id="{9CED070C-6DB5-72AD-C22B-AB63D3B5D7B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41;p61" descr="Open quotation mark with solid fill">
            <a:extLst>
              <a:ext uri="{FF2B5EF4-FFF2-40B4-BE49-F238E27FC236}">
                <a16:creationId xmlns:a16="http://schemas.microsoft.com/office/drawing/2014/main" id="{B2539ECE-0CF9-C6C7-3460-A6ACED092EAB}"/>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29459328"/>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preserve="1">
  <p:cSld name="1_Quotation 7">
    <p:spTree>
      <p:nvGrpSpPr>
        <p:cNvPr id="1" name=""/>
        <p:cNvGrpSpPr/>
        <p:nvPr/>
      </p:nvGrpSpPr>
      <p:grpSpPr>
        <a:xfrm>
          <a:off x="0" y="0"/>
          <a:ext cx="0" cy="0"/>
          <a:chOff x="0" y="0"/>
          <a:chExt cx="0" cy="0"/>
        </a:xfrm>
      </p:grpSpPr>
      <p:sp>
        <p:nvSpPr>
          <p:cNvPr id="2" name="Google Shape;630;p61">
            <a:extLst>
              <a:ext uri="{FF2B5EF4-FFF2-40B4-BE49-F238E27FC236}">
                <a16:creationId xmlns:a16="http://schemas.microsoft.com/office/drawing/2014/main" id="{5A827D31-DC33-B8EA-2146-04CFD1EB8D1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31;p61">
            <a:extLst>
              <a:ext uri="{FF2B5EF4-FFF2-40B4-BE49-F238E27FC236}">
                <a16:creationId xmlns:a16="http://schemas.microsoft.com/office/drawing/2014/main" id="{012FC171-BC20-E44F-6DF6-ECD05F90EA7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32;p61">
            <a:extLst>
              <a:ext uri="{FF2B5EF4-FFF2-40B4-BE49-F238E27FC236}">
                <a16:creationId xmlns:a16="http://schemas.microsoft.com/office/drawing/2014/main" id="{4EDA9285-3456-797D-ECAE-7A79C74DC52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33;p61">
            <a:extLst>
              <a:ext uri="{FF2B5EF4-FFF2-40B4-BE49-F238E27FC236}">
                <a16:creationId xmlns:a16="http://schemas.microsoft.com/office/drawing/2014/main" id="{1459B1B9-6A23-4AA0-2022-7E23D946514F}"/>
              </a:ext>
            </a:extLst>
          </p:cNvPr>
          <p:cNvSpPr txBox="1">
            <a:spLocks noGrp="1"/>
          </p:cNvSpPr>
          <p:nvPr>
            <p:ph type="sldNum" sz="quarter" idx="8"/>
          </p:nvPr>
        </p:nvSpPr>
        <p:spPr/>
        <p:txBody>
          <a:bodyPr/>
          <a:lstStyle>
            <a:lvl1pPr>
              <a:defRPr>
                <a:solidFill>
                  <a:srgbClr val="AEB3B7"/>
                </a:solidFill>
              </a:defRPr>
            </a:lvl1pPr>
          </a:lstStyle>
          <a:p>
            <a:pPr lvl="0"/>
            <a:fld id="{5550BBA1-C43C-4163-9383-BCBFD7ACACB0}" type="slidenum">
              <a:t>‹#›</a:t>
            </a:fld>
            <a:endParaRPr lang="en-US"/>
          </a:p>
        </p:txBody>
      </p:sp>
      <p:cxnSp>
        <p:nvCxnSpPr>
          <p:cNvPr id="6" name="Google Shape;634;p61">
            <a:extLst>
              <a:ext uri="{FF2B5EF4-FFF2-40B4-BE49-F238E27FC236}">
                <a16:creationId xmlns:a16="http://schemas.microsoft.com/office/drawing/2014/main" id="{71E4E832-D227-34DD-5C54-0BB546C5876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35;p61">
            <a:extLst>
              <a:ext uri="{FF2B5EF4-FFF2-40B4-BE49-F238E27FC236}">
                <a16:creationId xmlns:a16="http://schemas.microsoft.com/office/drawing/2014/main" id="{E03C34E2-2412-2862-71C0-4E9997B6277A}"/>
              </a:ext>
            </a:extLst>
          </p:cNvPr>
          <p:cNvSpPr txBox="1">
            <a:spLocks noGrp="1"/>
          </p:cNvSpPr>
          <p:nvPr>
            <p:ph type="ftr" sz="quarter" idx="9"/>
          </p:nvPr>
        </p:nvSpPr>
        <p:spPr/>
        <p:txBody>
          <a:bodyPr/>
          <a:lstStyle>
            <a:lvl1pPr>
              <a:defRPr/>
            </a:lvl1pPr>
          </a:lstStyle>
          <a:p>
            <a:pPr lvl="0"/>
            <a:endParaRPr lang="en-US"/>
          </a:p>
        </p:txBody>
      </p:sp>
      <p:grpSp>
        <p:nvGrpSpPr>
          <p:cNvPr id="8" name="Google Shape;636;p61">
            <a:extLst>
              <a:ext uri="{FF2B5EF4-FFF2-40B4-BE49-F238E27FC236}">
                <a16:creationId xmlns:a16="http://schemas.microsoft.com/office/drawing/2014/main" id="{AD52F85F-8BE4-3E49-B2C5-DAADF1D6F734}"/>
              </a:ext>
            </a:extLst>
          </p:cNvPr>
          <p:cNvGrpSpPr/>
          <p:nvPr/>
        </p:nvGrpSpPr>
        <p:grpSpPr>
          <a:xfrm>
            <a:off x="7191545" y="0"/>
            <a:ext cx="5000460" cy="1425988"/>
            <a:chOff x="7191545" y="0"/>
            <a:chExt cx="5000460" cy="1425988"/>
          </a:xfrm>
        </p:grpSpPr>
        <p:pic>
          <p:nvPicPr>
            <p:cNvPr id="9" name="Google Shape;637;p61">
              <a:extLst>
                <a:ext uri="{FF2B5EF4-FFF2-40B4-BE49-F238E27FC236}">
                  <a16:creationId xmlns:a16="http://schemas.microsoft.com/office/drawing/2014/main" id="{C3C976DA-F3BF-636F-51D6-2275DD88FBB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38;p61">
              <a:extLst>
                <a:ext uri="{FF2B5EF4-FFF2-40B4-BE49-F238E27FC236}">
                  <a16:creationId xmlns:a16="http://schemas.microsoft.com/office/drawing/2014/main" id="{DECB98B9-0A29-5B8D-DC1F-25D9BB595459}"/>
                </a:ext>
              </a:extLst>
            </p:cNvPr>
            <p:cNvGrpSpPr/>
            <p:nvPr/>
          </p:nvGrpSpPr>
          <p:grpSpPr>
            <a:xfrm>
              <a:off x="7191545" y="0"/>
              <a:ext cx="5000460" cy="1425988"/>
              <a:chOff x="7191545" y="0"/>
              <a:chExt cx="5000460" cy="1425988"/>
            </a:xfrm>
          </p:grpSpPr>
          <p:sp>
            <p:nvSpPr>
              <p:cNvPr id="11" name="Google Shape;639;p61">
                <a:extLst>
                  <a:ext uri="{FF2B5EF4-FFF2-40B4-BE49-F238E27FC236}">
                    <a16:creationId xmlns:a16="http://schemas.microsoft.com/office/drawing/2014/main" id="{A2926BD4-8AE4-F421-6ADE-AF468B0933D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40;p61">
                <a:extLst>
                  <a:ext uri="{FF2B5EF4-FFF2-40B4-BE49-F238E27FC236}">
                    <a16:creationId xmlns:a16="http://schemas.microsoft.com/office/drawing/2014/main" id="{B2507234-01B1-96F7-32E6-1789F3D50FE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41;p61" descr="Open quotation mark with solid fill">
            <a:extLst>
              <a:ext uri="{FF2B5EF4-FFF2-40B4-BE49-F238E27FC236}">
                <a16:creationId xmlns:a16="http://schemas.microsoft.com/office/drawing/2014/main" id="{06FE1420-6E34-973B-DA61-15687D8FC8E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858146087"/>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preserve="1">
  <p:cSld name="End 4">
    <p:spTree>
      <p:nvGrpSpPr>
        <p:cNvPr id="1" name=""/>
        <p:cNvGrpSpPr/>
        <p:nvPr/>
      </p:nvGrpSpPr>
      <p:grpSpPr>
        <a:xfrm>
          <a:off x="0" y="0"/>
          <a:ext cx="0" cy="0"/>
          <a:chOff x="0" y="0"/>
          <a:chExt cx="0" cy="0"/>
        </a:xfrm>
      </p:grpSpPr>
      <p:grpSp>
        <p:nvGrpSpPr>
          <p:cNvPr id="2" name="Google Shape;643;p62">
            <a:extLst>
              <a:ext uri="{FF2B5EF4-FFF2-40B4-BE49-F238E27FC236}">
                <a16:creationId xmlns:a16="http://schemas.microsoft.com/office/drawing/2014/main" id="{AF04984C-B7BB-8D2A-23DB-E6B42352AE67}"/>
              </a:ext>
            </a:extLst>
          </p:cNvPr>
          <p:cNvGrpSpPr/>
          <p:nvPr/>
        </p:nvGrpSpPr>
        <p:grpSpPr>
          <a:xfrm>
            <a:off x="0" y="0"/>
            <a:ext cx="12191996" cy="2148830"/>
            <a:chOff x="0" y="0"/>
            <a:chExt cx="12191996" cy="2148830"/>
          </a:xfrm>
        </p:grpSpPr>
        <p:sp>
          <p:nvSpPr>
            <p:cNvPr id="3" name="Google Shape;644;p62">
              <a:extLst>
                <a:ext uri="{FF2B5EF4-FFF2-40B4-BE49-F238E27FC236}">
                  <a16:creationId xmlns:a16="http://schemas.microsoft.com/office/drawing/2014/main" id="{F14956B3-8D16-9DBD-06AA-673E073180B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645;p62">
              <a:extLst>
                <a:ext uri="{FF2B5EF4-FFF2-40B4-BE49-F238E27FC236}">
                  <a16:creationId xmlns:a16="http://schemas.microsoft.com/office/drawing/2014/main" id="{5020A278-7CB6-291A-AA60-B6E22902C118}"/>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646;p62">
            <a:extLst>
              <a:ext uri="{FF2B5EF4-FFF2-40B4-BE49-F238E27FC236}">
                <a16:creationId xmlns:a16="http://schemas.microsoft.com/office/drawing/2014/main" id="{F95C0D0F-8407-D41B-AA39-D20C438B1C5C}"/>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647;p62">
            <a:extLst>
              <a:ext uri="{FF2B5EF4-FFF2-40B4-BE49-F238E27FC236}">
                <a16:creationId xmlns:a16="http://schemas.microsoft.com/office/drawing/2014/main" id="{01DF5766-2DD7-90B0-5DDA-073FF72156BB}"/>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648;p62">
            <a:extLst>
              <a:ext uri="{FF2B5EF4-FFF2-40B4-BE49-F238E27FC236}">
                <a16:creationId xmlns:a16="http://schemas.microsoft.com/office/drawing/2014/main" id="{18C526A0-1A95-6DB1-BF5E-F537DA27FBF4}"/>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649;p62">
            <a:extLst>
              <a:ext uri="{FF2B5EF4-FFF2-40B4-BE49-F238E27FC236}">
                <a16:creationId xmlns:a16="http://schemas.microsoft.com/office/drawing/2014/main" id="{D8025563-7A68-6D27-28E0-698C56B85029}"/>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23915450"/>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preserve="1">
  <p:cSld name="Title Only 4">
    <p:spTree>
      <p:nvGrpSpPr>
        <p:cNvPr id="1" name=""/>
        <p:cNvGrpSpPr/>
        <p:nvPr/>
      </p:nvGrpSpPr>
      <p:grpSpPr>
        <a:xfrm>
          <a:off x="0" y="0"/>
          <a:ext cx="0" cy="0"/>
          <a:chOff x="0" y="0"/>
          <a:chExt cx="0" cy="0"/>
        </a:xfrm>
      </p:grpSpPr>
      <p:grpSp>
        <p:nvGrpSpPr>
          <p:cNvPr id="2" name="Google Shape;652;p63">
            <a:extLst>
              <a:ext uri="{FF2B5EF4-FFF2-40B4-BE49-F238E27FC236}">
                <a16:creationId xmlns:a16="http://schemas.microsoft.com/office/drawing/2014/main" id="{1847C996-71F0-EBA2-DDAC-6C487D1AA3F4}"/>
              </a:ext>
            </a:extLst>
          </p:cNvPr>
          <p:cNvGrpSpPr/>
          <p:nvPr/>
        </p:nvGrpSpPr>
        <p:grpSpPr>
          <a:xfrm>
            <a:off x="7191545" y="0"/>
            <a:ext cx="5000460" cy="1425988"/>
            <a:chOff x="7191545" y="0"/>
            <a:chExt cx="5000460" cy="1425988"/>
          </a:xfrm>
        </p:grpSpPr>
        <p:pic>
          <p:nvPicPr>
            <p:cNvPr id="3" name="Google Shape;653;p63">
              <a:extLst>
                <a:ext uri="{FF2B5EF4-FFF2-40B4-BE49-F238E27FC236}">
                  <a16:creationId xmlns:a16="http://schemas.microsoft.com/office/drawing/2014/main" id="{0B2AA856-6DDF-6CDB-3BFA-5BD50F1E6B5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54;p63">
              <a:extLst>
                <a:ext uri="{FF2B5EF4-FFF2-40B4-BE49-F238E27FC236}">
                  <a16:creationId xmlns:a16="http://schemas.microsoft.com/office/drawing/2014/main" id="{39FD252C-10FE-42C0-1A10-20898AA02C13}"/>
                </a:ext>
              </a:extLst>
            </p:cNvPr>
            <p:cNvGrpSpPr/>
            <p:nvPr/>
          </p:nvGrpSpPr>
          <p:grpSpPr>
            <a:xfrm>
              <a:off x="7191545" y="0"/>
              <a:ext cx="5000460" cy="1425988"/>
              <a:chOff x="7191545" y="0"/>
              <a:chExt cx="5000460" cy="1425988"/>
            </a:xfrm>
          </p:grpSpPr>
          <p:sp>
            <p:nvSpPr>
              <p:cNvPr id="5" name="Google Shape;655;p63">
                <a:extLst>
                  <a:ext uri="{FF2B5EF4-FFF2-40B4-BE49-F238E27FC236}">
                    <a16:creationId xmlns:a16="http://schemas.microsoft.com/office/drawing/2014/main" id="{4DB0B903-C2A9-0894-E7A1-5633D8DD0B0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56;p63">
                <a:extLst>
                  <a:ext uri="{FF2B5EF4-FFF2-40B4-BE49-F238E27FC236}">
                    <a16:creationId xmlns:a16="http://schemas.microsoft.com/office/drawing/2014/main" id="{5BD4BD01-250D-C52D-CF26-E857AA27263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57;p63">
            <a:extLst>
              <a:ext uri="{FF2B5EF4-FFF2-40B4-BE49-F238E27FC236}">
                <a16:creationId xmlns:a16="http://schemas.microsoft.com/office/drawing/2014/main" id="{12963FC9-B860-618B-E109-657CE6C5D3E8}"/>
              </a:ext>
            </a:extLst>
          </p:cNvPr>
          <p:cNvSpPr txBox="1">
            <a:spLocks noGrp="1"/>
          </p:cNvSpPr>
          <p:nvPr>
            <p:ph type="title"/>
          </p:nvPr>
        </p:nvSpPr>
        <p:spPr/>
        <p:txBody>
          <a:bodyPr/>
          <a:lstStyle>
            <a:lvl1pPr>
              <a:defRPr/>
            </a:lvl1pPr>
          </a:lstStyle>
          <a:p>
            <a:pPr lvl="0"/>
            <a:endParaRPr lang="en-US"/>
          </a:p>
        </p:txBody>
      </p:sp>
      <p:sp>
        <p:nvSpPr>
          <p:cNvPr id="8" name="Google Shape;658;p63">
            <a:extLst>
              <a:ext uri="{FF2B5EF4-FFF2-40B4-BE49-F238E27FC236}">
                <a16:creationId xmlns:a16="http://schemas.microsoft.com/office/drawing/2014/main" id="{B71834F4-3165-0A9B-DD30-B3B682B91E86}"/>
              </a:ext>
            </a:extLst>
          </p:cNvPr>
          <p:cNvSpPr txBox="1">
            <a:spLocks noGrp="1"/>
          </p:cNvSpPr>
          <p:nvPr>
            <p:ph type="sldNum" sz="quarter" idx="8"/>
          </p:nvPr>
        </p:nvSpPr>
        <p:spPr/>
        <p:txBody>
          <a:bodyPr/>
          <a:lstStyle>
            <a:lvl1pPr>
              <a:defRPr/>
            </a:lvl1pPr>
          </a:lstStyle>
          <a:p>
            <a:pPr lvl="0"/>
            <a:fld id="{E1E73754-5752-403E-B3E3-0789084B8DE0}" type="slidenum">
              <a:t>‹#›</a:t>
            </a:fld>
            <a:endParaRPr lang="en-US"/>
          </a:p>
        </p:txBody>
      </p:sp>
      <p:cxnSp>
        <p:nvCxnSpPr>
          <p:cNvPr id="9" name="Google Shape;659;p63">
            <a:extLst>
              <a:ext uri="{FF2B5EF4-FFF2-40B4-BE49-F238E27FC236}">
                <a16:creationId xmlns:a16="http://schemas.microsoft.com/office/drawing/2014/main" id="{1194667B-8061-E62C-A8BC-831E61C2A27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660;p63">
            <a:extLst>
              <a:ext uri="{FF2B5EF4-FFF2-40B4-BE49-F238E27FC236}">
                <a16:creationId xmlns:a16="http://schemas.microsoft.com/office/drawing/2014/main" id="{91E30883-8836-F4AC-3B5D-FED36501DBD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791290992"/>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preserve="1">
  <p:cSld name="End 5">
    <p:spTree>
      <p:nvGrpSpPr>
        <p:cNvPr id="1" name=""/>
        <p:cNvGrpSpPr/>
        <p:nvPr/>
      </p:nvGrpSpPr>
      <p:grpSpPr>
        <a:xfrm>
          <a:off x="0" y="0"/>
          <a:ext cx="0" cy="0"/>
          <a:chOff x="0" y="0"/>
          <a:chExt cx="0" cy="0"/>
        </a:xfrm>
      </p:grpSpPr>
      <p:grpSp>
        <p:nvGrpSpPr>
          <p:cNvPr id="2" name="Google Shape;662;p64">
            <a:extLst>
              <a:ext uri="{FF2B5EF4-FFF2-40B4-BE49-F238E27FC236}">
                <a16:creationId xmlns:a16="http://schemas.microsoft.com/office/drawing/2014/main" id="{00FADC68-C7A0-A7DB-754B-9F3184BC54CE}"/>
              </a:ext>
            </a:extLst>
          </p:cNvPr>
          <p:cNvGrpSpPr/>
          <p:nvPr/>
        </p:nvGrpSpPr>
        <p:grpSpPr>
          <a:xfrm>
            <a:off x="0" y="0"/>
            <a:ext cx="12191996" cy="2148830"/>
            <a:chOff x="0" y="0"/>
            <a:chExt cx="12191996" cy="2148830"/>
          </a:xfrm>
        </p:grpSpPr>
        <p:sp>
          <p:nvSpPr>
            <p:cNvPr id="3" name="Google Shape;663;p64">
              <a:extLst>
                <a:ext uri="{FF2B5EF4-FFF2-40B4-BE49-F238E27FC236}">
                  <a16:creationId xmlns:a16="http://schemas.microsoft.com/office/drawing/2014/main" id="{251FBAC5-F71E-5345-3113-30CAC7744CD6}"/>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664;p64">
              <a:extLst>
                <a:ext uri="{FF2B5EF4-FFF2-40B4-BE49-F238E27FC236}">
                  <a16:creationId xmlns:a16="http://schemas.microsoft.com/office/drawing/2014/main" id="{EBE8E2DC-36B3-BEB8-6301-491ECC8EC4C6}"/>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665;p64">
            <a:extLst>
              <a:ext uri="{FF2B5EF4-FFF2-40B4-BE49-F238E27FC236}">
                <a16:creationId xmlns:a16="http://schemas.microsoft.com/office/drawing/2014/main" id="{B1364D87-54A4-C5AB-2195-1E47A251019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666;p64">
            <a:extLst>
              <a:ext uri="{FF2B5EF4-FFF2-40B4-BE49-F238E27FC236}">
                <a16:creationId xmlns:a16="http://schemas.microsoft.com/office/drawing/2014/main" id="{344DCDEA-EDD0-14F2-1639-375995C080A5}"/>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667;p64">
            <a:extLst>
              <a:ext uri="{FF2B5EF4-FFF2-40B4-BE49-F238E27FC236}">
                <a16:creationId xmlns:a16="http://schemas.microsoft.com/office/drawing/2014/main" id="{1840E365-896B-5919-39B2-80D4CDC89A67}"/>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668;p64">
            <a:extLst>
              <a:ext uri="{FF2B5EF4-FFF2-40B4-BE49-F238E27FC236}">
                <a16:creationId xmlns:a16="http://schemas.microsoft.com/office/drawing/2014/main" id="{0B622948-DF10-5F16-DDA6-988FB1C63A2E}"/>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4164208966"/>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preserve="1">
  <p:cSld name="Blank 3">
    <p:spTree>
      <p:nvGrpSpPr>
        <p:cNvPr id="1" name=""/>
        <p:cNvGrpSpPr/>
        <p:nvPr/>
      </p:nvGrpSpPr>
      <p:grpSpPr>
        <a:xfrm>
          <a:off x="0" y="0"/>
          <a:ext cx="0" cy="0"/>
          <a:chOff x="0" y="0"/>
          <a:chExt cx="0" cy="0"/>
        </a:xfrm>
      </p:grpSpPr>
      <p:sp>
        <p:nvSpPr>
          <p:cNvPr id="2" name="Google Shape;671;p65">
            <a:extLst>
              <a:ext uri="{FF2B5EF4-FFF2-40B4-BE49-F238E27FC236}">
                <a16:creationId xmlns:a16="http://schemas.microsoft.com/office/drawing/2014/main" id="{14787A3C-FA73-4EAC-7E8F-93040C78ACC6}"/>
              </a:ext>
            </a:extLst>
          </p:cNvPr>
          <p:cNvSpPr txBox="1">
            <a:spLocks noGrp="1"/>
          </p:cNvSpPr>
          <p:nvPr>
            <p:ph type="sldNum" sz="quarter" idx="8"/>
          </p:nvPr>
        </p:nvSpPr>
        <p:spPr/>
        <p:txBody>
          <a:bodyPr/>
          <a:lstStyle>
            <a:lvl1pPr>
              <a:defRPr/>
            </a:lvl1pPr>
          </a:lstStyle>
          <a:p>
            <a:pPr lvl="0"/>
            <a:fld id="{1A8A91D7-EDE9-4CD0-B0ED-11A6569BC00D}" type="slidenum">
              <a:t>‹#›</a:t>
            </a:fld>
            <a:endParaRPr lang="en-US"/>
          </a:p>
        </p:txBody>
      </p:sp>
      <p:cxnSp>
        <p:nvCxnSpPr>
          <p:cNvPr id="3" name="Google Shape;672;p65">
            <a:extLst>
              <a:ext uri="{FF2B5EF4-FFF2-40B4-BE49-F238E27FC236}">
                <a16:creationId xmlns:a16="http://schemas.microsoft.com/office/drawing/2014/main" id="{FF23C10E-D01F-B9D8-CED0-719F206834F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673;p65">
            <a:extLst>
              <a:ext uri="{FF2B5EF4-FFF2-40B4-BE49-F238E27FC236}">
                <a16:creationId xmlns:a16="http://schemas.microsoft.com/office/drawing/2014/main" id="{688C6980-D637-DB1E-2F9F-E9DD56083D58}"/>
              </a:ext>
            </a:extLst>
          </p:cNvPr>
          <p:cNvSpPr txBox="1">
            <a:spLocks noGrp="1"/>
          </p:cNvSpPr>
          <p:nvPr>
            <p:ph type="ftr" sz="quarter" idx="9"/>
          </p:nvPr>
        </p:nvSpPr>
        <p:spPr/>
        <p:txBody>
          <a:bodyPr/>
          <a:lstStyle>
            <a:lvl1pPr>
              <a:defRPr/>
            </a:lvl1pPr>
          </a:lstStyle>
          <a:p>
            <a:pPr lvl="0"/>
            <a:endParaRPr lang="en-US"/>
          </a:p>
        </p:txBody>
      </p:sp>
      <p:grpSp>
        <p:nvGrpSpPr>
          <p:cNvPr id="5" name="Google Shape;674;p65">
            <a:extLst>
              <a:ext uri="{FF2B5EF4-FFF2-40B4-BE49-F238E27FC236}">
                <a16:creationId xmlns:a16="http://schemas.microsoft.com/office/drawing/2014/main" id="{36451311-B906-BFAC-F2AB-6B4EAD4ABC77}"/>
              </a:ext>
            </a:extLst>
          </p:cNvPr>
          <p:cNvGrpSpPr/>
          <p:nvPr/>
        </p:nvGrpSpPr>
        <p:grpSpPr>
          <a:xfrm>
            <a:off x="7191545" y="0"/>
            <a:ext cx="5000460" cy="1425988"/>
            <a:chOff x="7191545" y="0"/>
            <a:chExt cx="5000460" cy="1425988"/>
          </a:xfrm>
        </p:grpSpPr>
        <p:pic>
          <p:nvPicPr>
            <p:cNvPr id="6" name="Google Shape;675;p65">
              <a:extLst>
                <a:ext uri="{FF2B5EF4-FFF2-40B4-BE49-F238E27FC236}">
                  <a16:creationId xmlns:a16="http://schemas.microsoft.com/office/drawing/2014/main" id="{4E398F57-4107-E5B3-A0EB-74D95525F69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676;p65">
              <a:extLst>
                <a:ext uri="{FF2B5EF4-FFF2-40B4-BE49-F238E27FC236}">
                  <a16:creationId xmlns:a16="http://schemas.microsoft.com/office/drawing/2014/main" id="{A7B52FEC-EB04-207F-966B-60A17EB31F65}"/>
                </a:ext>
              </a:extLst>
            </p:cNvPr>
            <p:cNvGrpSpPr/>
            <p:nvPr/>
          </p:nvGrpSpPr>
          <p:grpSpPr>
            <a:xfrm>
              <a:off x="7191545" y="0"/>
              <a:ext cx="5000460" cy="1425988"/>
              <a:chOff x="7191545" y="0"/>
              <a:chExt cx="5000460" cy="1425988"/>
            </a:xfrm>
          </p:grpSpPr>
          <p:sp>
            <p:nvSpPr>
              <p:cNvPr id="8" name="Google Shape;677;p65">
                <a:extLst>
                  <a:ext uri="{FF2B5EF4-FFF2-40B4-BE49-F238E27FC236}">
                    <a16:creationId xmlns:a16="http://schemas.microsoft.com/office/drawing/2014/main" id="{7E4BA673-EF5B-61A7-04BF-6F204272EC0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678;p65">
                <a:extLst>
                  <a:ext uri="{FF2B5EF4-FFF2-40B4-BE49-F238E27FC236}">
                    <a16:creationId xmlns:a16="http://schemas.microsoft.com/office/drawing/2014/main" id="{9A903A98-0924-5652-BB80-3D7E1BE2EAA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47886722"/>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preserve="1">
  <p:cSld name="Quotation 8">
    <p:spTree>
      <p:nvGrpSpPr>
        <p:cNvPr id="1" name=""/>
        <p:cNvGrpSpPr/>
        <p:nvPr/>
      </p:nvGrpSpPr>
      <p:grpSpPr>
        <a:xfrm>
          <a:off x="0" y="0"/>
          <a:ext cx="0" cy="0"/>
          <a:chOff x="0" y="0"/>
          <a:chExt cx="0" cy="0"/>
        </a:xfrm>
      </p:grpSpPr>
      <p:sp>
        <p:nvSpPr>
          <p:cNvPr id="2" name="Google Shape;680;p66">
            <a:extLst>
              <a:ext uri="{FF2B5EF4-FFF2-40B4-BE49-F238E27FC236}">
                <a16:creationId xmlns:a16="http://schemas.microsoft.com/office/drawing/2014/main" id="{3CB8A368-6152-65B2-BA67-A8C58FEC3A2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81;p66">
            <a:extLst>
              <a:ext uri="{FF2B5EF4-FFF2-40B4-BE49-F238E27FC236}">
                <a16:creationId xmlns:a16="http://schemas.microsoft.com/office/drawing/2014/main" id="{6DC9EBDF-A8ED-6EEE-BD2D-273A4FE9B08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82;p66">
            <a:extLst>
              <a:ext uri="{FF2B5EF4-FFF2-40B4-BE49-F238E27FC236}">
                <a16:creationId xmlns:a16="http://schemas.microsoft.com/office/drawing/2014/main" id="{639C254C-AD9B-62E2-BE85-BD57CD1EF19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83;p66">
            <a:extLst>
              <a:ext uri="{FF2B5EF4-FFF2-40B4-BE49-F238E27FC236}">
                <a16:creationId xmlns:a16="http://schemas.microsoft.com/office/drawing/2014/main" id="{84810B85-0953-62B2-8E24-0B4B66038BA5}"/>
              </a:ext>
            </a:extLst>
          </p:cNvPr>
          <p:cNvSpPr txBox="1">
            <a:spLocks noGrp="1"/>
          </p:cNvSpPr>
          <p:nvPr>
            <p:ph type="sldNum" sz="quarter" idx="8"/>
          </p:nvPr>
        </p:nvSpPr>
        <p:spPr/>
        <p:txBody>
          <a:bodyPr/>
          <a:lstStyle>
            <a:lvl1pPr>
              <a:defRPr>
                <a:solidFill>
                  <a:srgbClr val="AEB3B7"/>
                </a:solidFill>
              </a:defRPr>
            </a:lvl1pPr>
          </a:lstStyle>
          <a:p>
            <a:pPr lvl="0"/>
            <a:fld id="{BBEF94A7-8B80-4670-A79D-E7DBA3C89B00}" type="slidenum">
              <a:t>‹#›</a:t>
            </a:fld>
            <a:endParaRPr lang="en-US"/>
          </a:p>
        </p:txBody>
      </p:sp>
      <p:cxnSp>
        <p:nvCxnSpPr>
          <p:cNvPr id="6" name="Google Shape;684;p66">
            <a:extLst>
              <a:ext uri="{FF2B5EF4-FFF2-40B4-BE49-F238E27FC236}">
                <a16:creationId xmlns:a16="http://schemas.microsoft.com/office/drawing/2014/main" id="{66E0FB57-A6F9-DEC9-E041-3646CBEC4EC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85;p66">
            <a:extLst>
              <a:ext uri="{FF2B5EF4-FFF2-40B4-BE49-F238E27FC236}">
                <a16:creationId xmlns:a16="http://schemas.microsoft.com/office/drawing/2014/main" id="{3741A362-3BC4-C24F-A963-F2BEF9AB6282}"/>
              </a:ext>
            </a:extLst>
          </p:cNvPr>
          <p:cNvSpPr txBox="1">
            <a:spLocks noGrp="1"/>
          </p:cNvSpPr>
          <p:nvPr>
            <p:ph type="ftr" sz="quarter" idx="9"/>
          </p:nvPr>
        </p:nvSpPr>
        <p:spPr/>
        <p:txBody>
          <a:bodyPr/>
          <a:lstStyle>
            <a:lvl1pPr>
              <a:defRPr/>
            </a:lvl1pPr>
          </a:lstStyle>
          <a:p>
            <a:pPr lvl="0"/>
            <a:endParaRPr lang="en-US"/>
          </a:p>
        </p:txBody>
      </p:sp>
      <p:grpSp>
        <p:nvGrpSpPr>
          <p:cNvPr id="8" name="Google Shape;686;p66">
            <a:extLst>
              <a:ext uri="{FF2B5EF4-FFF2-40B4-BE49-F238E27FC236}">
                <a16:creationId xmlns:a16="http://schemas.microsoft.com/office/drawing/2014/main" id="{B6429A40-BFF9-7BE7-DA7E-8BDF797786F4}"/>
              </a:ext>
            </a:extLst>
          </p:cNvPr>
          <p:cNvGrpSpPr/>
          <p:nvPr/>
        </p:nvGrpSpPr>
        <p:grpSpPr>
          <a:xfrm>
            <a:off x="7191545" y="0"/>
            <a:ext cx="5000460" cy="1425988"/>
            <a:chOff x="7191545" y="0"/>
            <a:chExt cx="5000460" cy="1425988"/>
          </a:xfrm>
        </p:grpSpPr>
        <p:pic>
          <p:nvPicPr>
            <p:cNvPr id="9" name="Google Shape;687;p66">
              <a:extLst>
                <a:ext uri="{FF2B5EF4-FFF2-40B4-BE49-F238E27FC236}">
                  <a16:creationId xmlns:a16="http://schemas.microsoft.com/office/drawing/2014/main" id="{3AA1D550-CF9A-D7E1-75A8-D3438BCB856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88;p66">
              <a:extLst>
                <a:ext uri="{FF2B5EF4-FFF2-40B4-BE49-F238E27FC236}">
                  <a16:creationId xmlns:a16="http://schemas.microsoft.com/office/drawing/2014/main" id="{F521D4E1-AFF3-8230-6809-73681C47562A}"/>
                </a:ext>
              </a:extLst>
            </p:cNvPr>
            <p:cNvGrpSpPr/>
            <p:nvPr/>
          </p:nvGrpSpPr>
          <p:grpSpPr>
            <a:xfrm>
              <a:off x="7191545" y="0"/>
              <a:ext cx="5000460" cy="1425988"/>
              <a:chOff x="7191545" y="0"/>
              <a:chExt cx="5000460" cy="1425988"/>
            </a:xfrm>
          </p:grpSpPr>
          <p:sp>
            <p:nvSpPr>
              <p:cNvPr id="11" name="Google Shape;689;p66">
                <a:extLst>
                  <a:ext uri="{FF2B5EF4-FFF2-40B4-BE49-F238E27FC236}">
                    <a16:creationId xmlns:a16="http://schemas.microsoft.com/office/drawing/2014/main" id="{4FA06003-F9E2-F163-A277-97F84AA153D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90;p66">
                <a:extLst>
                  <a:ext uri="{FF2B5EF4-FFF2-40B4-BE49-F238E27FC236}">
                    <a16:creationId xmlns:a16="http://schemas.microsoft.com/office/drawing/2014/main" id="{F107EFDA-77F5-8B0F-F10F-C78E7734F22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91;p66" descr="Open quotation mark with solid fill">
            <a:extLst>
              <a:ext uri="{FF2B5EF4-FFF2-40B4-BE49-F238E27FC236}">
                <a16:creationId xmlns:a16="http://schemas.microsoft.com/office/drawing/2014/main" id="{BF9B118C-FB3F-6773-D45B-9B03D93B828E}"/>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3428213"/>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preserve="1">
  <p:cSld name="1_Quotation 8">
    <p:spTree>
      <p:nvGrpSpPr>
        <p:cNvPr id="1" name=""/>
        <p:cNvGrpSpPr/>
        <p:nvPr/>
      </p:nvGrpSpPr>
      <p:grpSpPr>
        <a:xfrm>
          <a:off x="0" y="0"/>
          <a:ext cx="0" cy="0"/>
          <a:chOff x="0" y="0"/>
          <a:chExt cx="0" cy="0"/>
        </a:xfrm>
      </p:grpSpPr>
      <p:sp>
        <p:nvSpPr>
          <p:cNvPr id="2" name="Google Shape;680;p66">
            <a:extLst>
              <a:ext uri="{FF2B5EF4-FFF2-40B4-BE49-F238E27FC236}">
                <a16:creationId xmlns:a16="http://schemas.microsoft.com/office/drawing/2014/main" id="{82F0B6F3-4176-7C3A-BE60-1CD5B548642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81;p66">
            <a:extLst>
              <a:ext uri="{FF2B5EF4-FFF2-40B4-BE49-F238E27FC236}">
                <a16:creationId xmlns:a16="http://schemas.microsoft.com/office/drawing/2014/main" id="{42531103-F8B9-6518-71AD-97BD9CF98CE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82;p66">
            <a:extLst>
              <a:ext uri="{FF2B5EF4-FFF2-40B4-BE49-F238E27FC236}">
                <a16:creationId xmlns:a16="http://schemas.microsoft.com/office/drawing/2014/main" id="{1945691C-6812-7EC1-3DFE-2D41D3B1AEB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83;p66">
            <a:extLst>
              <a:ext uri="{FF2B5EF4-FFF2-40B4-BE49-F238E27FC236}">
                <a16:creationId xmlns:a16="http://schemas.microsoft.com/office/drawing/2014/main" id="{19D4AA66-5066-6C3C-3101-47965FC2B158}"/>
              </a:ext>
            </a:extLst>
          </p:cNvPr>
          <p:cNvSpPr txBox="1">
            <a:spLocks noGrp="1"/>
          </p:cNvSpPr>
          <p:nvPr>
            <p:ph type="sldNum" sz="quarter" idx="8"/>
          </p:nvPr>
        </p:nvSpPr>
        <p:spPr/>
        <p:txBody>
          <a:bodyPr/>
          <a:lstStyle>
            <a:lvl1pPr>
              <a:defRPr>
                <a:solidFill>
                  <a:srgbClr val="AEB3B7"/>
                </a:solidFill>
              </a:defRPr>
            </a:lvl1pPr>
          </a:lstStyle>
          <a:p>
            <a:pPr lvl="0"/>
            <a:fld id="{296ACCE1-5822-4220-A9A2-3DE4CDFE52E6}" type="slidenum">
              <a:t>‹#›</a:t>
            </a:fld>
            <a:endParaRPr lang="en-US"/>
          </a:p>
        </p:txBody>
      </p:sp>
      <p:cxnSp>
        <p:nvCxnSpPr>
          <p:cNvPr id="6" name="Google Shape;684;p66">
            <a:extLst>
              <a:ext uri="{FF2B5EF4-FFF2-40B4-BE49-F238E27FC236}">
                <a16:creationId xmlns:a16="http://schemas.microsoft.com/office/drawing/2014/main" id="{A2FAED3D-4C80-0C37-9B5F-12C830B0BF2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85;p66">
            <a:extLst>
              <a:ext uri="{FF2B5EF4-FFF2-40B4-BE49-F238E27FC236}">
                <a16:creationId xmlns:a16="http://schemas.microsoft.com/office/drawing/2014/main" id="{F7E29EFC-7126-8762-934F-BDA3A8EA4A3D}"/>
              </a:ext>
            </a:extLst>
          </p:cNvPr>
          <p:cNvSpPr txBox="1">
            <a:spLocks noGrp="1"/>
          </p:cNvSpPr>
          <p:nvPr>
            <p:ph type="ftr" sz="quarter" idx="9"/>
          </p:nvPr>
        </p:nvSpPr>
        <p:spPr/>
        <p:txBody>
          <a:bodyPr/>
          <a:lstStyle>
            <a:lvl1pPr>
              <a:defRPr/>
            </a:lvl1pPr>
          </a:lstStyle>
          <a:p>
            <a:pPr lvl="0"/>
            <a:endParaRPr lang="en-US"/>
          </a:p>
        </p:txBody>
      </p:sp>
      <p:grpSp>
        <p:nvGrpSpPr>
          <p:cNvPr id="8" name="Google Shape;686;p66">
            <a:extLst>
              <a:ext uri="{FF2B5EF4-FFF2-40B4-BE49-F238E27FC236}">
                <a16:creationId xmlns:a16="http://schemas.microsoft.com/office/drawing/2014/main" id="{EB336AB9-AEDE-B22C-BD31-509EFB06FFC7}"/>
              </a:ext>
            </a:extLst>
          </p:cNvPr>
          <p:cNvGrpSpPr/>
          <p:nvPr/>
        </p:nvGrpSpPr>
        <p:grpSpPr>
          <a:xfrm>
            <a:off x="7191545" y="0"/>
            <a:ext cx="5000460" cy="1425988"/>
            <a:chOff x="7191545" y="0"/>
            <a:chExt cx="5000460" cy="1425988"/>
          </a:xfrm>
        </p:grpSpPr>
        <p:pic>
          <p:nvPicPr>
            <p:cNvPr id="9" name="Google Shape;687;p66">
              <a:extLst>
                <a:ext uri="{FF2B5EF4-FFF2-40B4-BE49-F238E27FC236}">
                  <a16:creationId xmlns:a16="http://schemas.microsoft.com/office/drawing/2014/main" id="{808226CA-EEF5-D15C-2350-C7EA74B96AF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88;p66">
              <a:extLst>
                <a:ext uri="{FF2B5EF4-FFF2-40B4-BE49-F238E27FC236}">
                  <a16:creationId xmlns:a16="http://schemas.microsoft.com/office/drawing/2014/main" id="{5E48E8BF-2CD4-C0E7-5775-5BE75EB6867A}"/>
                </a:ext>
              </a:extLst>
            </p:cNvPr>
            <p:cNvGrpSpPr/>
            <p:nvPr/>
          </p:nvGrpSpPr>
          <p:grpSpPr>
            <a:xfrm>
              <a:off x="7191545" y="0"/>
              <a:ext cx="5000460" cy="1425988"/>
              <a:chOff x="7191545" y="0"/>
              <a:chExt cx="5000460" cy="1425988"/>
            </a:xfrm>
          </p:grpSpPr>
          <p:sp>
            <p:nvSpPr>
              <p:cNvPr id="11" name="Google Shape;689;p66">
                <a:extLst>
                  <a:ext uri="{FF2B5EF4-FFF2-40B4-BE49-F238E27FC236}">
                    <a16:creationId xmlns:a16="http://schemas.microsoft.com/office/drawing/2014/main" id="{262E588F-328B-CDC6-4613-93DE296387FB}"/>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90;p66">
                <a:extLst>
                  <a:ext uri="{FF2B5EF4-FFF2-40B4-BE49-F238E27FC236}">
                    <a16:creationId xmlns:a16="http://schemas.microsoft.com/office/drawing/2014/main" id="{A065AA32-5E19-948F-E7C6-ADF593AD251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91;p66" descr="Open quotation mark with solid fill">
            <a:extLst>
              <a:ext uri="{FF2B5EF4-FFF2-40B4-BE49-F238E27FC236}">
                <a16:creationId xmlns:a16="http://schemas.microsoft.com/office/drawing/2014/main" id="{E3E04593-755C-44F9-9785-56292ABF43F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24140570"/>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preserve="1">
  <p:cSld name="Cover 7">
    <p:spTree>
      <p:nvGrpSpPr>
        <p:cNvPr id="1" name=""/>
        <p:cNvGrpSpPr/>
        <p:nvPr/>
      </p:nvGrpSpPr>
      <p:grpSpPr>
        <a:xfrm>
          <a:off x="0" y="0"/>
          <a:ext cx="0" cy="0"/>
          <a:chOff x="0" y="0"/>
          <a:chExt cx="0" cy="0"/>
        </a:xfrm>
      </p:grpSpPr>
      <p:sp>
        <p:nvSpPr>
          <p:cNvPr id="2" name="Google Shape;693;p67">
            <a:extLst>
              <a:ext uri="{FF2B5EF4-FFF2-40B4-BE49-F238E27FC236}">
                <a16:creationId xmlns:a16="http://schemas.microsoft.com/office/drawing/2014/main" id="{A703842D-2B99-8009-34BE-BB0D2988731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94;p67">
            <a:extLst>
              <a:ext uri="{FF2B5EF4-FFF2-40B4-BE49-F238E27FC236}">
                <a16:creationId xmlns:a16="http://schemas.microsoft.com/office/drawing/2014/main" id="{C23D4F76-7AE6-9155-3753-741846231959}"/>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695;p67">
            <a:extLst>
              <a:ext uri="{FF2B5EF4-FFF2-40B4-BE49-F238E27FC236}">
                <a16:creationId xmlns:a16="http://schemas.microsoft.com/office/drawing/2014/main" id="{682FA989-DD2F-A3E3-73A4-D680C37C519C}"/>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697;p67">
            <a:extLst>
              <a:ext uri="{FF2B5EF4-FFF2-40B4-BE49-F238E27FC236}">
                <a16:creationId xmlns:a16="http://schemas.microsoft.com/office/drawing/2014/main" id="{03AF6BA8-A62E-05CA-4C50-8AE6A9AE8CBF}"/>
              </a:ext>
            </a:extLst>
          </p:cNvPr>
          <p:cNvGrpSpPr/>
          <p:nvPr/>
        </p:nvGrpSpPr>
        <p:grpSpPr>
          <a:xfrm>
            <a:off x="0" y="5020348"/>
            <a:ext cx="12191996" cy="1837651"/>
            <a:chOff x="0" y="5020348"/>
            <a:chExt cx="12191996" cy="1837651"/>
          </a:xfrm>
        </p:grpSpPr>
        <p:sp>
          <p:nvSpPr>
            <p:cNvPr id="6" name="Google Shape;698;p67">
              <a:extLst>
                <a:ext uri="{FF2B5EF4-FFF2-40B4-BE49-F238E27FC236}">
                  <a16:creationId xmlns:a16="http://schemas.microsoft.com/office/drawing/2014/main" id="{FBD8CAA1-26EC-AFD5-0BA2-2C1339A3AE7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699;p67">
              <a:extLst>
                <a:ext uri="{FF2B5EF4-FFF2-40B4-BE49-F238E27FC236}">
                  <a16:creationId xmlns:a16="http://schemas.microsoft.com/office/drawing/2014/main" id="{DFA8474B-BAA8-E58B-BBCB-1369B7C0E84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700;p67">
              <a:extLst>
                <a:ext uri="{FF2B5EF4-FFF2-40B4-BE49-F238E27FC236}">
                  <a16:creationId xmlns:a16="http://schemas.microsoft.com/office/drawing/2014/main" id="{D999AA3B-754B-B899-E110-292F8FB2D0D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225137226"/>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preserve="1">
  <p:cSld name="Divider 8">
    <p:spTree>
      <p:nvGrpSpPr>
        <p:cNvPr id="1" name=""/>
        <p:cNvGrpSpPr/>
        <p:nvPr/>
      </p:nvGrpSpPr>
      <p:grpSpPr>
        <a:xfrm>
          <a:off x="0" y="0"/>
          <a:ext cx="0" cy="0"/>
          <a:chOff x="0" y="0"/>
          <a:chExt cx="0" cy="0"/>
        </a:xfrm>
      </p:grpSpPr>
      <p:grpSp>
        <p:nvGrpSpPr>
          <p:cNvPr id="2" name="Google Shape;702;p68">
            <a:extLst>
              <a:ext uri="{FF2B5EF4-FFF2-40B4-BE49-F238E27FC236}">
                <a16:creationId xmlns:a16="http://schemas.microsoft.com/office/drawing/2014/main" id="{C07E5542-FB7E-3CC6-4B93-BB538E4E17C3}"/>
              </a:ext>
            </a:extLst>
          </p:cNvPr>
          <p:cNvGrpSpPr/>
          <p:nvPr/>
        </p:nvGrpSpPr>
        <p:grpSpPr>
          <a:xfrm>
            <a:off x="0" y="5020348"/>
            <a:ext cx="12191996" cy="1837651"/>
            <a:chOff x="0" y="5020348"/>
            <a:chExt cx="12191996" cy="1837651"/>
          </a:xfrm>
        </p:grpSpPr>
        <p:sp>
          <p:nvSpPr>
            <p:cNvPr id="3" name="Google Shape;703;p68">
              <a:extLst>
                <a:ext uri="{FF2B5EF4-FFF2-40B4-BE49-F238E27FC236}">
                  <a16:creationId xmlns:a16="http://schemas.microsoft.com/office/drawing/2014/main" id="{413C8A9A-F911-688E-A321-9F13B7E23BF6}"/>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704;p68">
              <a:extLst>
                <a:ext uri="{FF2B5EF4-FFF2-40B4-BE49-F238E27FC236}">
                  <a16:creationId xmlns:a16="http://schemas.microsoft.com/office/drawing/2014/main" id="{F1D72FCD-4513-10E0-6ADB-083842F2DD37}"/>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705;p68">
              <a:extLst>
                <a:ext uri="{FF2B5EF4-FFF2-40B4-BE49-F238E27FC236}">
                  <a16:creationId xmlns:a16="http://schemas.microsoft.com/office/drawing/2014/main" id="{85528864-2C13-DD77-8050-A31127E3C044}"/>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706;p68">
              <a:extLst>
                <a:ext uri="{FF2B5EF4-FFF2-40B4-BE49-F238E27FC236}">
                  <a16:creationId xmlns:a16="http://schemas.microsoft.com/office/drawing/2014/main" id="{68FBB8AB-727B-BADD-1667-30414B88E4AA}"/>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707;p68">
            <a:extLst>
              <a:ext uri="{FF2B5EF4-FFF2-40B4-BE49-F238E27FC236}">
                <a16:creationId xmlns:a16="http://schemas.microsoft.com/office/drawing/2014/main" id="{2F2D4D4A-1584-EC62-B4C3-9019D50E51C9}"/>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708;p68">
            <a:extLst>
              <a:ext uri="{FF2B5EF4-FFF2-40B4-BE49-F238E27FC236}">
                <a16:creationId xmlns:a16="http://schemas.microsoft.com/office/drawing/2014/main" id="{A938F904-80A6-2831-5A15-D8E12922E23E}"/>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97831537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40"/>
        <p:cNvGrpSpPr/>
        <p:nvPr/>
      </p:nvGrpSpPr>
      <p:grpSpPr>
        <a:xfrm>
          <a:off x="0" y="0"/>
          <a:ext cx="0" cy="0"/>
          <a:chOff x="0" y="0"/>
          <a:chExt cx="0" cy="0"/>
        </a:xfrm>
      </p:grpSpPr>
      <p:sp>
        <p:nvSpPr>
          <p:cNvPr id="1341" name="Google Shape;1341;p68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2" name="Google Shape;1342;p68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3" name="Google Shape;1343;p68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4" name="Google Shape;1344;p6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5" name="Google Shape;1345;p6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6" name="Google Shape;1346;p68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47" name="Google Shape;1347;p68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48" name="Google Shape;1348;p68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9" name="Google Shape;1349;p68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447349716"/>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preserve="1">
  <p:cSld name="Photo Slide 7">
    <p:spTree>
      <p:nvGrpSpPr>
        <p:cNvPr id="1" name=""/>
        <p:cNvGrpSpPr/>
        <p:nvPr/>
      </p:nvGrpSpPr>
      <p:grpSpPr>
        <a:xfrm>
          <a:off x="0" y="0"/>
          <a:ext cx="0" cy="0"/>
          <a:chOff x="0" y="0"/>
          <a:chExt cx="0" cy="0"/>
        </a:xfrm>
      </p:grpSpPr>
      <p:sp>
        <p:nvSpPr>
          <p:cNvPr id="2" name="Google Shape;710;p69">
            <a:extLst>
              <a:ext uri="{FF2B5EF4-FFF2-40B4-BE49-F238E27FC236}">
                <a16:creationId xmlns:a16="http://schemas.microsoft.com/office/drawing/2014/main" id="{77F2C78D-E4CB-15D0-280A-88874E350D89}"/>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711;p69">
            <a:extLst>
              <a:ext uri="{FF2B5EF4-FFF2-40B4-BE49-F238E27FC236}">
                <a16:creationId xmlns:a16="http://schemas.microsoft.com/office/drawing/2014/main" id="{D8FFCDB7-FDFD-87CB-B70D-AF3EB60FE4D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712;p69">
            <a:extLst>
              <a:ext uri="{FF2B5EF4-FFF2-40B4-BE49-F238E27FC236}">
                <a16:creationId xmlns:a16="http://schemas.microsoft.com/office/drawing/2014/main" id="{7A1E6766-E257-8AEA-B4D6-E22D2AC72121}"/>
              </a:ext>
            </a:extLst>
          </p:cNvPr>
          <p:cNvGrpSpPr/>
          <p:nvPr/>
        </p:nvGrpSpPr>
        <p:grpSpPr>
          <a:xfrm>
            <a:off x="0" y="5379424"/>
            <a:ext cx="2807363" cy="753895"/>
            <a:chOff x="0" y="5379424"/>
            <a:chExt cx="2807363" cy="753895"/>
          </a:xfrm>
        </p:grpSpPr>
        <p:sp>
          <p:nvSpPr>
            <p:cNvPr id="5" name="Google Shape;713;p69">
              <a:extLst>
                <a:ext uri="{FF2B5EF4-FFF2-40B4-BE49-F238E27FC236}">
                  <a16:creationId xmlns:a16="http://schemas.microsoft.com/office/drawing/2014/main" id="{6985E41B-FAC0-0D4A-5C89-EC306D449AEA}"/>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714;p69">
              <a:extLst>
                <a:ext uri="{FF2B5EF4-FFF2-40B4-BE49-F238E27FC236}">
                  <a16:creationId xmlns:a16="http://schemas.microsoft.com/office/drawing/2014/main" id="{6CDB38CB-CFD9-DFBA-4D8F-164A443C5764}"/>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716;p69">
            <a:extLst>
              <a:ext uri="{FF2B5EF4-FFF2-40B4-BE49-F238E27FC236}">
                <a16:creationId xmlns:a16="http://schemas.microsoft.com/office/drawing/2014/main" id="{9261539C-3406-82AF-5A60-897C8EDC5FC0}"/>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175788302"/>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preserve="1">
  <p:cSld name="Quotation 9">
    <p:spTree>
      <p:nvGrpSpPr>
        <p:cNvPr id="1" name=""/>
        <p:cNvGrpSpPr/>
        <p:nvPr/>
      </p:nvGrpSpPr>
      <p:grpSpPr>
        <a:xfrm>
          <a:off x="0" y="0"/>
          <a:ext cx="0" cy="0"/>
          <a:chOff x="0" y="0"/>
          <a:chExt cx="0" cy="0"/>
        </a:xfrm>
      </p:grpSpPr>
      <p:sp>
        <p:nvSpPr>
          <p:cNvPr id="2" name="Google Shape;718;p70">
            <a:extLst>
              <a:ext uri="{FF2B5EF4-FFF2-40B4-BE49-F238E27FC236}">
                <a16:creationId xmlns:a16="http://schemas.microsoft.com/office/drawing/2014/main" id="{E0FFADF7-C008-5868-B0C0-F8946E7EFEB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19;p70">
            <a:extLst>
              <a:ext uri="{FF2B5EF4-FFF2-40B4-BE49-F238E27FC236}">
                <a16:creationId xmlns:a16="http://schemas.microsoft.com/office/drawing/2014/main" id="{7F595B62-DAAE-C5F5-5368-01E454BF73E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20;p70">
            <a:extLst>
              <a:ext uri="{FF2B5EF4-FFF2-40B4-BE49-F238E27FC236}">
                <a16:creationId xmlns:a16="http://schemas.microsoft.com/office/drawing/2014/main" id="{4C80C117-50C6-111E-FF3C-A43F0CFCC80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21;p70">
            <a:extLst>
              <a:ext uri="{FF2B5EF4-FFF2-40B4-BE49-F238E27FC236}">
                <a16:creationId xmlns:a16="http://schemas.microsoft.com/office/drawing/2014/main" id="{4DCBB165-B0AB-EC05-3857-ABCF68377586}"/>
              </a:ext>
            </a:extLst>
          </p:cNvPr>
          <p:cNvSpPr txBox="1">
            <a:spLocks noGrp="1"/>
          </p:cNvSpPr>
          <p:nvPr>
            <p:ph type="sldNum" sz="quarter" idx="8"/>
          </p:nvPr>
        </p:nvSpPr>
        <p:spPr/>
        <p:txBody>
          <a:bodyPr/>
          <a:lstStyle>
            <a:lvl1pPr>
              <a:defRPr>
                <a:solidFill>
                  <a:srgbClr val="AEB3B7"/>
                </a:solidFill>
              </a:defRPr>
            </a:lvl1pPr>
          </a:lstStyle>
          <a:p>
            <a:pPr lvl="0"/>
            <a:fld id="{565048E4-C33A-4A76-A9B3-D6A27A1E2C82}" type="slidenum">
              <a:t>‹#›</a:t>
            </a:fld>
            <a:endParaRPr lang="en-US"/>
          </a:p>
        </p:txBody>
      </p:sp>
      <p:cxnSp>
        <p:nvCxnSpPr>
          <p:cNvPr id="6" name="Google Shape;722;p70">
            <a:extLst>
              <a:ext uri="{FF2B5EF4-FFF2-40B4-BE49-F238E27FC236}">
                <a16:creationId xmlns:a16="http://schemas.microsoft.com/office/drawing/2014/main" id="{A8A1DC30-25B6-9676-C460-A9742CB0064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23;p70">
            <a:extLst>
              <a:ext uri="{FF2B5EF4-FFF2-40B4-BE49-F238E27FC236}">
                <a16:creationId xmlns:a16="http://schemas.microsoft.com/office/drawing/2014/main" id="{E08A7D15-DE48-8332-238F-9E569B8C188D}"/>
              </a:ext>
            </a:extLst>
          </p:cNvPr>
          <p:cNvSpPr txBox="1">
            <a:spLocks noGrp="1"/>
          </p:cNvSpPr>
          <p:nvPr>
            <p:ph type="ftr" sz="quarter" idx="9"/>
          </p:nvPr>
        </p:nvSpPr>
        <p:spPr/>
        <p:txBody>
          <a:bodyPr/>
          <a:lstStyle>
            <a:lvl1pPr>
              <a:defRPr/>
            </a:lvl1pPr>
          </a:lstStyle>
          <a:p>
            <a:pPr lvl="0"/>
            <a:endParaRPr lang="en-US"/>
          </a:p>
        </p:txBody>
      </p:sp>
      <p:grpSp>
        <p:nvGrpSpPr>
          <p:cNvPr id="8" name="Google Shape;724;p70">
            <a:extLst>
              <a:ext uri="{FF2B5EF4-FFF2-40B4-BE49-F238E27FC236}">
                <a16:creationId xmlns:a16="http://schemas.microsoft.com/office/drawing/2014/main" id="{27C3E8CC-D8B3-1D9A-DED6-5C5A984EFB6F}"/>
              </a:ext>
            </a:extLst>
          </p:cNvPr>
          <p:cNvGrpSpPr/>
          <p:nvPr/>
        </p:nvGrpSpPr>
        <p:grpSpPr>
          <a:xfrm>
            <a:off x="7191545" y="0"/>
            <a:ext cx="5000460" cy="1425988"/>
            <a:chOff x="7191545" y="0"/>
            <a:chExt cx="5000460" cy="1425988"/>
          </a:xfrm>
        </p:grpSpPr>
        <p:pic>
          <p:nvPicPr>
            <p:cNvPr id="9" name="Google Shape;725;p70">
              <a:extLst>
                <a:ext uri="{FF2B5EF4-FFF2-40B4-BE49-F238E27FC236}">
                  <a16:creationId xmlns:a16="http://schemas.microsoft.com/office/drawing/2014/main" id="{708A9817-BF87-CD66-E8C9-9E0DA0D3337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26;p70">
              <a:extLst>
                <a:ext uri="{FF2B5EF4-FFF2-40B4-BE49-F238E27FC236}">
                  <a16:creationId xmlns:a16="http://schemas.microsoft.com/office/drawing/2014/main" id="{A4E4ACCB-7F6D-EF36-CD98-E15C637999B0}"/>
                </a:ext>
              </a:extLst>
            </p:cNvPr>
            <p:cNvGrpSpPr/>
            <p:nvPr/>
          </p:nvGrpSpPr>
          <p:grpSpPr>
            <a:xfrm>
              <a:off x="7191545" y="0"/>
              <a:ext cx="5000460" cy="1425988"/>
              <a:chOff x="7191545" y="0"/>
              <a:chExt cx="5000460" cy="1425988"/>
            </a:xfrm>
          </p:grpSpPr>
          <p:sp>
            <p:nvSpPr>
              <p:cNvPr id="11" name="Google Shape;727;p70">
                <a:extLst>
                  <a:ext uri="{FF2B5EF4-FFF2-40B4-BE49-F238E27FC236}">
                    <a16:creationId xmlns:a16="http://schemas.microsoft.com/office/drawing/2014/main" id="{4FC5A9F5-68D5-7B3D-C481-5395F30BF29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28;p70">
                <a:extLst>
                  <a:ext uri="{FF2B5EF4-FFF2-40B4-BE49-F238E27FC236}">
                    <a16:creationId xmlns:a16="http://schemas.microsoft.com/office/drawing/2014/main" id="{AB4F2058-4CDB-7270-6D2F-DC22C204666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29;p70" descr="Open quotation mark with solid fill">
            <a:extLst>
              <a:ext uri="{FF2B5EF4-FFF2-40B4-BE49-F238E27FC236}">
                <a16:creationId xmlns:a16="http://schemas.microsoft.com/office/drawing/2014/main" id="{C8615EE8-60EF-A4B0-F17B-C9E3074F4BA2}"/>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63266316"/>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preserve="1">
  <p:cSld name="Quotation 10">
    <p:spTree>
      <p:nvGrpSpPr>
        <p:cNvPr id="1" name=""/>
        <p:cNvGrpSpPr/>
        <p:nvPr/>
      </p:nvGrpSpPr>
      <p:grpSpPr>
        <a:xfrm>
          <a:off x="0" y="0"/>
          <a:ext cx="0" cy="0"/>
          <a:chOff x="0" y="0"/>
          <a:chExt cx="0" cy="0"/>
        </a:xfrm>
      </p:grpSpPr>
      <p:sp>
        <p:nvSpPr>
          <p:cNvPr id="2" name="Google Shape;731;p71">
            <a:extLst>
              <a:ext uri="{FF2B5EF4-FFF2-40B4-BE49-F238E27FC236}">
                <a16:creationId xmlns:a16="http://schemas.microsoft.com/office/drawing/2014/main" id="{4D66589C-4279-6E65-ECB3-B867CB2FC06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32;p71">
            <a:extLst>
              <a:ext uri="{FF2B5EF4-FFF2-40B4-BE49-F238E27FC236}">
                <a16:creationId xmlns:a16="http://schemas.microsoft.com/office/drawing/2014/main" id="{96E8E679-1C15-CF5C-2DCC-D6FF34FB5FE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33;p71">
            <a:extLst>
              <a:ext uri="{FF2B5EF4-FFF2-40B4-BE49-F238E27FC236}">
                <a16:creationId xmlns:a16="http://schemas.microsoft.com/office/drawing/2014/main" id="{9F64FDCA-2A41-3015-2B28-7A9ED07694C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34;p71">
            <a:extLst>
              <a:ext uri="{FF2B5EF4-FFF2-40B4-BE49-F238E27FC236}">
                <a16:creationId xmlns:a16="http://schemas.microsoft.com/office/drawing/2014/main" id="{9ADC8DE4-7676-E782-5FE6-589A03473704}"/>
              </a:ext>
            </a:extLst>
          </p:cNvPr>
          <p:cNvSpPr txBox="1">
            <a:spLocks noGrp="1"/>
          </p:cNvSpPr>
          <p:nvPr>
            <p:ph type="sldNum" sz="quarter" idx="8"/>
          </p:nvPr>
        </p:nvSpPr>
        <p:spPr/>
        <p:txBody>
          <a:bodyPr/>
          <a:lstStyle>
            <a:lvl1pPr>
              <a:defRPr>
                <a:solidFill>
                  <a:srgbClr val="AEB3B7"/>
                </a:solidFill>
              </a:defRPr>
            </a:lvl1pPr>
          </a:lstStyle>
          <a:p>
            <a:pPr lvl="0"/>
            <a:fld id="{E6872FCA-8E39-434D-961A-7BA980B2D4D4}" type="slidenum">
              <a:t>‹#›</a:t>
            </a:fld>
            <a:endParaRPr lang="en-US"/>
          </a:p>
        </p:txBody>
      </p:sp>
      <p:cxnSp>
        <p:nvCxnSpPr>
          <p:cNvPr id="6" name="Google Shape;735;p71">
            <a:extLst>
              <a:ext uri="{FF2B5EF4-FFF2-40B4-BE49-F238E27FC236}">
                <a16:creationId xmlns:a16="http://schemas.microsoft.com/office/drawing/2014/main" id="{26E7AB77-209B-1716-0F00-52692ECAA51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36;p71">
            <a:extLst>
              <a:ext uri="{FF2B5EF4-FFF2-40B4-BE49-F238E27FC236}">
                <a16:creationId xmlns:a16="http://schemas.microsoft.com/office/drawing/2014/main" id="{6C3B0D67-5BC6-89C5-7ABF-E5464D3EF5B9}"/>
              </a:ext>
            </a:extLst>
          </p:cNvPr>
          <p:cNvSpPr txBox="1">
            <a:spLocks noGrp="1"/>
          </p:cNvSpPr>
          <p:nvPr>
            <p:ph type="ftr" sz="quarter" idx="9"/>
          </p:nvPr>
        </p:nvSpPr>
        <p:spPr/>
        <p:txBody>
          <a:bodyPr/>
          <a:lstStyle>
            <a:lvl1pPr>
              <a:defRPr/>
            </a:lvl1pPr>
          </a:lstStyle>
          <a:p>
            <a:pPr lvl="0"/>
            <a:endParaRPr lang="en-US"/>
          </a:p>
        </p:txBody>
      </p:sp>
      <p:grpSp>
        <p:nvGrpSpPr>
          <p:cNvPr id="8" name="Google Shape;737;p71">
            <a:extLst>
              <a:ext uri="{FF2B5EF4-FFF2-40B4-BE49-F238E27FC236}">
                <a16:creationId xmlns:a16="http://schemas.microsoft.com/office/drawing/2014/main" id="{AF925E8F-CA5A-4AEE-B00B-93FF5496DA0C}"/>
              </a:ext>
            </a:extLst>
          </p:cNvPr>
          <p:cNvGrpSpPr/>
          <p:nvPr/>
        </p:nvGrpSpPr>
        <p:grpSpPr>
          <a:xfrm>
            <a:off x="7191545" y="0"/>
            <a:ext cx="5000460" cy="1425988"/>
            <a:chOff x="7191545" y="0"/>
            <a:chExt cx="5000460" cy="1425988"/>
          </a:xfrm>
        </p:grpSpPr>
        <p:pic>
          <p:nvPicPr>
            <p:cNvPr id="9" name="Google Shape;738;p71">
              <a:extLst>
                <a:ext uri="{FF2B5EF4-FFF2-40B4-BE49-F238E27FC236}">
                  <a16:creationId xmlns:a16="http://schemas.microsoft.com/office/drawing/2014/main" id="{3439D129-178A-0A3A-A130-2668EBE2ED6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39;p71">
              <a:extLst>
                <a:ext uri="{FF2B5EF4-FFF2-40B4-BE49-F238E27FC236}">
                  <a16:creationId xmlns:a16="http://schemas.microsoft.com/office/drawing/2014/main" id="{5F7E5D0E-EC8B-6F2B-E31A-B073FE456908}"/>
                </a:ext>
              </a:extLst>
            </p:cNvPr>
            <p:cNvGrpSpPr/>
            <p:nvPr/>
          </p:nvGrpSpPr>
          <p:grpSpPr>
            <a:xfrm>
              <a:off x="7191545" y="0"/>
              <a:ext cx="5000460" cy="1425988"/>
              <a:chOff x="7191545" y="0"/>
              <a:chExt cx="5000460" cy="1425988"/>
            </a:xfrm>
          </p:grpSpPr>
          <p:sp>
            <p:nvSpPr>
              <p:cNvPr id="11" name="Google Shape;740;p71">
                <a:extLst>
                  <a:ext uri="{FF2B5EF4-FFF2-40B4-BE49-F238E27FC236}">
                    <a16:creationId xmlns:a16="http://schemas.microsoft.com/office/drawing/2014/main" id="{A6D9B242-9F6E-A4AD-4C19-391C0BDC37B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41;p71">
                <a:extLst>
                  <a:ext uri="{FF2B5EF4-FFF2-40B4-BE49-F238E27FC236}">
                    <a16:creationId xmlns:a16="http://schemas.microsoft.com/office/drawing/2014/main" id="{96514397-35E2-511D-4898-42BCE1C8352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42;p71" descr="Open quotation mark with solid fill">
            <a:extLst>
              <a:ext uri="{FF2B5EF4-FFF2-40B4-BE49-F238E27FC236}">
                <a16:creationId xmlns:a16="http://schemas.microsoft.com/office/drawing/2014/main" id="{58170021-C337-0878-06DC-CC28118B229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019078937"/>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p:cSld name="1_Quotation 9">
    <p:spTree>
      <p:nvGrpSpPr>
        <p:cNvPr id="1" name=""/>
        <p:cNvGrpSpPr/>
        <p:nvPr/>
      </p:nvGrpSpPr>
      <p:grpSpPr>
        <a:xfrm>
          <a:off x="0" y="0"/>
          <a:ext cx="0" cy="0"/>
          <a:chOff x="0" y="0"/>
          <a:chExt cx="0" cy="0"/>
        </a:xfrm>
      </p:grpSpPr>
      <p:sp>
        <p:nvSpPr>
          <p:cNvPr id="2" name="Google Shape;718;p70">
            <a:extLst>
              <a:ext uri="{FF2B5EF4-FFF2-40B4-BE49-F238E27FC236}">
                <a16:creationId xmlns:a16="http://schemas.microsoft.com/office/drawing/2014/main" id="{2FAAF956-9C9B-D5CB-D057-832247C584E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19;p70">
            <a:extLst>
              <a:ext uri="{FF2B5EF4-FFF2-40B4-BE49-F238E27FC236}">
                <a16:creationId xmlns:a16="http://schemas.microsoft.com/office/drawing/2014/main" id="{089E78EB-F0E6-2F35-2693-EAD67953880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20;p70">
            <a:extLst>
              <a:ext uri="{FF2B5EF4-FFF2-40B4-BE49-F238E27FC236}">
                <a16:creationId xmlns:a16="http://schemas.microsoft.com/office/drawing/2014/main" id="{17531025-B727-4303-BFAD-F1855740FE00}"/>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21;p70">
            <a:extLst>
              <a:ext uri="{FF2B5EF4-FFF2-40B4-BE49-F238E27FC236}">
                <a16:creationId xmlns:a16="http://schemas.microsoft.com/office/drawing/2014/main" id="{AD5E432D-6074-0C72-24C3-4A26A90CEB27}"/>
              </a:ext>
            </a:extLst>
          </p:cNvPr>
          <p:cNvSpPr txBox="1">
            <a:spLocks noGrp="1"/>
          </p:cNvSpPr>
          <p:nvPr>
            <p:ph type="sldNum" sz="quarter" idx="8"/>
          </p:nvPr>
        </p:nvSpPr>
        <p:spPr/>
        <p:txBody>
          <a:bodyPr/>
          <a:lstStyle>
            <a:lvl1pPr>
              <a:defRPr>
                <a:solidFill>
                  <a:srgbClr val="AEB3B7"/>
                </a:solidFill>
              </a:defRPr>
            </a:lvl1pPr>
          </a:lstStyle>
          <a:p>
            <a:pPr lvl="0"/>
            <a:fld id="{4BAF1620-38E8-4633-B7FE-D786D507CCC4}" type="slidenum">
              <a:t>‹#›</a:t>
            </a:fld>
            <a:endParaRPr lang="en-US"/>
          </a:p>
        </p:txBody>
      </p:sp>
      <p:cxnSp>
        <p:nvCxnSpPr>
          <p:cNvPr id="6" name="Google Shape;722;p70">
            <a:extLst>
              <a:ext uri="{FF2B5EF4-FFF2-40B4-BE49-F238E27FC236}">
                <a16:creationId xmlns:a16="http://schemas.microsoft.com/office/drawing/2014/main" id="{C474C6D8-4679-1C97-E809-428322C7DD1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23;p70">
            <a:extLst>
              <a:ext uri="{FF2B5EF4-FFF2-40B4-BE49-F238E27FC236}">
                <a16:creationId xmlns:a16="http://schemas.microsoft.com/office/drawing/2014/main" id="{967A4475-0BB6-62D0-74F2-9382443035FF}"/>
              </a:ext>
            </a:extLst>
          </p:cNvPr>
          <p:cNvSpPr txBox="1">
            <a:spLocks noGrp="1"/>
          </p:cNvSpPr>
          <p:nvPr>
            <p:ph type="ftr" sz="quarter" idx="9"/>
          </p:nvPr>
        </p:nvSpPr>
        <p:spPr/>
        <p:txBody>
          <a:bodyPr/>
          <a:lstStyle>
            <a:lvl1pPr>
              <a:defRPr/>
            </a:lvl1pPr>
          </a:lstStyle>
          <a:p>
            <a:pPr lvl="0"/>
            <a:endParaRPr lang="en-US"/>
          </a:p>
        </p:txBody>
      </p:sp>
      <p:grpSp>
        <p:nvGrpSpPr>
          <p:cNvPr id="8" name="Google Shape;724;p70">
            <a:extLst>
              <a:ext uri="{FF2B5EF4-FFF2-40B4-BE49-F238E27FC236}">
                <a16:creationId xmlns:a16="http://schemas.microsoft.com/office/drawing/2014/main" id="{46DDBED7-A64D-27A9-7ED5-8A9E08A21CE1}"/>
              </a:ext>
            </a:extLst>
          </p:cNvPr>
          <p:cNvGrpSpPr/>
          <p:nvPr/>
        </p:nvGrpSpPr>
        <p:grpSpPr>
          <a:xfrm>
            <a:off x="7191545" y="0"/>
            <a:ext cx="5000460" cy="1425988"/>
            <a:chOff x="7191545" y="0"/>
            <a:chExt cx="5000460" cy="1425988"/>
          </a:xfrm>
        </p:grpSpPr>
        <p:pic>
          <p:nvPicPr>
            <p:cNvPr id="9" name="Google Shape;725;p70">
              <a:extLst>
                <a:ext uri="{FF2B5EF4-FFF2-40B4-BE49-F238E27FC236}">
                  <a16:creationId xmlns:a16="http://schemas.microsoft.com/office/drawing/2014/main" id="{89ADD8A9-936B-E6D8-B224-54DFDECE490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26;p70">
              <a:extLst>
                <a:ext uri="{FF2B5EF4-FFF2-40B4-BE49-F238E27FC236}">
                  <a16:creationId xmlns:a16="http://schemas.microsoft.com/office/drawing/2014/main" id="{2D4B08EB-D72A-57E5-8D90-DBBC4371634C}"/>
                </a:ext>
              </a:extLst>
            </p:cNvPr>
            <p:cNvGrpSpPr/>
            <p:nvPr/>
          </p:nvGrpSpPr>
          <p:grpSpPr>
            <a:xfrm>
              <a:off x="7191545" y="0"/>
              <a:ext cx="5000460" cy="1425988"/>
              <a:chOff x="7191545" y="0"/>
              <a:chExt cx="5000460" cy="1425988"/>
            </a:xfrm>
          </p:grpSpPr>
          <p:sp>
            <p:nvSpPr>
              <p:cNvPr id="11" name="Google Shape;727;p70">
                <a:extLst>
                  <a:ext uri="{FF2B5EF4-FFF2-40B4-BE49-F238E27FC236}">
                    <a16:creationId xmlns:a16="http://schemas.microsoft.com/office/drawing/2014/main" id="{FA3EC9BA-89CD-62C0-967A-E0F22B35AF9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28;p70">
                <a:extLst>
                  <a:ext uri="{FF2B5EF4-FFF2-40B4-BE49-F238E27FC236}">
                    <a16:creationId xmlns:a16="http://schemas.microsoft.com/office/drawing/2014/main" id="{9B7F2993-696F-7DDF-D33F-61F3F207CE7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29;p70" descr="Open quotation mark with solid fill">
            <a:extLst>
              <a:ext uri="{FF2B5EF4-FFF2-40B4-BE49-F238E27FC236}">
                <a16:creationId xmlns:a16="http://schemas.microsoft.com/office/drawing/2014/main" id="{BEEA8F5E-1C51-8A27-CC65-E1AF3C90806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262159896"/>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preserve="1">
  <p:cSld name="1_Quotation 10">
    <p:spTree>
      <p:nvGrpSpPr>
        <p:cNvPr id="1" name=""/>
        <p:cNvGrpSpPr/>
        <p:nvPr/>
      </p:nvGrpSpPr>
      <p:grpSpPr>
        <a:xfrm>
          <a:off x="0" y="0"/>
          <a:ext cx="0" cy="0"/>
          <a:chOff x="0" y="0"/>
          <a:chExt cx="0" cy="0"/>
        </a:xfrm>
      </p:grpSpPr>
      <p:sp>
        <p:nvSpPr>
          <p:cNvPr id="2" name="Google Shape;731;p71">
            <a:extLst>
              <a:ext uri="{FF2B5EF4-FFF2-40B4-BE49-F238E27FC236}">
                <a16:creationId xmlns:a16="http://schemas.microsoft.com/office/drawing/2014/main" id="{3CE1DD01-1AB8-F193-FF35-D3B2EA0B9F0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32;p71">
            <a:extLst>
              <a:ext uri="{FF2B5EF4-FFF2-40B4-BE49-F238E27FC236}">
                <a16:creationId xmlns:a16="http://schemas.microsoft.com/office/drawing/2014/main" id="{212B7BBF-BA5B-3173-A1F9-96BCF85B5711}"/>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33;p71">
            <a:extLst>
              <a:ext uri="{FF2B5EF4-FFF2-40B4-BE49-F238E27FC236}">
                <a16:creationId xmlns:a16="http://schemas.microsoft.com/office/drawing/2014/main" id="{6936501A-6814-6C2B-DB22-F827C0C85A55}"/>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34;p71">
            <a:extLst>
              <a:ext uri="{FF2B5EF4-FFF2-40B4-BE49-F238E27FC236}">
                <a16:creationId xmlns:a16="http://schemas.microsoft.com/office/drawing/2014/main" id="{D958D792-D972-379E-85A6-9304ADFD33B5}"/>
              </a:ext>
            </a:extLst>
          </p:cNvPr>
          <p:cNvSpPr txBox="1">
            <a:spLocks noGrp="1"/>
          </p:cNvSpPr>
          <p:nvPr>
            <p:ph type="sldNum" sz="quarter" idx="8"/>
          </p:nvPr>
        </p:nvSpPr>
        <p:spPr/>
        <p:txBody>
          <a:bodyPr/>
          <a:lstStyle>
            <a:lvl1pPr>
              <a:defRPr>
                <a:solidFill>
                  <a:srgbClr val="AEB3B7"/>
                </a:solidFill>
              </a:defRPr>
            </a:lvl1pPr>
          </a:lstStyle>
          <a:p>
            <a:pPr lvl="0"/>
            <a:fld id="{B46F36AA-43FA-497D-B7A7-82A1600B61FA}" type="slidenum">
              <a:t>‹#›</a:t>
            </a:fld>
            <a:endParaRPr lang="en-US"/>
          </a:p>
        </p:txBody>
      </p:sp>
      <p:cxnSp>
        <p:nvCxnSpPr>
          <p:cNvPr id="6" name="Google Shape;735;p71">
            <a:extLst>
              <a:ext uri="{FF2B5EF4-FFF2-40B4-BE49-F238E27FC236}">
                <a16:creationId xmlns:a16="http://schemas.microsoft.com/office/drawing/2014/main" id="{D48569D8-922C-B3D0-D628-3071173B814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36;p71">
            <a:extLst>
              <a:ext uri="{FF2B5EF4-FFF2-40B4-BE49-F238E27FC236}">
                <a16:creationId xmlns:a16="http://schemas.microsoft.com/office/drawing/2014/main" id="{02F54EE5-8884-C693-4B52-D6D4D2CD81CB}"/>
              </a:ext>
            </a:extLst>
          </p:cNvPr>
          <p:cNvSpPr txBox="1">
            <a:spLocks noGrp="1"/>
          </p:cNvSpPr>
          <p:nvPr>
            <p:ph type="ftr" sz="quarter" idx="9"/>
          </p:nvPr>
        </p:nvSpPr>
        <p:spPr/>
        <p:txBody>
          <a:bodyPr/>
          <a:lstStyle>
            <a:lvl1pPr>
              <a:defRPr/>
            </a:lvl1pPr>
          </a:lstStyle>
          <a:p>
            <a:pPr lvl="0"/>
            <a:endParaRPr lang="en-US"/>
          </a:p>
        </p:txBody>
      </p:sp>
      <p:grpSp>
        <p:nvGrpSpPr>
          <p:cNvPr id="8" name="Google Shape;737;p71">
            <a:extLst>
              <a:ext uri="{FF2B5EF4-FFF2-40B4-BE49-F238E27FC236}">
                <a16:creationId xmlns:a16="http://schemas.microsoft.com/office/drawing/2014/main" id="{7DEB21C0-C5EA-00AE-9B95-7CE98CA6EF21}"/>
              </a:ext>
            </a:extLst>
          </p:cNvPr>
          <p:cNvGrpSpPr/>
          <p:nvPr/>
        </p:nvGrpSpPr>
        <p:grpSpPr>
          <a:xfrm>
            <a:off x="7191545" y="0"/>
            <a:ext cx="5000460" cy="1425988"/>
            <a:chOff x="7191545" y="0"/>
            <a:chExt cx="5000460" cy="1425988"/>
          </a:xfrm>
        </p:grpSpPr>
        <p:pic>
          <p:nvPicPr>
            <p:cNvPr id="9" name="Google Shape;738;p71">
              <a:extLst>
                <a:ext uri="{FF2B5EF4-FFF2-40B4-BE49-F238E27FC236}">
                  <a16:creationId xmlns:a16="http://schemas.microsoft.com/office/drawing/2014/main" id="{C5935FCD-D86E-6597-AB38-289A9A72FED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39;p71">
              <a:extLst>
                <a:ext uri="{FF2B5EF4-FFF2-40B4-BE49-F238E27FC236}">
                  <a16:creationId xmlns:a16="http://schemas.microsoft.com/office/drawing/2014/main" id="{B7925F14-EFA8-7E77-C9F7-D2E0082AADDF}"/>
                </a:ext>
              </a:extLst>
            </p:cNvPr>
            <p:cNvGrpSpPr/>
            <p:nvPr/>
          </p:nvGrpSpPr>
          <p:grpSpPr>
            <a:xfrm>
              <a:off x="7191545" y="0"/>
              <a:ext cx="5000460" cy="1425988"/>
              <a:chOff x="7191545" y="0"/>
              <a:chExt cx="5000460" cy="1425988"/>
            </a:xfrm>
          </p:grpSpPr>
          <p:sp>
            <p:nvSpPr>
              <p:cNvPr id="11" name="Google Shape;740;p71">
                <a:extLst>
                  <a:ext uri="{FF2B5EF4-FFF2-40B4-BE49-F238E27FC236}">
                    <a16:creationId xmlns:a16="http://schemas.microsoft.com/office/drawing/2014/main" id="{AB570F16-D293-4DB3-8BF1-E1BCD870BA7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41;p71">
                <a:extLst>
                  <a:ext uri="{FF2B5EF4-FFF2-40B4-BE49-F238E27FC236}">
                    <a16:creationId xmlns:a16="http://schemas.microsoft.com/office/drawing/2014/main" id="{1E133C7B-E08F-AB3B-4230-D852185B52B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42;p71" descr="Open quotation mark with solid fill">
            <a:extLst>
              <a:ext uri="{FF2B5EF4-FFF2-40B4-BE49-F238E27FC236}">
                <a16:creationId xmlns:a16="http://schemas.microsoft.com/office/drawing/2014/main" id="{14ACBD36-77FA-8102-F1DA-808923996FA1}"/>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676239926"/>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preserve="1">
  <p:cSld name="Title and Content 10">
    <p:spTree>
      <p:nvGrpSpPr>
        <p:cNvPr id="1" name=""/>
        <p:cNvGrpSpPr/>
        <p:nvPr/>
      </p:nvGrpSpPr>
      <p:grpSpPr>
        <a:xfrm>
          <a:off x="0" y="0"/>
          <a:ext cx="0" cy="0"/>
          <a:chOff x="0" y="0"/>
          <a:chExt cx="0" cy="0"/>
        </a:xfrm>
      </p:grpSpPr>
      <p:grpSp>
        <p:nvGrpSpPr>
          <p:cNvPr id="2" name="Google Shape;744;p72">
            <a:extLst>
              <a:ext uri="{FF2B5EF4-FFF2-40B4-BE49-F238E27FC236}">
                <a16:creationId xmlns:a16="http://schemas.microsoft.com/office/drawing/2014/main" id="{05E4AE22-65F6-DECB-9F68-2ED6333368DD}"/>
              </a:ext>
            </a:extLst>
          </p:cNvPr>
          <p:cNvGrpSpPr/>
          <p:nvPr/>
        </p:nvGrpSpPr>
        <p:grpSpPr>
          <a:xfrm>
            <a:off x="7191545" y="0"/>
            <a:ext cx="5000460" cy="1425988"/>
            <a:chOff x="7191545" y="0"/>
            <a:chExt cx="5000460" cy="1425988"/>
          </a:xfrm>
        </p:grpSpPr>
        <p:pic>
          <p:nvPicPr>
            <p:cNvPr id="3" name="Google Shape;745;p72">
              <a:extLst>
                <a:ext uri="{FF2B5EF4-FFF2-40B4-BE49-F238E27FC236}">
                  <a16:creationId xmlns:a16="http://schemas.microsoft.com/office/drawing/2014/main" id="{72911D2C-FECF-9E3E-1F24-61554543693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46;p72">
              <a:extLst>
                <a:ext uri="{FF2B5EF4-FFF2-40B4-BE49-F238E27FC236}">
                  <a16:creationId xmlns:a16="http://schemas.microsoft.com/office/drawing/2014/main" id="{547C044F-3E39-2D93-9037-D01A255F330C}"/>
                </a:ext>
              </a:extLst>
            </p:cNvPr>
            <p:cNvGrpSpPr/>
            <p:nvPr/>
          </p:nvGrpSpPr>
          <p:grpSpPr>
            <a:xfrm>
              <a:off x="7191545" y="0"/>
              <a:ext cx="5000460" cy="1425988"/>
              <a:chOff x="7191545" y="0"/>
              <a:chExt cx="5000460" cy="1425988"/>
            </a:xfrm>
          </p:grpSpPr>
          <p:sp>
            <p:nvSpPr>
              <p:cNvPr id="5" name="Google Shape;747;p72">
                <a:extLst>
                  <a:ext uri="{FF2B5EF4-FFF2-40B4-BE49-F238E27FC236}">
                    <a16:creationId xmlns:a16="http://schemas.microsoft.com/office/drawing/2014/main" id="{31B78314-623F-CC23-46C3-B7ABA657822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48;p72">
                <a:extLst>
                  <a:ext uri="{FF2B5EF4-FFF2-40B4-BE49-F238E27FC236}">
                    <a16:creationId xmlns:a16="http://schemas.microsoft.com/office/drawing/2014/main" id="{629EFA7E-497B-03F0-58DD-30803CE5A26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49;p72">
            <a:extLst>
              <a:ext uri="{FF2B5EF4-FFF2-40B4-BE49-F238E27FC236}">
                <a16:creationId xmlns:a16="http://schemas.microsoft.com/office/drawing/2014/main" id="{62880FB0-C737-4C33-979C-8265436734A7}"/>
              </a:ext>
            </a:extLst>
          </p:cNvPr>
          <p:cNvSpPr txBox="1">
            <a:spLocks noGrp="1"/>
          </p:cNvSpPr>
          <p:nvPr>
            <p:ph type="title"/>
          </p:nvPr>
        </p:nvSpPr>
        <p:spPr/>
        <p:txBody>
          <a:bodyPr/>
          <a:lstStyle>
            <a:lvl1pPr>
              <a:defRPr/>
            </a:lvl1pPr>
          </a:lstStyle>
          <a:p>
            <a:pPr lvl="0"/>
            <a:endParaRPr lang="en-US"/>
          </a:p>
        </p:txBody>
      </p:sp>
      <p:sp>
        <p:nvSpPr>
          <p:cNvPr id="8" name="Google Shape;750;p72">
            <a:extLst>
              <a:ext uri="{FF2B5EF4-FFF2-40B4-BE49-F238E27FC236}">
                <a16:creationId xmlns:a16="http://schemas.microsoft.com/office/drawing/2014/main" id="{8A3430C3-5E27-D029-310D-5D5C90E90B69}"/>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751;p72">
            <a:extLst>
              <a:ext uri="{FF2B5EF4-FFF2-40B4-BE49-F238E27FC236}">
                <a16:creationId xmlns:a16="http://schemas.microsoft.com/office/drawing/2014/main" id="{587D5E55-4E37-9B3D-5744-47C1B165B2CD}"/>
              </a:ext>
            </a:extLst>
          </p:cNvPr>
          <p:cNvSpPr txBox="1">
            <a:spLocks noGrp="1"/>
          </p:cNvSpPr>
          <p:nvPr>
            <p:ph type="sldNum" sz="quarter" idx="8"/>
          </p:nvPr>
        </p:nvSpPr>
        <p:spPr/>
        <p:txBody>
          <a:bodyPr/>
          <a:lstStyle>
            <a:lvl1pPr>
              <a:defRPr>
                <a:solidFill>
                  <a:srgbClr val="AEB3B7"/>
                </a:solidFill>
              </a:defRPr>
            </a:lvl1pPr>
          </a:lstStyle>
          <a:p>
            <a:pPr lvl="0"/>
            <a:fld id="{FA10371A-2704-4F00-88AD-3CB0E5E4035B}" type="slidenum">
              <a:t>‹#›</a:t>
            </a:fld>
            <a:endParaRPr lang="en-US"/>
          </a:p>
        </p:txBody>
      </p:sp>
      <p:cxnSp>
        <p:nvCxnSpPr>
          <p:cNvPr id="10" name="Google Shape;752;p72">
            <a:extLst>
              <a:ext uri="{FF2B5EF4-FFF2-40B4-BE49-F238E27FC236}">
                <a16:creationId xmlns:a16="http://schemas.microsoft.com/office/drawing/2014/main" id="{8126A98F-95C3-527B-0970-8D3D68DDB22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753;p72">
            <a:extLst>
              <a:ext uri="{FF2B5EF4-FFF2-40B4-BE49-F238E27FC236}">
                <a16:creationId xmlns:a16="http://schemas.microsoft.com/office/drawing/2014/main" id="{36392CF6-A638-9B7D-FE4A-1265701975F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138431588"/>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p:cSld name="Two Content 6">
    <p:spTree>
      <p:nvGrpSpPr>
        <p:cNvPr id="1" name=""/>
        <p:cNvGrpSpPr/>
        <p:nvPr/>
      </p:nvGrpSpPr>
      <p:grpSpPr>
        <a:xfrm>
          <a:off x="0" y="0"/>
          <a:ext cx="0" cy="0"/>
          <a:chOff x="0" y="0"/>
          <a:chExt cx="0" cy="0"/>
        </a:xfrm>
      </p:grpSpPr>
      <p:sp>
        <p:nvSpPr>
          <p:cNvPr id="2" name="Google Shape;755;p73">
            <a:extLst>
              <a:ext uri="{FF2B5EF4-FFF2-40B4-BE49-F238E27FC236}">
                <a16:creationId xmlns:a16="http://schemas.microsoft.com/office/drawing/2014/main" id="{0DCAD525-80A3-5F55-C1B0-714CE6D5A96B}"/>
              </a:ext>
            </a:extLst>
          </p:cNvPr>
          <p:cNvSpPr txBox="1">
            <a:spLocks noGrp="1"/>
          </p:cNvSpPr>
          <p:nvPr>
            <p:ph type="title"/>
          </p:nvPr>
        </p:nvSpPr>
        <p:spPr/>
        <p:txBody>
          <a:bodyPr/>
          <a:lstStyle>
            <a:lvl1pPr>
              <a:defRPr/>
            </a:lvl1pPr>
          </a:lstStyle>
          <a:p>
            <a:pPr lvl="0"/>
            <a:endParaRPr lang="en-US"/>
          </a:p>
        </p:txBody>
      </p:sp>
      <p:sp>
        <p:nvSpPr>
          <p:cNvPr id="3" name="Google Shape;756;p73">
            <a:extLst>
              <a:ext uri="{FF2B5EF4-FFF2-40B4-BE49-F238E27FC236}">
                <a16:creationId xmlns:a16="http://schemas.microsoft.com/office/drawing/2014/main" id="{F6FAA754-F192-BCBD-6EB7-DF6C4DA8A5CE}"/>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757;p73">
            <a:extLst>
              <a:ext uri="{FF2B5EF4-FFF2-40B4-BE49-F238E27FC236}">
                <a16:creationId xmlns:a16="http://schemas.microsoft.com/office/drawing/2014/main" id="{E1560B2B-CBE7-5BC0-778B-D8E2179DA453}"/>
              </a:ext>
            </a:extLst>
          </p:cNvPr>
          <p:cNvGrpSpPr/>
          <p:nvPr/>
        </p:nvGrpSpPr>
        <p:grpSpPr>
          <a:xfrm>
            <a:off x="7191545" y="0"/>
            <a:ext cx="5000460" cy="1425988"/>
            <a:chOff x="7191545" y="0"/>
            <a:chExt cx="5000460" cy="1425988"/>
          </a:xfrm>
        </p:grpSpPr>
        <p:pic>
          <p:nvPicPr>
            <p:cNvPr id="5" name="Google Shape;758;p73">
              <a:extLst>
                <a:ext uri="{FF2B5EF4-FFF2-40B4-BE49-F238E27FC236}">
                  <a16:creationId xmlns:a16="http://schemas.microsoft.com/office/drawing/2014/main" id="{CB0B6C20-87C1-698F-4829-E8B041F6630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759;p73">
              <a:extLst>
                <a:ext uri="{FF2B5EF4-FFF2-40B4-BE49-F238E27FC236}">
                  <a16:creationId xmlns:a16="http://schemas.microsoft.com/office/drawing/2014/main" id="{093A7A9D-EE22-5D8C-1E0E-BDE1E1085E08}"/>
                </a:ext>
              </a:extLst>
            </p:cNvPr>
            <p:cNvGrpSpPr/>
            <p:nvPr/>
          </p:nvGrpSpPr>
          <p:grpSpPr>
            <a:xfrm>
              <a:off x="7191545" y="0"/>
              <a:ext cx="5000460" cy="1425988"/>
              <a:chOff x="7191545" y="0"/>
              <a:chExt cx="5000460" cy="1425988"/>
            </a:xfrm>
          </p:grpSpPr>
          <p:sp>
            <p:nvSpPr>
              <p:cNvPr id="7" name="Google Shape;760;p73">
                <a:extLst>
                  <a:ext uri="{FF2B5EF4-FFF2-40B4-BE49-F238E27FC236}">
                    <a16:creationId xmlns:a16="http://schemas.microsoft.com/office/drawing/2014/main" id="{96AC4422-1E2D-CFEF-A371-D0DDD13714C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761;p73">
                <a:extLst>
                  <a:ext uri="{FF2B5EF4-FFF2-40B4-BE49-F238E27FC236}">
                    <a16:creationId xmlns:a16="http://schemas.microsoft.com/office/drawing/2014/main" id="{13B38634-C596-BB1D-7D29-B2E70C32CA9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762;p73">
            <a:extLst>
              <a:ext uri="{FF2B5EF4-FFF2-40B4-BE49-F238E27FC236}">
                <a16:creationId xmlns:a16="http://schemas.microsoft.com/office/drawing/2014/main" id="{097740D8-F00E-8683-9218-D3A450361B9E}"/>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763;p73">
            <a:extLst>
              <a:ext uri="{FF2B5EF4-FFF2-40B4-BE49-F238E27FC236}">
                <a16:creationId xmlns:a16="http://schemas.microsoft.com/office/drawing/2014/main" id="{2BF72E0A-53C8-F29C-B33E-C99B75C25166}"/>
              </a:ext>
            </a:extLst>
          </p:cNvPr>
          <p:cNvSpPr txBox="1">
            <a:spLocks noGrp="1"/>
          </p:cNvSpPr>
          <p:nvPr>
            <p:ph type="sldNum" sz="quarter" idx="8"/>
          </p:nvPr>
        </p:nvSpPr>
        <p:spPr>
          <a:xfrm>
            <a:off x="8839193" y="6356351"/>
            <a:ext cx="2743200" cy="365129"/>
          </a:xfrm>
        </p:spPr>
        <p:txBody>
          <a:bodyPr/>
          <a:lstStyle>
            <a:lvl1pPr>
              <a:defRPr/>
            </a:lvl1pPr>
          </a:lstStyle>
          <a:p>
            <a:pPr lvl="0"/>
            <a:fld id="{5806AAD7-758E-4394-8BEA-602C27DB3435}" type="slidenum">
              <a:t>‹#›</a:t>
            </a:fld>
            <a:endParaRPr lang="en-US"/>
          </a:p>
        </p:txBody>
      </p:sp>
      <p:cxnSp>
        <p:nvCxnSpPr>
          <p:cNvPr id="11" name="Google Shape;764;p73">
            <a:extLst>
              <a:ext uri="{FF2B5EF4-FFF2-40B4-BE49-F238E27FC236}">
                <a16:creationId xmlns:a16="http://schemas.microsoft.com/office/drawing/2014/main" id="{7DD6C2E1-EE65-2634-F4F2-9A840E437D8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765;p73">
            <a:extLst>
              <a:ext uri="{FF2B5EF4-FFF2-40B4-BE49-F238E27FC236}">
                <a16:creationId xmlns:a16="http://schemas.microsoft.com/office/drawing/2014/main" id="{1F18D57D-1214-DE5F-8101-7E406710F95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041250345"/>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preserve="1">
  <p:cSld name="Comparison 5">
    <p:spTree>
      <p:nvGrpSpPr>
        <p:cNvPr id="1" name=""/>
        <p:cNvGrpSpPr/>
        <p:nvPr/>
      </p:nvGrpSpPr>
      <p:grpSpPr>
        <a:xfrm>
          <a:off x="0" y="0"/>
          <a:ext cx="0" cy="0"/>
          <a:chOff x="0" y="0"/>
          <a:chExt cx="0" cy="0"/>
        </a:xfrm>
      </p:grpSpPr>
      <p:grpSp>
        <p:nvGrpSpPr>
          <p:cNvPr id="2" name="Google Shape;767;p74">
            <a:extLst>
              <a:ext uri="{FF2B5EF4-FFF2-40B4-BE49-F238E27FC236}">
                <a16:creationId xmlns:a16="http://schemas.microsoft.com/office/drawing/2014/main" id="{13412DDD-D30E-06A5-6EF5-448F206AFABC}"/>
              </a:ext>
            </a:extLst>
          </p:cNvPr>
          <p:cNvGrpSpPr/>
          <p:nvPr/>
        </p:nvGrpSpPr>
        <p:grpSpPr>
          <a:xfrm>
            <a:off x="7191545" y="0"/>
            <a:ext cx="5000460" cy="1425988"/>
            <a:chOff x="7191545" y="0"/>
            <a:chExt cx="5000460" cy="1425988"/>
          </a:xfrm>
        </p:grpSpPr>
        <p:pic>
          <p:nvPicPr>
            <p:cNvPr id="3" name="Google Shape;768;p74">
              <a:extLst>
                <a:ext uri="{FF2B5EF4-FFF2-40B4-BE49-F238E27FC236}">
                  <a16:creationId xmlns:a16="http://schemas.microsoft.com/office/drawing/2014/main" id="{0FF71127-2E59-BFC3-4D8F-5109660D6D3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69;p74">
              <a:extLst>
                <a:ext uri="{FF2B5EF4-FFF2-40B4-BE49-F238E27FC236}">
                  <a16:creationId xmlns:a16="http://schemas.microsoft.com/office/drawing/2014/main" id="{65227B4F-4735-40DE-BF33-5A0446CE33AB}"/>
                </a:ext>
              </a:extLst>
            </p:cNvPr>
            <p:cNvGrpSpPr/>
            <p:nvPr/>
          </p:nvGrpSpPr>
          <p:grpSpPr>
            <a:xfrm>
              <a:off x="7191545" y="0"/>
              <a:ext cx="5000460" cy="1425988"/>
              <a:chOff x="7191545" y="0"/>
              <a:chExt cx="5000460" cy="1425988"/>
            </a:xfrm>
          </p:grpSpPr>
          <p:sp>
            <p:nvSpPr>
              <p:cNvPr id="5" name="Google Shape;770;p74">
                <a:extLst>
                  <a:ext uri="{FF2B5EF4-FFF2-40B4-BE49-F238E27FC236}">
                    <a16:creationId xmlns:a16="http://schemas.microsoft.com/office/drawing/2014/main" id="{25B67C56-08DA-A6F5-CFAB-E8CE7E477D0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71;p74">
                <a:extLst>
                  <a:ext uri="{FF2B5EF4-FFF2-40B4-BE49-F238E27FC236}">
                    <a16:creationId xmlns:a16="http://schemas.microsoft.com/office/drawing/2014/main" id="{919DB6FA-D2DD-26B3-2885-0C0C01A8C82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72;p74">
            <a:extLst>
              <a:ext uri="{FF2B5EF4-FFF2-40B4-BE49-F238E27FC236}">
                <a16:creationId xmlns:a16="http://schemas.microsoft.com/office/drawing/2014/main" id="{9F86A3B2-6F6A-B2B7-F8E7-E8A23A6EE3DE}"/>
              </a:ext>
            </a:extLst>
          </p:cNvPr>
          <p:cNvSpPr txBox="1">
            <a:spLocks noGrp="1"/>
          </p:cNvSpPr>
          <p:nvPr>
            <p:ph type="title"/>
          </p:nvPr>
        </p:nvSpPr>
        <p:spPr/>
        <p:txBody>
          <a:bodyPr/>
          <a:lstStyle>
            <a:lvl1pPr>
              <a:defRPr/>
            </a:lvl1pPr>
          </a:lstStyle>
          <a:p>
            <a:pPr lvl="0"/>
            <a:endParaRPr lang="en-US"/>
          </a:p>
        </p:txBody>
      </p:sp>
      <p:sp>
        <p:nvSpPr>
          <p:cNvPr id="8" name="Google Shape;773;p74">
            <a:extLst>
              <a:ext uri="{FF2B5EF4-FFF2-40B4-BE49-F238E27FC236}">
                <a16:creationId xmlns:a16="http://schemas.microsoft.com/office/drawing/2014/main" id="{AF868653-ABD3-0644-18F5-279951A67D4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774;p74">
            <a:extLst>
              <a:ext uri="{FF2B5EF4-FFF2-40B4-BE49-F238E27FC236}">
                <a16:creationId xmlns:a16="http://schemas.microsoft.com/office/drawing/2014/main" id="{41235A15-E459-2DD0-F7F4-7B022C0FFCAA}"/>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775;p74">
            <a:extLst>
              <a:ext uri="{FF2B5EF4-FFF2-40B4-BE49-F238E27FC236}">
                <a16:creationId xmlns:a16="http://schemas.microsoft.com/office/drawing/2014/main" id="{F3650A06-B6A7-4E33-FD08-730275CFF1F7}"/>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776;p74">
            <a:extLst>
              <a:ext uri="{FF2B5EF4-FFF2-40B4-BE49-F238E27FC236}">
                <a16:creationId xmlns:a16="http://schemas.microsoft.com/office/drawing/2014/main" id="{285A45FC-2B45-0320-B931-2D63A32B6594}"/>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777;p74">
            <a:extLst>
              <a:ext uri="{FF2B5EF4-FFF2-40B4-BE49-F238E27FC236}">
                <a16:creationId xmlns:a16="http://schemas.microsoft.com/office/drawing/2014/main" id="{74DC0A96-DF2A-7AE1-A70D-020D293DF98E}"/>
              </a:ext>
            </a:extLst>
          </p:cNvPr>
          <p:cNvSpPr txBox="1">
            <a:spLocks noGrp="1"/>
          </p:cNvSpPr>
          <p:nvPr>
            <p:ph type="sldNum" sz="quarter" idx="8"/>
          </p:nvPr>
        </p:nvSpPr>
        <p:spPr/>
        <p:txBody>
          <a:bodyPr/>
          <a:lstStyle>
            <a:lvl1pPr>
              <a:defRPr/>
            </a:lvl1pPr>
          </a:lstStyle>
          <a:p>
            <a:pPr lvl="0"/>
            <a:fld id="{D50858AA-1675-441A-8B5B-B8BAEFE90001}" type="slidenum">
              <a:t>‹#›</a:t>
            </a:fld>
            <a:endParaRPr lang="en-US"/>
          </a:p>
        </p:txBody>
      </p:sp>
      <p:cxnSp>
        <p:nvCxnSpPr>
          <p:cNvPr id="13" name="Google Shape;778;p74">
            <a:extLst>
              <a:ext uri="{FF2B5EF4-FFF2-40B4-BE49-F238E27FC236}">
                <a16:creationId xmlns:a16="http://schemas.microsoft.com/office/drawing/2014/main" id="{FA3858B4-3459-7E2E-264C-8E367A7748E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779;p74">
            <a:extLst>
              <a:ext uri="{FF2B5EF4-FFF2-40B4-BE49-F238E27FC236}">
                <a16:creationId xmlns:a16="http://schemas.microsoft.com/office/drawing/2014/main" id="{B98DE23C-31BF-C647-3F09-88EE3E74C55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76096722"/>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preserve="1">
  <p:cSld name="Title Only 5">
    <p:spTree>
      <p:nvGrpSpPr>
        <p:cNvPr id="1" name=""/>
        <p:cNvGrpSpPr/>
        <p:nvPr/>
      </p:nvGrpSpPr>
      <p:grpSpPr>
        <a:xfrm>
          <a:off x="0" y="0"/>
          <a:ext cx="0" cy="0"/>
          <a:chOff x="0" y="0"/>
          <a:chExt cx="0" cy="0"/>
        </a:xfrm>
      </p:grpSpPr>
      <p:grpSp>
        <p:nvGrpSpPr>
          <p:cNvPr id="2" name="Google Shape;781;p75">
            <a:extLst>
              <a:ext uri="{FF2B5EF4-FFF2-40B4-BE49-F238E27FC236}">
                <a16:creationId xmlns:a16="http://schemas.microsoft.com/office/drawing/2014/main" id="{B0E12AD9-AAA5-985A-B39B-8889C6FD9815}"/>
              </a:ext>
            </a:extLst>
          </p:cNvPr>
          <p:cNvGrpSpPr/>
          <p:nvPr/>
        </p:nvGrpSpPr>
        <p:grpSpPr>
          <a:xfrm>
            <a:off x="7191545" y="0"/>
            <a:ext cx="5000460" cy="1425988"/>
            <a:chOff x="7191545" y="0"/>
            <a:chExt cx="5000460" cy="1425988"/>
          </a:xfrm>
        </p:grpSpPr>
        <p:pic>
          <p:nvPicPr>
            <p:cNvPr id="3" name="Google Shape;782;p75">
              <a:extLst>
                <a:ext uri="{FF2B5EF4-FFF2-40B4-BE49-F238E27FC236}">
                  <a16:creationId xmlns:a16="http://schemas.microsoft.com/office/drawing/2014/main" id="{14811E27-F89E-B98D-00F7-C4EEB50C85D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83;p75">
              <a:extLst>
                <a:ext uri="{FF2B5EF4-FFF2-40B4-BE49-F238E27FC236}">
                  <a16:creationId xmlns:a16="http://schemas.microsoft.com/office/drawing/2014/main" id="{837FC83B-3D1E-40D1-D635-F7E31D63425A}"/>
                </a:ext>
              </a:extLst>
            </p:cNvPr>
            <p:cNvGrpSpPr/>
            <p:nvPr/>
          </p:nvGrpSpPr>
          <p:grpSpPr>
            <a:xfrm>
              <a:off x="7191545" y="0"/>
              <a:ext cx="5000460" cy="1425988"/>
              <a:chOff x="7191545" y="0"/>
              <a:chExt cx="5000460" cy="1425988"/>
            </a:xfrm>
          </p:grpSpPr>
          <p:sp>
            <p:nvSpPr>
              <p:cNvPr id="5" name="Google Shape;784;p75">
                <a:extLst>
                  <a:ext uri="{FF2B5EF4-FFF2-40B4-BE49-F238E27FC236}">
                    <a16:creationId xmlns:a16="http://schemas.microsoft.com/office/drawing/2014/main" id="{9126E377-7972-6772-1480-3E0821A0784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85;p75">
                <a:extLst>
                  <a:ext uri="{FF2B5EF4-FFF2-40B4-BE49-F238E27FC236}">
                    <a16:creationId xmlns:a16="http://schemas.microsoft.com/office/drawing/2014/main" id="{26568AC1-9633-E83D-3BAD-68908B5FC92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86;p75">
            <a:extLst>
              <a:ext uri="{FF2B5EF4-FFF2-40B4-BE49-F238E27FC236}">
                <a16:creationId xmlns:a16="http://schemas.microsoft.com/office/drawing/2014/main" id="{50A01072-ACC4-5620-E371-02EA7D8EC9F2}"/>
              </a:ext>
            </a:extLst>
          </p:cNvPr>
          <p:cNvSpPr txBox="1">
            <a:spLocks noGrp="1"/>
          </p:cNvSpPr>
          <p:nvPr>
            <p:ph type="title"/>
          </p:nvPr>
        </p:nvSpPr>
        <p:spPr/>
        <p:txBody>
          <a:bodyPr/>
          <a:lstStyle>
            <a:lvl1pPr>
              <a:defRPr/>
            </a:lvl1pPr>
          </a:lstStyle>
          <a:p>
            <a:pPr lvl="0"/>
            <a:endParaRPr lang="en-US"/>
          </a:p>
        </p:txBody>
      </p:sp>
      <p:sp>
        <p:nvSpPr>
          <p:cNvPr id="8" name="Google Shape;787;p75">
            <a:extLst>
              <a:ext uri="{FF2B5EF4-FFF2-40B4-BE49-F238E27FC236}">
                <a16:creationId xmlns:a16="http://schemas.microsoft.com/office/drawing/2014/main" id="{00E1DCE4-45F2-7D83-1057-273A47BA50B2}"/>
              </a:ext>
            </a:extLst>
          </p:cNvPr>
          <p:cNvSpPr txBox="1">
            <a:spLocks noGrp="1"/>
          </p:cNvSpPr>
          <p:nvPr>
            <p:ph type="sldNum" sz="quarter" idx="8"/>
          </p:nvPr>
        </p:nvSpPr>
        <p:spPr/>
        <p:txBody>
          <a:bodyPr/>
          <a:lstStyle>
            <a:lvl1pPr>
              <a:defRPr/>
            </a:lvl1pPr>
          </a:lstStyle>
          <a:p>
            <a:pPr lvl="0"/>
            <a:fld id="{3DD267B1-7BDC-4EF1-AF7E-19A8A1E492F1}" type="slidenum">
              <a:t>‹#›</a:t>
            </a:fld>
            <a:endParaRPr lang="en-US"/>
          </a:p>
        </p:txBody>
      </p:sp>
      <p:cxnSp>
        <p:nvCxnSpPr>
          <p:cNvPr id="9" name="Google Shape;788;p75">
            <a:extLst>
              <a:ext uri="{FF2B5EF4-FFF2-40B4-BE49-F238E27FC236}">
                <a16:creationId xmlns:a16="http://schemas.microsoft.com/office/drawing/2014/main" id="{5A39971F-EA25-8176-78C1-9721D3632DB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789;p75">
            <a:extLst>
              <a:ext uri="{FF2B5EF4-FFF2-40B4-BE49-F238E27FC236}">
                <a16:creationId xmlns:a16="http://schemas.microsoft.com/office/drawing/2014/main" id="{D3C84847-6C7B-DE16-5394-BDB8EF49AD4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622915041"/>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preserve="1">
  <p:cSld name="End 6">
    <p:spTree>
      <p:nvGrpSpPr>
        <p:cNvPr id="1" name=""/>
        <p:cNvGrpSpPr/>
        <p:nvPr/>
      </p:nvGrpSpPr>
      <p:grpSpPr>
        <a:xfrm>
          <a:off x="0" y="0"/>
          <a:ext cx="0" cy="0"/>
          <a:chOff x="0" y="0"/>
          <a:chExt cx="0" cy="0"/>
        </a:xfrm>
      </p:grpSpPr>
      <p:grpSp>
        <p:nvGrpSpPr>
          <p:cNvPr id="2" name="Google Shape;791;p76">
            <a:extLst>
              <a:ext uri="{FF2B5EF4-FFF2-40B4-BE49-F238E27FC236}">
                <a16:creationId xmlns:a16="http://schemas.microsoft.com/office/drawing/2014/main" id="{476E786D-1D30-2C6C-8311-575ADF033F98}"/>
              </a:ext>
            </a:extLst>
          </p:cNvPr>
          <p:cNvGrpSpPr/>
          <p:nvPr/>
        </p:nvGrpSpPr>
        <p:grpSpPr>
          <a:xfrm>
            <a:off x="0" y="0"/>
            <a:ext cx="12191996" cy="2148830"/>
            <a:chOff x="0" y="0"/>
            <a:chExt cx="12191996" cy="2148830"/>
          </a:xfrm>
        </p:grpSpPr>
        <p:sp>
          <p:nvSpPr>
            <p:cNvPr id="3" name="Google Shape;792;p76">
              <a:extLst>
                <a:ext uri="{FF2B5EF4-FFF2-40B4-BE49-F238E27FC236}">
                  <a16:creationId xmlns:a16="http://schemas.microsoft.com/office/drawing/2014/main" id="{505A80CE-D193-B84B-A412-24EA8CA3436B}"/>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793;p76">
              <a:extLst>
                <a:ext uri="{FF2B5EF4-FFF2-40B4-BE49-F238E27FC236}">
                  <a16:creationId xmlns:a16="http://schemas.microsoft.com/office/drawing/2014/main" id="{075D18E9-D2E2-780D-D5E3-33F5295E4676}"/>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794;p76">
            <a:extLst>
              <a:ext uri="{FF2B5EF4-FFF2-40B4-BE49-F238E27FC236}">
                <a16:creationId xmlns:a16="http://schemas.microsoft.com/office/drawing/2014/main" id="{D3A35079-466F-12FE-F700-5BDFF314809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795;p76">
            <a:extLst>
              <a:ext uri="{FF2B5EF4-FFF2-40B4-BE49-F238E27FC236}">
                <a16:creationId xmlns:a16="http://schemas.microsoft.com/office/drawing/2014/main" id="{42CF6659-0556-AC9E-4173-BE229707895F}"/>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796;p76">
            <a:extLst>
              <a:ext uri="{FF2B5EF4-FFF2-40B4-BE49-F238E27FC236}">
                <a16:creationId xmlns:a16="http://schemas.microsoft.com/office/drawing/2014/main" id="{8FCAD903-1D8B-A6F6-886F-404BDA45880E}"/>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797;p76">
            <a:extLst>
              <a:ext uri="{FF2B5EF4-FFF2-40B4-BE49-F238E27FC236}">
                <a16:creationId xmlns:a16="http://schemas.microsoft.com/office/drawing/2014/main" id="{049410B9-0764-C6DF-CA52-320EE57F7B55}"/>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285208575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50"/>
        <p:cNvGrpSpPr/>
        <p:nvPr/>
      </p:nvGrpSpPr>
      <p:grpSpPr>
        <a:xfrm>
          <a:off x="0" y="0"/>
          <a:ext cx="0" cy="0"/>
          <a:chOff x="0" y="0"/>
          <a:chExt cx="0" cy="0"/>
        </a:xfrm>
      </p:grpSpPr>
      <p:sp>
        <p:nvSpPr>
          <p:cNvPr id="1351" name="Google Shape;1351;p68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2" name="Google Shape;1352;p68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3" name="Google Shape;1353;p68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4" name="Google Shape;1354;p68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5" name="Google Shape;1355;p68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456977326"/>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preserve="1">
  <p:cSld name="Blank 4">
    <p:spTree>
      <p:nvGrpSpPr>
        <p:cNvPr id="1" name=""/>
        <p:cNvGrpSpPr/>
        <p:nvPr/>
      </p:nvGrpSpPr>
      <p:grpSpPr>
        <a:xfrm>
          <a:off x="0" y="0"/>
          <a:ext cx="0" cy="0"/>
          <a:chOff x="0" y="0"/>
          <a:chExt cx="0" cy="0"/>
        </a:xfrm>
      </p:grpSpPr>
      <p:sp>
        <p:nvSpPr>
          <p:cNvPr id="2" name="Google Shape;800;p77">
            <a:extLst>
              <a:ext uri="{FF2B5EF4-FFF2-40B4-BE49-F238E27FC236}">
                <a16:creationId xmlns:a16="http://schemas.microsoft.com/office/drawing/2014/main" id="{20F67DFE-395D-1951-882B-00C87114D1DC}"/>
              </a:ext>
            </a:extLst>
          </p:cNvPr>
          <p:cNvSpPr txBox="1">
            <a:spLocks noGrp="1"/>
          </p:cNvSpPr>
          <p:nvPr>
            <p:ph type="sldNum" sz="quarter" idx="8"/>
          </p:nvPr>
        </p:nvSpPr>
        <p:spPr/>
        <p:txBody>
          <a:bodyPr/>
          <a:lstStyle>
            <a:lvl1pPr>
              <a:defRPr/>
            </a:lvl1pPr>
          </a:lstStyle>
          <a:p>
            <a:pPr lvl="0"/>
            <a:fld id="{BB7D2E0F-784C-47EA-9F7C-3CBD05A1E33A}" type="slidenum">
              <a:t>‹#›</a:t>
            </a:fld>
            <a:endParaRPr lang="en-US"/>
          </a:p>
        </p:txBody>
      </p:sp>
      <p:cxnSp>
        <p:nvCxnSpPr>
          <p:cNvPr id="3" name="Google Shape;801;p77">
            <a:extLst>
              <a:ext uri="{FF2B5EF4-FFF2-40B4-BE49-F238E27FC236}">
                <a16:creationId xmlns:a16="http://schemas.microsoft.com/office/drawing/2014/main" id="{C36339C1-8E6C-DBC0-F474-78B573566EE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802;p77">
            <a:extLst>
              <a:ext uri="{FF2B5EF4-FFF2-40B4-BE49-F238E27FC236}">
                <a16:creationId xmlns:a16="http://schemas.microsoft.com/office/drawing/2014/main" id="{803AE431-1A6B-4C86-DC7E-9755F1392C7D}"/>
              </a:ext>
            </a:extLst>
          </p:cNvPr>
          <p:cNvSpPr txBox="1">
            <a:spLocks noGrp="1"/>
          </p:cNvSpPr>
          <p:nvPr>
            <p:ph type="ftr" sz="quarter" idx="9"/>
          </p:nvPr>
        </p:nvSpPr>
        <p:spPr/>
        <p:txBody>
          <a:bodyPr/>
          <a:lstStyle>
            <a:lvl1pPr>
              <a:defRPr/>
            </a:lvl1pPr>
          </a:lstStyle>
          <a:p>
            <a:pPr lvl="0"/>
            <a:endParaRPr lang="en-US"/>
          </a:p>
        </p:txBody>
      </p:sp>
      <p:grpSp>
        <p:nvGrpSpPr>
          <p:cNvPr id="5" name="Google Shape;803;p77">
            <a:extLst>
              <a:ext uri="{FF2B5EF4-FFF2-40B4-BE49-F238E27FC236}">
                <a16:creationId xmlns:a16="http://schemas.microsoft.com/office/drawing/2014/main" id="{3FB485A4-7A89-78B2-11C9-CA4A09959E87}"/>
              </a:ext>
            </a:extLst>
          </p:cNvPr>
          <p:cNvGrpSpPr/>
          <p:nvPr/>
        </p:nvGrpSpPr>
        <p:grpSpPr>
          <a:xfrm>
            <a:off x="7191545" y="0"/>
            <a:ext cx="5000460" cy="1425988"/>
            <a:chOff x="7191545" y="0"/>
            <a:chExt cx="5000460" cy="1425988"/>
          </a:xfrm>
        </p:grpSpPr>
        <p:pic>
          <p:nvPicPr>
            <p:cNvPr id="6" name="Google Shape;804;p77">
              <a:extLst>
                <a:ext uri="{FF2B5EF4-FFF2-40B4-BE49-F238E27FC236}">
                  <a16:creationId xmlns:a16="http://schemas.microsoft.com/office/drawing/2014/main" id="{96D73619-0B5B-6A73-9206-821501015EE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805;p77">
              <a:extLst>
                <a:ext uri="{FF2B5EF4-FFF2-40B4-BE49-F238E27FC236}">
                  <a16:creationId xmlns:a16="http://schemas.microsoft.com/office/drawing/2014/main" id="{71DA749C-F10A-F846-D81C-F454B5B34A97}"/>
                </a:ext>
              </a:extLst>
            </p:cNvPr>
            <p:cNvGrpSpPr/>
            <p:nvPr/>
          </p:nvGrpSpPr>
          <p:grpSpPr>
            <a:xfrm>
              <a:off x="7191545" y="0"/>
              <a:ext cx="5000460" cy="1425988"/>
              <a:chOff x="7191545" y="0"/>
              <a:chExt cx="5000460" cy="1425988"/>
            </a:xfrm>
          </p:grpSpPr>
          <p:sp>
            <p:nvSpPr>
              <p:cNvPr id="8" name="Google Shape;806;p77">
                <a:extLst>
                  <a:ext uri="{FF2B5EF4-FFF2-40B4-BE49-F238E27FC236}">
                    <a16:creationId xmlns:a16="http://schemas.microsoft.com/office/drawing/2014/main" id="{4A1E3AE7-A33F-F09F-0488-EC32DED9C18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807;p77">
                <a:extLst>
                  <a:ext uri="{FF2B5EF4-FFF2-40B4-BE49-F238E27FC236}">
                    <a16:creationId xmlns:a16="http://schemas.microsoft.com/office/drawing/2014/main" id="{677AF729-D635-3B13-F299-3EB80C4CA1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19582806"/>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preserve="1">
  <p:cSld name="Cover 8">
    <p:spTree>
      <p:nvGrpSpPr>
        <p:cNvPr id="1" name=""/>
        <p:cNvGrpSpPr/>
        <p:nvPr/>
      </p:nvGrpSpPr>
      <p:grpSpPr>
        <a:xfrm>
          <a:off x="0" y="0"/>
          <a:ext cx="0" cy="0"/>
          <a:chOff x="0" y="0"/>
          <a:chExt cx="0" cy="0"/>
        </a:xfrm>
      </p:grpSpPr>
      <p:sp>
        <p:nvSpPr>
          <p:cNvPr id="2" name="Google Shape;809;p78">
            <a:extLst>
              <a:ext uri="{FF2B5EF4-FFF2-40B4-BE49-F238E27FC236}">
                <a16:creationId xmlns:a16="http://schemas.microsoft.com/office/drawing/2014/main" id="{9E115183-BBDF-2535-C4B9-4013CA285DAE}"/>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810;p78">
            <a:extLst>
              <a:ext uri="{FF2B5EF4-FFF2-40B4-BE49-F238E27FC236}">
                <a16:creationId xmlns:a16="http://schemas.microsoft.com/office/drawing/2014/main" id="{5BBA78E2-2588-1E49-375E-F953DF96AA6E}"/>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811;p78">
            <a:extLst>
              <a:ext uri="{FF2B5EF4-FFF2-40B4-BE49-F238E27FC236}">
                <a16:creationId xmlns:a16="http://schemas.microsoft.com/office/drawing/2014/main" id="{506A3A50-6EFA-00D9-0D5B-BF42C4679AC6}"/>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813;p78">
            <a:extLst>
              <a:ext uri="{FF2B5EF4-FFF2-40B4-BE49-F238E27FC236}">
                <a16:creationId xmlns:a16="http://schemas.microsoft.com/office/drawing/2014/main" id="{0EE19BDE-850B-14B9-FFF4-D771CE0BC9B9}"/>
              </a:ext>
            </a:extLst>
          </p:cNvPr>
          <p:cNvGrpSpPr/>
          <p:nvPr/>
        </p:nvGrpSpPr>
        <p:grpSpPr>
          <a:xfrm>
            <a:off x="0" y="5020348"/>
            <a:ext cx="12191996" cy="1837651"/>
            <a:chOff x="0" y="5020348"/>
            <a:chExt cx="12191996" cy="1837651"/>
          </a:xfrm>
        </p:grpSpPr>
        <p:sp>
          <p:nvSpPr>
            <p:cNvPr id="6" name="Google Shape;814;p78">
              <a:extLst>
                <a:ext uri="{FF2B5EF4-FFF2-40B4-BE49-F238E27FC236}">
                  <a16:creationId xmlns:a16="http://schemas.microsoft.com/office/drawing/2014/main" id="{8FD541CE-61E2-8082-233B-45A1BD48B42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815;p78">
              <a:extLst>
                <a:ext uri="{FF2B5EF4-FFF2-40B4-BE49-F238E27FC236}">
                  <a16:creationId xmlns:a16="http://schemas.microsoft.com/office/drawing/2014/main" id="{70519532-D88B-C976-9BD1-C18AC3DADB0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816;p78">
              <a:extLst>
                <a:ext uri="{FF2B5EF4-FFF2-40B4-BE49-F238E27FC236}">
                  <a16:creationId xmlns:a16="http://schemas.microsoft.com/office/drawing/2014/main" id="{F8E6306C-49E4-BFE1-D806-1EBEA17C86E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799249798"/>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preserve="1">
  <p:cSld name="Divider 9">
    <p:spTree>
      <p:nvGrpSpPr>
        <p:cNvPr id="1" name=""/>
        <p:cNvGrpSpPr/>
        <p:nvPr/>
      </p:nvGrpSpPr>
      <p:grpSpPr>
        <a:xfrm>
          <a:off x="0" y="0"/>
          <a:ext cx="0" cy="0"/>
          <a:chOff x="0" y="0"/>
          <a:chExt cx="0" cy="0"/>
        </a:xfrm>
      </p:grpSpPr>
      <p:grpSp>
        <p:nvGrpSpPr>
          <p:cNvPr id="2" name="Google Shape;818;p79">
            <a:extLst>
              <a:ext uri="{FF2B5EF4-FFF2-40B4-BE49-F238E27FC236}">
                <a16:creationId xmlns:a16="http://schemas.microsoft.com/office/drawing/2014/main" id="{34AB38DB-A7B3-AA7D-F3AF-1F86F54A72FB}"/>
              </a:ext>
            </a:extLst>
          </p:cNvPr>
          <p:cNvGrpSpPr/>
          <p:nvPr/>
        </p:nvGrpSpPr>
        <p:grpSpPr>
          <a:xfrm>
            <a:off x="0" y="5020348"/>
            <a:ext cx="12191996" cy="1837651"/>
            <a:chOff x="0" y="5020348"/>
            <a:chExt cx="12191996" cy="1837651"/>
          </a:xfrm>
        </p:grpSpPr>
        <p:sp>
          <p:nvSpPr>
            <p:cNvPr id="3" name="Google Shape;819;p79">
              <a:extLst>
                <a:ext uri="{FF2B5EF4-FFF2-40B4-BE49-F238E27FC236}">
                  <a16:creationId xmlns:a16="http://schemas.microsoft.com/office/drawing/2014/main" id="{C2B24F83-D329-4E34-FD78-EAF4E26A0C2C}"/>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820;p79">
              <a:extLst>
                <a:ext uri="{FF2B5EF4-FFF2-40B4-BE49-F238E27FC236}">
                  <a16:creationId xmlns:a16="http://schemas.microsoft.com/office/drawing/2014/main" id="{2D93169D-3945-7AE1-79A9-E31AE125A8FA}"/>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821;p79">
              <a:extLst>
                <a:ext uri="{FF2B5EF4-FFF2-40B4-BE49-F238E27FC236}">
                  <a16:creationId xmlns:a16="http://schemas.microsoft.com/office/drawing/2014/main" id="{AE4A9A50-1DD7-41CF-47D2-105F5372FA74}"/>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822;p79">
              <a:extLst>
                <a:ext uri="{FF2B5EF4-FFF2-40B4-BE49-F238E27FC236}">
                  <a16:creationId xmlns:a16="http://schemas.microsoft.com/office/drawing/2014/main" id="{EDEF9DCB-5193-4222-30A6-CC93504C544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823;p79">
            <a:extLst>
              <a:ext uri="{FF2B5EF4-FFF2-40B4-BE49-F238E27FC236}">
                <a16:creationId xmlns:a16="http://schemas.microsoft.com/office/drawing/2014/main" id="{1E9EEDB5-F67A-B36B-B1E7-15C01F96FE68}"/>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824;p79">
            <a:extLst>
              <a:ext uri="{FF2B5EF4-FFF2-40B4-BE49-F238E27FC236}">
                <a16:creationId xmlns:a16="http://schemas.microsoft.com/office/drawing/2014/main" id="{F996FA3C-90F0-3637-C462-871E9EFF219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750052534"/>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preserve="1">
  <p:cSld name="Quotation 11">
    <p:spTree>
      <p:nvGrpSpPr>
        <p:cNvPr id="1" name=""/>
        <p:cNvGrpSpPr/>
        <p:nvPr/>
      </p:nvGrpSpPr>
      <p:grpSpPr>
        <a:xfrm>
          <a:off x="0" y="0"/>
          <a:ext cx="0" cy="0"/>
          <a:chOff x="0" y="0"/>
          <a:chExt cx="0" cy="0"/>
        </a:xfrm>
      </p:grpSpPr>
      <p:sp>
        <p:nvSpPr>
          <p:cNvPr id="2" name="Google Shape;826;p80">
            <a:extLst>
              <a:ext uri="{FF2B5EF4-FFF2-40B4-BE49-F238E27FC236}">
                <a16:creationId xmlns:a16="http://schemas.microsoft.com/office/drawing/2014/main" id="{3EB90E09-4C10-7125-C4C3-BC465CA6EFA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827;p80">
            <a:extLst>
              <a:ext uri="{FF2B5EF4-FFF2-40B4-BE49-F238E27FC236}">
                <a16:creationId xmlns:a16="http://schemas.microsoft.com/office/drawing/2014/main" id="{28B5F57A-03FD-9E9C-E9C0-3925A7E9DF8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828;p80">
            <a:extLst>
              <a:ext uri="{FF2B5EF4-FFF2-40B4-BE49-F238E27FC236}">
                <a16:creationId xmlns:a16="http://schemas.microsoft.com/office/drawing/2014/main" id="{502E22FC-3966-E950-0931-40D1E775B47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829;p80">
            <a:extLst>
              <a:ext uri="{FF2B5EF4-FFF2-40B4-BE49-F238E27FC236}">
                <a16:creationId xmlns:a16="http://schemas.microsoft.com/office/drawing/2014/main" id="{64E6734C-A65C-1748-F55E-6748454DDDFB}"/>
              </a:ext>
            </a:extLst>
          </p:cNvPr>
          <p:cNvSpPr txBox="1">
            <a:spLocks noGrp="1"/>
          </p:cNvSpPr>
          <p:nvPr>
            <p:ph type="sldNum" sz="quarter" idx="8"/>
          </p:nvPr>
        </p:nvSpPr>
        <p:spPr/>
        <p:txBody>
          <a:bodyPr/>
          <a:lstStyle>
            <a:lvl1pPr>
              <a:defRPr>
                <a:solidFill>
                  <a:srgbClr val="AEB3B7"/>
                </a:solidFill>
              </a:defRPr>
            </a:lvl1pPr>
          </a:lstStyle>
          <a:p>
            <a:pPr lvl="0"/>
            <a:fld id="{8FAD3244-4182-4D74-93C8-10C81AF8ABD6}" type="slidenum">
              <a:t>‹#›</a:t>
            </a:fld>
            <a:endParaRPr lang="en-US"/>
          </a:p>
        </p:txBody>
      </p:sp>
      <p:cxnSp>
        <p:nvCxnSpPr>
          <p:cNvPr id="6" name="Google Shape;830;p80">
            <a:extLst>
              <a:ext uri="{FF2B5EF4-FFF2-40B4-BE49-F238E27FC236}">
                <a16:creationId xmlns:a16="http://schemas.microsoft.com/office/drawing/2014/main" id="{BA32B3B4-EB62-4FB9-1D4F-DCCB2A18484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831;p80">
            <a:extLst>
              <a:ext uri="{FF2B5EF4-FFF2-40B4-BE49-F238E27FC236}">
                <a16:creationId xmlns:a16="http://schemas.microsoft.com/office/drawing/2014/main" id="{93C3F742-4401-C2C1-E30A-35C7197F126F}"/>
              </a:ext>
            </a:extLst>
          </p:cNvPr>
          <p:cNvSpPr txBox="1">
            <a:spLocks noGrp="1"/>
          </p:cNvSpPr>
          <p:nvPr>
            <p:ph type="ftr" sz="quarter" idx="9"/>
          </p:nvPr>
        </p:nvSpPr>
        <p:spPr/>
        <p:txBody>
          <a:bodyPr/>
          <a:lstStyle>
            <a:lvl1pPr>
              <a:defRPr/>
            </a:lvl1pPr>
          </a:lstStyle>
          <a:p>
            <a:pPr lvl="0"/>
            <a:endParaRPr lang="en-US"/>
          </a:p>
        </p:txBody>
      </p:sp>
      <p:grpSp>
        <p:nvGrpSpPr>
          <p:cNvPr id="8" name="Google Shape;832;p80">
            <a:extLst>
              <a:ext uri="{FF2B5EF4-FFF2-40B4-BE49-F238E27FC236}">
                <a16:creationId xmlns:a16="http://schemas.microsoft.com/office/drawing/2014/main" id="{5D5DDF92-EC59-6E6C-0CB1-86E5661DE266}"/>
              </a:ext>
            </a:extLst>
          </p:cNvPr>
          <p:cNvGrpSpPr/>
          <p:nvPr/>
        </p:nvGrpSpPr>
        <p:grpSpPr>
          <a:xfrm>
            <a:off x="7191545" y="0"/>
            <a:ext cx="5000460" cy="1425988"/>
            <a:chOff x="7191545" y="0"/>
            <a:chExt cx="5000460" cy="1425988"/>
          </a:xfrm>
        </p:grpSpPr>
        <p:pic>
          <p:nvPicPr>
            <p:cNvPr id="9" name="Google Shape;833;p80">
              <a:extLst>
                <a:ext uri="{FF2B5EF4-FFF2-40B4-BE49-F238E27FC236}">
                  <a16:creationId xmlns:a16="http://schemas.microsoft.com/office/drawing/2014/main" id="{941F12BA-F75B-A0CC-9B46-9FB77D08028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834;p80">
              <a:extLst>
                <a:ext uri="{FF2B5EF4-FFF2-40B4-BE49-F238E27FC236}">
                  <a16:creationId xmlns:a16="http://schemas.microsoft.com/office/drawing/2014/main" id="{D0B8FECB-3234-7844-D763-BF5F8AE764A9}"/>
                </a:ext>
              </a:extLst>
            </p:cNvPr>
            <p:cNvGrpSpPr/>
            <p:nvPr/>
          </p:nvGrpSpPr>
          <p:grpSpPr>
            <a:xfrm>
              <a:off x="7191545" y="0"/>
              <a:ext cx="5000460" cy="1425988"/>
              <a:chOff x="7191545" y="0"/>
              <a:chExt cx="5000460" cy="1425988"/>
            </a:xfrm>
          </p:grpSpPr>
          <p:sp>
            <p:nvSpPr>
              <p:cNvPr id="11" name="Google Shape;835;p80">
                <a:extLst>
                  <a:ext uri="{FF2B5EF4-FFF2-40B4-BE49-F238E27FC236}">
                    <a16:creationId xmlns:a16="http://schemas.microsoft.com/office/drawing/2014/main" id="{D7F85EE7-8987-0BDC-679C-DF986A1877E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836;p80">
                <a:extLst>
                  <a:ext uri="{FF2B5EF4-FFF2-40B4-BE49-F238E27FC236}">
                    <a16:creationId xmlns:a16="http://schemas.microsoft.com/office/drawing/2014/main" id="{232BA199-021E-5DD9-588D-784B28430B9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837;p80" descr="Open quotation mark with solid fill">
            <a:extLst>
              <a:ext uri="{FF2B5EF4-FFF2-40B4-BE49-F238E27FC236}">
                <a16:creationId xmlns:a16="http://schemas.microsoft.com/office/drawing/2014/main" id="{85CE3B2E-BCA9-2DD9-0CA4-3AFDBA2EC0B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58686342"/>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preserve="1">
  <p:cSld name="1_Quotation 11">
    <p:spTree>
      <p:nvGrpSpPr>
        <p:cNvPr id="1" name=""/>
        <p:cNvGrpSpPr/>
        <p:nvPr/>
      </p:nvGrpSpPr>
      <p:grpSpPr>
        <a:xfrm>
          <a:off x="0" y="0"/>
          <a:ext cx="0" cy="0"/>
          <a:chOff x="0" y="0"/>
          <a:chExt cx="0" cy="0"/>
        </a:xfrm>
      </p:grpSpPr>
      <p:sp>
        <p:nvSpPr>
          <p:cNvPr id="2" name="Google Shape;826;p80">
            <a:extLst>
              <a:ext uri="{FF2B5EF4-FFF2-40B4-BE49-F238E27FC236}">
                <a16:creationId xmlns:a16="http://schemas.microsoft.com/office/drawing/2014/main" id="{FEEC6083-E114-39B5-3DAC-C9A3C83179B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827;p80">
            <a:extLst>
              <a:ext uri="{FF2B5EF4-FFF2-40B4-BE49-F238E27FC236}">
                <a16:creationId xmlns:a16="http://schemas.microsoft.com/office/drawing/2014/main" id="{E9930839-FC25-ED7C-8A36-815DD7981FB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828;p80">
            <a:extLst>
              <a:ext uri="{FF2B5EF4-FFF2-40B4-BE49-F238E27FC236}">
                <a16:creationId xmlns:a16="http://schemas.microsoft.com/office/drawing/2014/main" id="{47F06A35-F13C-94AC-B355-0CC953B51173}"/>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829;p80">
            <a:extLst>
              <a:ext uri="{FF2B5EF4-FFF2-40B4-BE49-F238E27FC236}">
                <a16:creationId xmlns:a16="http://schemas.microsoft.com/office/drawing/2014/main" id="{2B1DB918-4D9C-9201-584B-2ED271E91AA6}"/>
              </a:ext>
            </a:extLst>
          </p:cNvPr>
          <p:cNvSpPr txBox="1">
            <a:spLocks noGrp="1"/>
          </p:cNvSpPr>
          <p:nvPr>
            <p:ph type="sldNum" sz="quarter" idx="8"/>
          </p:nvPr>
        </p:nvSpPr>
        <p:spPr/>
        <p:txBody>
          <a:bodyPr/>
          <a:lstStyle>
            <a:lvl1pPr>
              <a:defRPr>
                <a:solidFill>
                  <a:srgbClr val="AEB3B7"/>
                </a:solidFill>
              </a:defRPr>
            </a:lvl1pPr>
          </a:lstStyle>
          <a:p>
            <a:pPr lvl="0"/>
            <a:fld id="{C435E3C1-9DB8-4CC1-98EA-C3A62B53EBA1}" type="slidenum">
              <a:t>‹#›</a:t>
            </a:fld>
            <a:endParaRPr lang="en-US"/>
          </a:p>
        </p:txBody>
      </p:sp>
      <p:cxnSp>
        <p:nvCxnSpPr>
          <p:cNvPr id="6" name="Google Shape;830;p80">
            <a:extLst>
              <a:ext uri="{FF2B5EF4-FFF2-40B4-BE49-F238E27FC236}">
                <a16:creationId xmlns:a16="http://schemas.microsoft.com/office/drawing/2014/main" id="{E125B53A-4F97-2624-D36E-A665FB30EFF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831;p80">
            <a:extLst>
              <a:ext uri="{FF2B5EF4-FFF2-40B4-BE49-F238E27FC236}">
                <a16:creationId xmlns:a16="http://schemas.microsoft.com/office/drawing/2014/main" id="{19B99332-100E-F68D-C709-B16FBFA889D6}"/>
              </a:ext>
            </a:extLst>
          </p:cNvPr>
          <p:cNvSpPr txBox="1">
            <a:spLocks noGrp="1"/>
          </p:cNvSpPr>
          <p:nvPr>
            <p:ph type="ftr" sz="quarter" idx="9"/>
          </p:nvPr>
        </p:nvSpPr>
        <p:spPr/>
        <p:txBody>
          <a:bodyPr/>
          <a:lstStyle>
            <a:lvl1pPr>
              <a:defRPr/>
            </a:lvl1pPr>
          </a:lstStyle>
          <a:p>
            <a:pPr lvl="0"/>
            <a:endParaRPr lang="en-US"/>
          </a:p>
        </p:txBody>
      </p:sp>
      <p:grpSp>
        <p:nvGrpSpPr>
          <p:cNvPr id="8" name="Google Shape;832;p80">
            <a:extLst>
              <a:ext uri="{FF2B5EF4-FFF2-40B4-BE49-F238E27FC236}">
                <a16:creationId xmlns:a16="http://schemas.microsoft.com/office/drawing/2014/main" id="{47C9459E-C0B6-A41D-762C-D8011550A5E2}"/>
              </a:ext>
            </a:extLst>
          </p:cNvPr>
          <p:cNvGrpSpPr/>
          <p:nvPr/>
        </p:nvGrpSpPr>
        <p:grpSpPr>
          <a:xfrm>
            <a:off x="7191545" y="0"/>
            <a:ext cx="5000460" cy="1425988"/>
            <a:chOff x="7191545" y="0"/>
            <a:chExt cx="5000460" cy="1425988"/>
          </a:xfrm>
        </p:grpSpPr>
        <p:pic>
          <p:nvPicPr>
            <p:cNvPr id="9" name="Google Shape;833;p80">
              <a:extLst>
                <a:ext uri="{FF2B5EF4-FFF2-40B4-BE49-F238E27FC236}">
                  <a16:creationId xmlns:a16="http://schemas.microsoft.com/office/drawing/2014/main" id="{A6068834-C9A6-1484-D9AE-EADDAA191E9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834;p80">
              <a:extLst>
                <a:ext uri="{FF2B5EF4-FFF2-40B4-BE49-F238E27FC236}">
                  <a16:creationId xmlns:a16="http://schemas.microsoft.com/office/drawing/2014/main" id="{0285E59B-1DFF-2FA2-5F18-23784514FBDC}"/>
                </a:ext>
              </a:extLst>
            </p:cNvPr>
            <p:cNvGrpSpPr/>
            <p:nvPr/>
          </p:nvGrpSpPr>
          <p:grpSpPr>
            <a:xfrm>
              <a:off x="7191545" y="0"/>
              <a:ext cx="5000460" cy="1425988"/>
              <a:chOff x="7191545" y="0"/>
              <a:chExt cx="5000460" cy="1425988"/>
            </a:xfrm>
          </p:grpSpPr>
          <p:sp>
            <p:nvSpPr>
              <p:cNvPr id="11" name="Google Shape;835;p80">
                <a:extLst>
                  <a:ext uri="{FF2B5EF4-FFF2-40B4-BE49-F238E27FC236}">
                    <a16:creationId xmlns:a16="http://schemas.microsoft.com/office/drawing/2014/main" id="{4AC6662D-770B-B59B-BD20-FD8327F9D55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836;p80">
                <a:extLst>
                  <a:ext uri="{FF2B5EF4-FFF2-40B4-BE49-F238E27FC236}">
                    <a16:creationId xmlns:a16="http://schemas.microsoft.com/office/drawing/2014/main" id="{02058F74-FB63-03F6-16AE-18FD259F5FB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837;p80" descr="Open quotation mark with solid fill">
            <a:extLst>
              <a:ext uri="{FF2B5EF4-FFF2-40B4-BE49-F238E27FC236}">
                <a16:creationId xmlns:a16="http://schemas.microsoft.com/office/drawing/2014/main" id="{2F073430-3ABF-9581-AB7C-AA2E117309B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37136535"/>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preserve="1">
  <p:cSld name="Title and Content 11">
    <p:spTree>
      <p:nvGrpSpPr>
        <p:cNvPr id="1" name=""/>
        <p:cNvGrpSpPr/>
        <p:nvPr/>
      </p:nvGrpSpPr>
      <p:grpSpPr>
        <a:xfrm>
          <a:off x="0" y="0"/>
          <a:ext cx="0" cy="0"/>
          <a:chOff x="0" y="0"/>
          <a:chExt cx="0" cy="0"/>
        </a:xfrm>
      </p:grpSpPr>
      <p:grpSp>
        <p:nvGrpSpPr>
          <p:cNvPr id="2" name="Google Shape;839;p81">
            <a:extLst>
              <a:ext uri="{FF2B5EF4-FFF2-40B4-BE49-F238E27FC236}">
                <a16:creationId xmlns:a16="http://schemas.microsoft.com/office/drawing/2014/main" id="{944C9BE2-5119-1003-422E-0B6742CDFD9B}"/>
              </a:ext>
            </a:extLst>
          </p:cNvPr>
          <p:cNvGrpSpPr/>
          <p:nvPr/>
        </p:nvGrpSpPr>
        <p:grpSpPr>
          <a:xfrm>
            <a:off x="7191545" y="0"/>
            <a:ext cx="5000460" cy="1425988"/>
            <a:chOff x="7191545" y="0"/>
            <a:chExt cx="5000460" cy="1425988"/>
          </a:xfrm>
        </p:grpSpPr>
        <p:pic>
          <p:nvPicPr>
            <p:cNvPr id="3" name="Google Shape;840;p81">
              <a:extLst>
                <a:ext uri="{FF2B5EF4-FFF2-40B4-BE49-F238E27FC236}">
                  <a16:creationId xmlns:a16="http://schemas.microsoft.com/office/drawing/2014/main" id="{D4EBF4E7-8BC6-9FC1-DD46-7A367B1C848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841;p81">
              <a:extLst>
                <a:ext uri="{FF2B5EF4-FFF2-40B4-BE49-F238E27FC236}">
                  <a16:creationId xmlns:a16="http://schemas.microsoft.com/office/drawing/2014/main" id="{6E395988-2D3F-75C0-5CF3-5817A561AF1A}"/>
                </a:ext>
              </a:extLst>
            </p:cNvPr>
            <p:cNvGrpSpPr/>
            <p:nvPr/>
          </p:nvGrpSpPr>
          <p:grpSpPr>
            <a:xfrm>
              <a:off x="7191545" y="0"/>
              <a:ext cx="5000460" cy="1425988"/>
              <a:chOff x="7191545" y="0"/>
              <a:chExt cx="5000460" cy="1425988"/>
            </a:xfrm>
          </p:grpSpPr>
          <p:sp>
            <p:nvSpPr>
              <p:cNvPr id="5" name="Google Shape;842;p81">
                <a:extLst>
                  <a:ext uri="{FF2B5EF4-FFF2-40B4-BE49-F238E27FC236}">
                    <a16:creationId xmlns:a16="http://schemas.microsoft.com/office/drawing/2014/main" id="{FB18428C-ACB6-80C2-422F-CD6665708C9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43;p81">
                <a:extLst>
                  <a:ext uri="{FF2B5EF4-FFF2-40B4-BE49-F238E27FC236}">
                    <a16:creationId xmlns:a16="http://schemas.microsoft.com/office/drawing/2014/main" id="{F0425351-5B9A-BB7A-FC53-E48C3667666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44;p81">
            <a:extLst>
              <a:ext uri="{FF2B5EF4-FFF2-40B4-BE49-F238E27FC236}">
                <a16:creationId xmlns:a16="http://schemas.microsoft.com/office/drawing/2014/main" id="{04D362BC-DDAA-087C-3929-CEDBEB9B8494}"/>
              </a:ext>
            </a:extLst>
          </p:cNvPr>
          <p:cNvSpPr txBox="1">
            <a:spLocks noGrp="1"/>
          </p:cNvSpPr>
          <p:nvPr>
            <p:ph type="title"/>
          </p:nvPr>
        </p:nvSpPr>
        <p:spPr/>
        <p:txBody>
          <a:bodyPr/>
          <a:lstStyle>
            <a:lvl1pPr>
              <a:defRPr/>
            </a:lvl1pPr>
          </a:lstStyle>
          <a:p>
            <a:pPr lvl="0"/>
            <a:endParaRPr lang="en-US"/>
          </a:p>
        </p:txBody>
      </p:sp>
      <p:sp>
        <p:nvSpPr>
          <p:cNvPr id="8" name="Google Shape;845;p81">
            <a:extLst>
              <a:ext uri="{FF2B5EF4-FFF2-40B4-BE49-F238E27FC236}">
                <a16:creationId xmlns:a16="http://schemas.microsoft.com/office/drawing/2014/main" id="{A5632B05-57F6-4682-B6C3-EC228828C8C7}"/>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846;p81">
            <a:extLst>
              <a:ext uri="{FF2B5EF4-FFF2-40B4-BE49-F238E27FC236}">
                <a16:creationId xmlns:a16="http://schemas.microsoft.com/office/drawing/2014/main" id="{4091BDFD-A286-C6D5-41BF-60D2916D16EB}"/>
              </a:ext>
            </a:extLst>
          </p:cNvPr>
          <p:cNvSpPr txBox="1">
            <a:spLocks noGrp="1"/>
          </p:cNvSpPr>
          <p:nvPr>
            <p:ph type="sldNum" sz="quarter" idx="8"/>
          </p:nvPr>
        </p:nvSpPr>
        <p:spPr/>
        <p:txBody>
          <a:bodyPr/>
          <a:lstStyle>
            <a:lvl1pPr>
              <a:defRPr>
                <a:solidFill>
                  <a:srgbClr val="AEB3B7"/>
                </a:solidFill>
              </a:defRPr>
            </a:lvl1pPr>
          </a:lstStyle>
          <a:p>
            <a:pPr lvl="0"/>
            <a:fld id="{FBAAD744-164F-4977-866D-CBB2D2AD3F27}" type="slidenum">
              <a:t>‹#›</a:t>
            </a:fld>
            <a:endParaRPr lang="en-US"/>
          </a:p>
        </p:txBody>
      </p:sp>
      <p:cxnSp>
        <p:nvCxnSpPr>
          <p:cNvPr id="10" name="Google Shape;847;p81">
            <a:extLst>
              <a:ext uri="{FF2B5EF4-FFF2-40B4-BE49-F238E27FC236}">
                <a16:creationId xmlns:a16="http://schemas.microsoft.com/office/drawing/2014/main" id="{9502C0AD-E11C-2F53-4719-770F27FC903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848;p81">
            <a:extLst>
              <a:ext uri="{FF2B5EF4-FFF2-40B4-BE49-F238E27FC236}">
                <a16:creationId xmlns:a16="http://schemas.microsoft.com/office/drawing/2014/main" id="{1C544841-2B39-1BB9-82F9-01942C62E4F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87269629"/>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preserve="1">
  <p:cSld name="Two Content 7">
    <p:spTree>
      <p:nvGrpSpPr>
        <p:cNvPr id="1" name=""/>
        <p:cNvGrpSpPr/>
        <p:nvPr/>
      </p:nvGrpSpPr>
      <p:grpSpPr>
        <a:xfrm>
          <a:off x="0" y="0"/>
          <a:ext cx="0" cy="0"/>
          <a:chOff x="0" y="0"/>
          <a:chExt cx="0" cy="0"/>
        </a:xfrm>
      </p:grpSpPr>
      <p:sp>
        <p:nvSpPr>
          <p:cNvPr id="2" name="Google Shape;850;p82">
            <a:extLst>
              <a:ext uri="{FF2B5EF4-FFF2-40B4-BE49-F238E27FC236}">
                <a16:creationId xmlns:a16="http://schemas.microsoft.com/office/drawing/2014/main" id="{7BB5190D-AE69-3992-D8E4-86EB6964B1F3}"/>
              </a:ext>
            </a:extLst>
          </p:cNvPr>
          <p:cNvSpPr txBox="1">
            <a:spLocks noGrp="1"/>
          </p:cNvSpPr>
          <p:nvPr>
            <p:ph type="title"/>
          </p:nvPr>
        </p:nvSpPr>
        <p:spPr/>
        <p:txBody>
          <a:bodyPr/>
          <a:lstStyle>
            <a:lvl1pPr>
              <a:defRPr/>
            </a:lvl1pPr>
          </a:lstStyle>
          <a:p>
            <a:pPr lvl="0"/>
            <a:endParaRPr lang="en-US"/>
          </a:p>
        </p:txBody>
      </p:sp>
      <p:sp>
        <p:nvSpPr>
          <p:cNvPr id="3" name="Google Shape;851;p82">
            <a:extLst>
              <a:ext uri="{FF2B5EF4-FFF2-40B4-BE49-F238E27FC236}">
                <a16:creationId xmlns:a16="http://schemas.microsoft.com/office/drawing/2014/main" id="{2A22AE09-A1C5-3BFE-3882-3547E2F13708}"/>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852;p82">
            <a:extLst>
              <a:ext uri="{FF2B5EF4-FFF2-40B4-BE49-F238E27FC236}">
                <a16:creationId xmlns:a16="http://schemas.microsoft.com/office/drawing/2014/main" id="{5BC29A43-8A07-FADF-8777-270EB249A8B0}"/>
              </a:ext>
            </a:extLst>
          </p:cNvPr>
          <p:cNvGrpSpPr/>
          <p:nvPr/>
        </p:nvGrpSpPr>
        <p:grpSpPr>
          <a:xfrm>
            <a:off x="7191545" y="0"/>
            <a:ext cx="5000460" cy="1425988"/>
            <a:chOff x="7191545" y="0"/>
            <a:chExt cx="5000460" cy="1425988"/>
          </a:xfrm>
        </p:grpSpPr>
        <p:pic>
          <p:nvPicPr>
            <p:cNvPr id="5" name="Google Shape;853;p82">
              <a:extLst>
                <a:ext uri="{FF2B5EF4-FFF2-40B4-BE49-F238E27FC236}">
                  <a16:creationId xmlns:a16="http://schemas.microsoft.com/office/drawing/2014/main" id="{7528A06B-DC09-F563-BB4F-A1F4B1A9039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854;p82">
              <a:extLst>
                <a:ext uri="{FF2B5EF4-FFF2-40B4-BE49-F238E27FC236}">
                  <a16:creationId xmlns:a16="http://schemas.microsoft.com/office/drawing/2014/main" id="{D3D4877E-B119-73EB-1BFC-C37027BC480E}"/>
                </a:ext>
              </a:extLst>
            </p:cNvPr>
            <p:cNvGrpSpPr/>
            <p:nvPr/>
          </p:nvGrpSpPr>
          <p:grpSpPr>
            <a:xfrm>
              <a:off x="7191545" y="0"/>
              <a:ext cx="5000460" cy="1425988"/>
              <a:chOff x="7191545" y="0"/>
              <a:chExt cx="5000460" cy="1425988"/>
            </a:xfrm>
          </p:grpSpPr>
          <p:sp>
            <p:nvSpPr>
              <p:cNvPr id="7" name="Google Shape;855;p82">
                <a:extLst>
                  <a:ext uri="{FF2B5EF4-FFF2-40B4-BE49-F238E27FC236}">
                    <a16:creationId xmlns:a16="http://schemas.microsoft.com/office/drawing/2014/main" id="{D1A1313B-F675-8106-4E01-44A9AE0D0D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856;p82">
                <a:extLst>
                  <a:ext uri="{FF2B5EF4-FFF2-40B4-BE49-F238E27FC236}">
                    <a16:creationId xmlns:a16="http://schemas.microsoft.com/office/drawing/2014/main" id="{4FF3DDE6-E695-49B5-4606-C16A8441F4B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857;p82">
            <a:extLst>
              <a:ext uri="{FF2B5EF4-FFF2-40B4-BE49-F238E27FC236}">
                <a16:creationId xmlns:a16="http://schemas.microsoft.com/office/drawing/2014/main" id="{4D76F6DC-3E41-1F93-899F-C201C94B26D8}"/>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858;p82">
            <a:extLst>
              <a:ext uri="{FF2B5EF4-FFF2-40B4-BE49-F238E27FC236}">
                <a16:creationId xmlns:a16="http://schemas.microsoft.com/office/drawing/2014/main" id="{7C17FCEB-98C3-9E69-1267-37292C2F331F}"/>
              </a:ext>
            </a:extLst>
          </p:cNvPr>
          <p:cNvSpPr txBox="1">
            <a:spLocks noGrp="1"/>
          </p:cNvSpPr>
          <p:nvPr>
            <p:ph type="sldNum" sz="quarter" idx="8"/>
          </p:nvPr>
        </p:nvSpPr>
        <p:spPr>
          <a:xfrm>
            <a:off x="8839193" y="6356351"/>
            <a:ext cx="2743200" cy="365129"/>
          </a:xfrm>
        </p:spPr>
        <p:txBody>
          <a:bodyPr/>
          <a:lstStyle>
            <a:lvl1pPr>
              <a:defRPr/>
            </a:lvl1pPr>
          </a:lstStyle>
          <a:p>
            <a:pPr lvl="0"/>
            <a:fld id="{3E518275-67E9-4D08-966C-CCEE22CC375E}" type="slidenum">
              <a:t>‹#›</a:t>
            </a:fld>
            <a:endParaRPr lang="en-US"/>
          </a:p>
        </p:txBody>
      </p:sp>
      <p:cxnSp>
        <p:nvCxnSpPr>
          <p:cNvPr id="11" name="Google Shape;859;p82">
            <a:extLst>
              <a:ext uri="{FF2B5EF4-FFF2-40B4-BE49-F238E27FC236}">
                <a16:creationId xmlns:a16="http://schemas.microsoft.com/office/drawing/2014/main" id="{6753D82C-B49D-1D0B-5547-FF33D792CDD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860;p82">
            <a:extLst>
              <a:ext uri="{FF2B5EF4-FFF2-40B4-BE49-F238E27FC236}">
                <a16:creationId xmlns:a16="http://schemas.microsoft.com/office/drawing/2014/main" id="{D50B5453-BE71-FC55-B741-F0334EA649F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54260213"/>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preserve="1">
  <p:cSld name="Comparison 6">
    <p:spTree>
      <p:nvGrpSpPr>
        <p:cNvPr id="1" name=""/>
        <p:cNvGrpSpPr/>
        <p:nvPr/>
      </p:nvGrpSpPr>
      <p:grpSpPr>
        <a:xfrm>
          <a:off x="0" y="0"/>
          <a:ext cx="0" cy="0"/>
          <a:chOff x="0" y="0"/>
          <a:chExt cx="0" cy="0"/>
        </a:xfrm>
      </p:grpSpPr>
      <p:grpSp>
        <p:nvGrpSpPr>
          <p:cNvPr id="2" name="Google Shape;862;p83">
            <a:extLst>
              <a:ext uri="{FF2B5EF4-FFF2-40B4-BE49-F238E27FC236}">
                <a16:creationId xmlns:a16="http://schemas.microsoft.com/office/drawing/2014/main" id="{E69A113E-D0EC-533F-87B3-F818A5CB09B9}"/>
              </a:ext>
            </a:extLst>
          </p:cNvPr>
          <p:cNvGrpSpPr/>
          <p:nvPr/>
        </p:nvGrpSpPr>
        <p:grpSpPr>
          <a:xfrm>
            <a:off x="7191545" y="0"/>
            <a:ext cx="5000460" cy="1425988"/>
            <a:chOff x="7191545" y="0"/>
            <a:chExt cx="5000460" cy="1425988"/>
          </a:xfrm>
        </p:grpSpPr>
        <p:pic>
          <p:nvPicPr>
            <p:cNvPr id="3" name="Google Shape;863;p83">
              <a:extLst>
                <a:ext uri="{FF2B5EF4-FFF2-40B4-BE49-F238E27FC236}">
                  <a16:creationId xmlns:a16="http://schemas.microsoft.com/office/drawing/2014/main" id="{1C7CFD9E-B715-5243-B559-133F70EEC95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864;p83">
              <a:extLst>
                <a:ext uri="{FF2B5EF4-FFF2-40B4-BE49-F238E27FC236}">
                  <a16:creationId xmlns:a16="http://schemas.microsoft.com/office/drawing/2014/main" id="{D7C745F2-6581-22BA-EF41-9C4D74F1B4C5}"/>
                </a:ext>
              </a:extLst>
            </p:cNvPr>
            <p:cNvGrpSpPr/>
            <p:nvPr/>
          </p:nvGrpSpPr>
          <p:grpSpPr>
            <a:xfrm>
              <a:off x="7191545" y="0"/>
              <a:ext cx="5000460" cy="1425988"/>
              <a:chOff x="7191545" y="0"/>
              <a:chExt cx="5000460" cy="1425988"/>
            </a:xfrm>
          </p:grpSpPr>
          <p:sp>
            <p:nvSpPr>
              <p:cNvPr id="5" name="Google Shape;865;p83">
                <a:extLst>
                  <a:ext uri="{FF2B5EF4-FFF2-40B4-BE49-F238E27FC236}">
                    <a16:creationId xmlns:a16="http://schemas.microsoft.com/office/drawing/2014/main" id="{BAD0EB30-D13B-5625-D95B-75AF445CA91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66;p83">
                <a:extLst>
                  <a:ext uri="{FF2B5EF4-FFF2-40B4-BE49-F238E27FC236}">
                    <a16:creationId xmlns:a16="http://schemas.microsoft.com/office/drawing/2014/main" id="{D2547BBE-36AF-5840-070C-E9EFF406D33B}"/>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67;p83">
            <a:extLst>
              <a:ext uri="{FF2B5EF4-FFF2-40B4-BE49-F238E27FC236}">
                <a16:creationId xmlns:a16="http://schemas.microsoft.com/office/drawing/2014/main" id="{36FF13C3-7752-F3BE-1F30-A02A3008D418}"/>
              </a:ext>
            </a:extLst>
          </p:cNvPr>
          <p:cNvSpPr txBox="1">
            <a:spLocks noGrp="1"/>
          </p:cNvSpPr>
          <p:nvPr>
            <p:ph type="title"/>
          </p:nvPr>
        </p:nvSpPr>
        <p:spPr/>
        <p:txBody>
          <a:bodyPr/>
          <a:lstStyle>
            <a:lvl1pPr>
              <a:defRPr/>
            </a:lvl1pPr>
          </a:lstStyle>
          <a:p>
            <a:pPr lvl="0"/>
            <a:endParaRPr lang="en-US"/>
          </a:p>
        </p:txBody>
      </p:sp>
      <p:sp>
        <p:nvSpPr>
          <p:cNvPr id="8" name="Google Shape;868;p83">
            <a:extLst>
              <a:ext uri="{FF2B5EF4-FFF2-40B4-BE49-F238E27FC236}">
                <a16:creationId xmlns:a16="http://schemas.microsoft.com/office/drawing/2014/main" id="{AA015755-6E24-992D-E9B2-328382E7B8B9}"/>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869;p83">
            <a:extLst>
              <a:ext uri="{FF2B5EF4-FFF2-40B4-BE49-F238E27FC236}">
                <a16:creationId xmlns:a16="http://schemas.microsoft.com/office/drawing/2014/main" id="{986D58BB-E043-8F8E-E9DF-9F13F052AA4D}"/>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870;p83">
            <a:extLst>
              <a:ext uri="{FF2B5EF4-FFF2-40B4-BE49-F238E27FC236}">
                <a16:creationId xmlns:a16="http://schemas.microsoft.com/office/drawing/2014/main" id="{355CD470-FC77-0558-BE42-4C98955A3AFE}"/>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871;p83">
            <a:extLst>
              <a:ext uri="{FF2B5EF4-FFF2-40B4-BE49-F238E27FC236}">
                <a16:creationId xmlns:a16="http://schemas.microsoft.com/office/drawing/2014/main" id="{48589842-C29E-D743-75A6-88BB48927AF4}"/>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872;p83">
            <a:extLst>
              <a:ext uri="{FF2B5EF4-FFF2-40B4-BE49-F238E27FC236}">
                <a16:creationId xmlns:a16="http://schemas.microsoft.com/office/drawing/2014/main" id="{AB4642E8-F13B-3F9F-9C29-3037487A749F}"/>
              </a:ext>
            </a:extLst>
          </p:cNvPr>
          <p:cNvSpPr txBox="1">
            <a:spLocks noGrp="1"/>
          </p:cNvSpPr>
          <p:nvPr>
            <p:ph type="sldNum" sz="quarter" idx="8"/>
          </p:nvPr>
        </p:nvSpPr>
        <p:spPr/>
        <p:txBody>
          <a:bodyPr/>
          <a:lstStyle>
            <a:lvl1pPr>
              <a:defRPr/>
            </a:lvl1pPr>
          </a:lstStyle>
          <a:p>
            <a:pPr lvl="0"/>
            <a:fld id="{33B6E33B-81BB-4A2B-A698-D33B98A47F71}" type="slidenum">
              <a:t>‹#›</a:t>
            </a:fld>
            <a:endParaRPr lang="en-US"/>
          </a:p>
        </p:txBody>
      </p:sp>
      <p:cxnSp>
        <p:nvCxnSpPr>
          <p:cNvPr id="13" name="Google Shape;873;p83">
            <a:extLst>
              <a:ext uri="{FF2B5EF4-FFF2-40B4-BE49-F238E27FC236}">
                <a16:creationId xmlns:a16="http://schemas.microsoft.com/office/drawing/2014/main" id="{2C7CE293-1E56-1BA3-2CF4-F7632217833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874;p83">
            <a:extLst>
              <a:ext uri="{FF2B5EF4-FFF2-40B4-BE49-F238E27FC236}">
                <a16:creationId xmlns:a16="http://schemas.microsoft.com/office/drawing/2014/main" id="{C46EBDA4-3DEA-428E-3A1B-4D794328FCA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367552787"/>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preserve="1">
  <p:cSld name="Photo Slide 8">
    <p:spTree>
      <p:nvGrpSpPr>
        <p:cNvPr id="1" name=""/>
        <p:cNvGrpSpPr/>
        <p:nvPr/>
      </p:nvGrpSpPr>
      <p:grpSpPr>
        <a:xfrm>
          <a:off x="0" y="0"/>
          <a:ext cx="0" cy="0"/>
          <a:chOff x="0" y="0"/>
          <a:chExt cx="0" cy="0"/>
        </a:xfrm>
      </p:grpSpPr>
      <p:sp>
        <p:nvSpPr>
          <p:cNvPr id="2" name="Google Shape;876;p84">
            <a:extLst>
              <a:ext uri="{FF2B5EF4-FFF2-40B4-BE49-F238E27FC236}">
                <a16:creationId xmlns:a16="http://schemas.microsoft.com/office/drawing/2014/main" id="{52B2DC27-13FD-9EC6-7DC9-24E08F2B290A}"/>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877;p84">
            <a:extLst>
              <a:ext uri="{FF2B5EF4-FFF2-40B4-BE49-F238E27FC236}">
                <a16:creationId xmlns:a16="http://schemas.microsoft.com/office/drawing/2014/main" id="{9B9930AF-C04C-6CED-25FF-AC296B8D980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78;p84">
            <a:extLst>
              <a:ext uri="{FF2B5EF4-FFF2-40B4-BE49-F238E27FC236}">
                <a16:creationId xmlns:a16="http://schemas.microsoft.com/office/drawing/2014/main" id="{0E74E7A9-0F90-2DB9-AFA8-B8524D992764}"/>
              </a:ext>
            </a:extLst>
          </p:cNvPr>
          <p:cNvGrpSpPr/>
          <p:nvPr/>
        </p:nvGrpSpPr>
        <p:grpSpPr>
          <a:xfrm>
            <a:off x="0" y="5379424"/>
            <a:ext cx="2807363" cy="753895"/>
            <a:chOff x="0" y="5379424"/>
            <a:chExt cx="2807363" cy="753895"/>
          </a:xfrm>
        </p:grpSpPr>
        <p:sp>
          <p:nvSpPr>
            <p:cNvPr id="5" name="Google Shape;879;p84">
              <a:extLst>
                <a:ext uri="{FF2B5EF4-FFF2-40B4-BE49-F238E27FC236}">
                  <a16:creationId xmlns:a16="http://schemas.microsoft.com/office/drawing/2014/main" id="{E0408432-B9C8-3769-DF63-A0A489D52D00}"/>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880;p84">
              <a:extLst>
                <a:ext uri="{FF2B5EF4-FFF2-40B4-BE49-F238E27FC236}">
                  <a16:creationId xmlns:a16="http://schemas.microsoft.com/office/drawing/2014/main" id="{2011EEC3-CDA0-A1EA-C1E1-51A87A7F904A}"/>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882;p84">
            <a:extLst>
              <a:ext uri="{FF2B5EF4-FFF2-40B4-BE49-F238E27FC236}">
                <a16:creationId xmlns:a16="http://schemas.microsoft.com/office/drawing/2014/main" id="{ED7B7664-FEE3-79AF-E5AA-1FCAC771B42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541174770"/>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preserve="1">
  <p:cSld name="End 7">
    <p:spTree>
      <p:nvGrpSpPr>
        <p:cNvPr id="1" name=""/>
        <p:cNvGrpSpPr/>
        <p:nvPr/>
      </p:nvGrpSpPr>
      <p:grpSpPr>
        <a:xfrm>
          <a:off x="0" y="0"/>
          <a:ext cx="0" cy="0"/>
          <a:chOff x="0" y="0"/>
          <a:chExt cx="0" cy="0"/>
        </a:xfrm>
      </p:grpSpPr>
      <p:grpSp>
        <p:nvGrpSpPr>
          <p:cNvPr id="2" name="Google Shape;884;p85">
            <a:extLst>
              <a:ext uri="{FF2B5EF4-FFF2-40B4-BE49-F238E27FC236}">
                <a16:creationId xmlns:a16="http://schemas.microsoft.com/office/drawing/2014/main" id="{90874CE2-AC96-4909-2C43-21AE2CDD3FBD}"/>
              </a:ext>
            </a:extLst>
          </p:cNvPr>
          <p:cNvGrpSpPr/>
          <p:nvPr/>
        </p:nvGrpSpPr>
        <p:grpSpPr>
          <a:xfrm>
            <a:off x="0" y="0"/>
            <a:ext cx="12191996" cy="2148830"/>
            <a:chOff x="0" y="0"/>
            <a:chExt cx="12191996" cy="2148830"/>
          </a:xfrm>
        </p:grpSpPr>
        <p:sp>
          <p:nvSpPr>
            <p:cNvPr id="3" name="Google Shape;885;p85">
              <a:extLst>
                <a:ext uri="{FF2B5EF4-FFF2-40B4-BE49-F238E27FC236}">
                  <a16:creationId xmlns:a16="http://schemas.microsoft.com/office/drawing/2014/main" id="{512056C8-0334-8981-A534-CD7C363BEFB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886;p85">
              <a:extLst>
                <a:ext uri="{FF2B5EF4-FFF2-40B4-BE49-F238E27FC236}">
                  <a16:creationId xmlns:a16="http://schemas.microsoft.com/office/drawing/2014/main" id="{74467494-0C4F-F7E3-6BE4-5B8F3C8AA5C6}"/>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887;p85">
            <a:extLst>
              <a:ext uri="{FF2B5EF4-FFF2-40B4-BE49-F238E27FC236}">
                <a16:creationId xmlns:a16="http://schemas.microsoft.com/office/drawing/2014/main" id="{C751660E-E7A8-8855-B4DA-FF434655B85D}"/>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888;p85">
            <a:extLst>
              <a:ext uri="{FF2B5EF4-FFF2-40B4-BE49-F238E27FC236}">
                <a16:creationId xmlns:a16="http://schemas.microsoft.com/office/drawing/2014/main" id="{A1A8B7AC-6C84-8A59-CCE4-D5888A046D1E}"/>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889;p85">
            <a:extLst>
              <a:ext uri="{FF2B5EF4-FFF2-40B4-BE49-F238E27FC236}">
                <a16:creationId xmlns:a16="http://schemas.microsoft.com/office/drawing/2014/main" id="{9EDFAEEF-AA8F-BAC2-4AE9-EAB51F4AC743}"/>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890;p85">
            <a:extLst>
              <a:ext uri="{FF2B5EF4-FFF2-40B4-BE49-F238E27FC236}">
                <a16:creationId xmlns:a16="http://schemas.microsoft.com/office/drawing/2014/main" id="{5A392DD7-10C9-40EF-5285-FB97F2722561}"/>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82931902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6"/>
        <p:cNvGrpSpPr/>
        <p:nvPr/>
      </p:nvGrpSpPr>
      <p:grpSpPr>
        <a:xfrm>
          <a:off x="0" y="0"/>
          <a:ext cx="0" cy="0"/>
          <a:chOff x="0" y="0"/>
          <a:chExt cx="0" cy="0"/>
        </a:xfrm>
      </p:grpSpPr>
      <p:sp>
        <p:nvSpPr>
          <p:cNvPr id="1357" name="Google Shape;1357;p6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58" name="Google Shape;1358;p68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59" name="Google Shape;1359;p6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0" name="Google Shape;1360;p68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1" name="Google Shape;1361;p68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805513635"/>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preserve="1">
  <p:cSld name="Blank 5">
    <p:spTree>
      <p:nvGrpSpPr>
        <p:cNvPr id="1" name=""/>
        <p:cNvGrpSpPr/>
        <p:nvPr/>
      </p:nvGrpSpPr>
      <p:grpSpPr>
        <a:xfrm>
          <a:off x="0" y="0"/>
          <a:ext cx="0" cy="0"/>
          <a:chOff x="0" y="0"/>
          <a:chExt cx="0" cy="0"/>
        </a:xfrm>
      </p:grpSpPr>
      <p:sp>
        <p:nvSpPr>
          <p:cNvPr id="2" name="Google Shape;893;p86">
            <a:extLst>
              <a:ext uri="{FF2B5EF4-FFF2-40B4-BE49-F238E27FC236}">
                <a16:creationId xmlns:a16="http://schemas.microsoft.com/office/drawing/2014/main" id="{CAC445F8-6D94-2006-27D5-879F48D5402C}"/>
              </a:ext>
            </a:extLst>
          </p:cNvPr>
          <p:cNvSpPr txBox="1">
            <a:spLocks noGrp="1"/>
          </p:cNvSpPr>
          <p:nvPr>
            <p:ph type="sldNum" sz="quarter" idx="8"/>
          </p:nvPr>
        </p:nvSpPr>
        <p:spPr/>
        <p:txBody>
          <a:bodyPr/>
          <a:lstStyle>
            <a:lvl1pPr>
              <a:defRPr/>
            </a:lvl1pPr>
          </a:lstStyle>
          <a:p>
            <a:pPr lvl="0"/>
            <a:fld id="{55783720-E6F0-41A5-862A-A56DAF901137}" type="slidenum">
              <a:t>‹#›</a:t>
            </a:fld>
            <a:endParaRPr lang="en-US"/>
          </a:p>
        </p:txBody>
      </p:sp>
      <p:cxnSp>
        <p:nvCxnSpPr>
          <p:cNvPr id="3" name="Google Shape;894;p86">
            <a:extLst>
              <a:ext uri="{FF2B5EF4-FFF2-40B4-BE49-F238E27FC236}">
                <a16:creationId xmlns:a16="http://schemas.microsoft.com/office/drawing/2014/main" id="{43F9BA50-A7BE-D9B8-A6D8-63AAEC357BC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895;p86">
            <a:extLst>
              <a:ext uri="{FF2B5EF4-FFF2-40B4-BE49-F238E27FC236}">
                <a16:creationId xmlns:a16="http://schemas.microsoft.com/office/drawing/2014/main" id="{0E8285DC-5922-CD0A-C87C-70732927E60F}"/>
              </a:ext>
            </a:extLst>
          </p:cNvPr>
          <p:cNvSpPr txBox="1">
            <a:spLocks noGrp="1"/>
          </p:cNvSpPr>
          <p:nvPr>
            <p:ph type="ftr" sz="quarter" idx="9"/>
          </p:nvPr>
        </p:nvSpPr>
        <p:spPr/>
        <p:txBody>
          <a:bodyPr/>
          <a:lstStyle>
            <a:lvl1pPr>
              <a:defRPr/>
            </a:lvl1pPr>
          </a:lstStyle>
          <a:p>
            <a:pPr lvl="0"/>
            <a:endParaRPr lang="en-US"/>
          </a:p>
        </p:txBody>
      </p:sp>
      <p:grpSp>
        <p:nvGrpSpPr>
          <p:cNvPr id="5" name="Google Shape;896;p86">
            <a:extLst>
              <a:ext uri="{FF2B5EF4-FFF2-40B4-BE49-F238E27FC236}">
                <a16:creationId xmlns:a16="http://schemas.microsoft.com/office/drawing/2014/main" id="{F51FAC08-F655-4EA1-6917-DF9B76E6C8BE}"/>
              </a:ext>
            </a:extLst>
          </p:cNvPr>
          <p:cNvGrpSpPr/>
          <p:nvPr/>
        </p:nvGrpSpPr>
        <p:grpSpPr>
          <a:xfrm>
            <a:off x="7191545" y="0"/>
            <a:ext cx="5000460" cy="1425988"/>
            <a:chOff x="7191545" y="0"/>
            <a:chExt cx="5000460" cy="1425988"/>
          </a:xfrm>
        </p:grpSpPr>
        <p:pic>
          <p:nvPicPr>
            <p:cNvPr id="6" name="Google Shape;897;p86">
              <a:extLst>
                <a:ext uri="{FF2B5EF4-FFF2-40B4-BE49-F238E27FC236}">
                  <a16:creationId xmlns:a16="http://schemas.microsoft.com/office/drawing/2014/main" id="{B782C142-FF79-0571-8778-C4F67EF75E4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898;p86">
              <a:extLst>
                <a:ext uri="{FF2B5EF4-FFF2-40B4-BE49-F238E27FC236}">
                  <a16:creationId xmlns:a16="http://schemas.microsoft.com/office/drawing/2014/main" id="{DA17BD7C-A9B9-6260-8DF9-CCDD178ADB41}"/>
                </a:ext>
              </a:extLst>
            </p:cNvPr>
            <p:cNvGrpSpPr/>
            <p:nvPr/>
          </p:nvGrpSpPr>
          <p:grpSpPr>
            <a:xfrm>
              <a:off x="7191545" y="0"/>
              <a:ext cx="5000460" cy="1425988"/>
              <a:chOff x="7191545" y="0"/>
              <a:chExt cx="5000460" cy="1425988"/>
            </a:xfrm>
          </p:grpSpPr>
          <p:sp>
            <p:nvSpPr>
              <p:cNvPr id="8" name="Google Shape;899;p86">
                <a:extLst>
                  <a:ext uri="{FF2B5EF4-FFF2-40B4-BE49-F238E27FC236}">
                    <a16:creationId xmlns:a16="http://schemas.microsoft.com/office/drawing/2014/main" id="{67A7E1AF-BC1A-C5CF-CB76-1E0C6D595D1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900;p86">
                <a:extLst>
                  <a:ext uri="{FF2B5EF4-FFF2-40B4-BE49-F238E27FC236}">
                    <a16:creationId xmlns:a16="http://schemas.microsoft.com/office/drawing/2014/main" id="{842D19CB-192B-39EC-26F0-26D1B708D13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279385696"/>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preserve="1">
  <p:cSld name="Title Only 6">
    <p:spTree>
      <p:nvGrpSpPr>
        <p:cNvPr id="1" name=""/>
        <p:cNvGrpSpPr/>
        <p:nvPr/>
      </p:nvGrpSpPr>
      <p:grpSpPr>
        <a:xfrm>
          <a:off x="0" y="0"/>
          <a:ext cx="0" cy="0"/>
          <a:chOff x="0" y="0"/>
          <a:chExt cx="0" cy="0"/>
        </a:xfrm>
      </p:grpSpPr>
      <p:grpSp>
        <p:nvGrpSpPr>
          <p:cNvPr id="2" name="Google Shape;902;p87">
            <a:extLst>
              <a:ext uri="{FF2B5EF4-FFF2-40B4-BE49-F238E27FC236}">
                <a16:creationId xmlns:a16="http://schemas.microsoft.com/office/drawing/2014/main" id="{F8C1FD94-8F20-6BE8-4C91-102E938D6BCF}"/>
              </a:ext>
            </a:extLst>
          </p:cNvPr>
          <p:cNvGrpSpPr/>
          <p:nvPr/>
        </p:nvGrpSpPr>
        <p:grpSpPr>
          <a:xfrm>
            <a:off x="7191545" y="0"/>
            <a:ext cx="5000460" cy="1425988"/>
            <a:chOff x="7191545" y="0"/>
            <a:chExt cx="5000460" cy="1425988"/>
          </a:xfrm>
        </p:grpSpPr>
        <p:pic>
          <p:nvPicPr>
            <p:cNvPr id="3" name="Google Shape;903;p87">
              <a:extLst>
                <a:ext uri="{FF2B5EF4-FFF2-40B4-BE49-F238E27FC236}">
                  <a16:creationId xmlns:a16="http://schemas.microsoft.com/office/drawing/2014/main" id="{8B312B8F-9FD2-DC0B-DD71-C098B53D153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904;p87">
              <a:extLst>
                <a:ext uri="{FF2B5EF4-FFF2-40B4-BE49-F238E27FC236}">
                  <a16:creationId xmlns:a16="http://schemas.microsoft.com/office/drawing/2014/main" id="{DBFDB1D1-65CC-1F58-497E-05CD28A7F436}"/>
                </a:ext>
              </a:extLst>
            </p:cNvPr>
            <p:cNvGrpSpPr/>
            <p:nvPr/>
          </p:nvGrpSpPr>
          <p:grpSpPr>
            <a:xfrm>
              <a:off x="7191545" y="0"/>
              <a:ext cx="5000460" cy="1425988"/>
              <a:chOff x="7191545" y="0"/>
              <a:chExt cx="5000460" cy="1425988"/>
            </a:xfrm>
          </p:grpSpPr>
          <p:sp>
            <p:nvSpPr>
              <p:cNvPr id="5" name="Google Shape;905;p87">
                <a:extLst>
                  <a:ext uri="{FF2B5EF4-FFF2-40B4-BE49-F238E27FC236}">
                    <a16:creationId xmlns:a16="http://schemas.microsoft.com/office/drawing/2014/main" id="{D5AFE305-5D51-66BC-F349-AF6DCA93E8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906;p87">
                <a:extLst>
                  <a:ext uri="{FF2B5EF4-FFF2-40B4-BE49-F238E27FC236}">
                    <a16:creationId xmlns:a16="http://schemas.microsoft.com/office/drawing/2014/main" id="{704C945C-67A0-1C5F-971E-5BEDA6E53DA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907;p87">
            <a:extLst>
              <a:ext uri="{FF2B5EF4-FFF2-40B4-BE49-F238E27FC236}">
                <a16:creationId xmlns:a16="http://schemas.microsoft.com/office/drawing/2014/main" id="{478FE4FE-9784-757B-FBEF-69B92411F3C9}"/>
              </a:ext>
            </a:extLst>
          </p:cNvPr>
          <p:cNvSpPr txBox="1">
            <a:spLocks noGrp="1"/>
          </p:cNvSpPr>
          <p:nvPr>
            <p:ph type="title"/>
          </p:nvPr>
        </p:nvSpPr>
        <p:spPr/>
        <p:txBody>
          <a:bodyPr/>
          <a:lstStyle>
            <a:lvl1pPr>
              <a:defRPr/>
            </a:lvl1pPr>
          </a:lstStyle>
          <a:p>
            <a:pPr lvl="0"/>
            <a:endParaRPr lang="en-US"/>
          </a:p>
        </p:txBody>
      </p:sp>
      <p:sp>
        <p:nvSpPr>
          <p:cNvPr id="8" name="Google Shape;908;p87">
            <a:extLst>
              <a:ext uri="{FF2B5EF4-FFF2-40B4-BE49-F238E27FC236}">
                <a16:creationId xmlns:a16="http://schemas.microsoft.com/office/drawing/2014/main" id="{7FED8600-3A7B-7117-3904-576786DAC16B}"/>
              </a:ext>
            </a:extLst>
          </p:cNvPr>
          <p:cNvSpPr txBox="1">
            <a:spLocks noGrp="1"/>
          </p:cNvSpPr>
          <p:nvPr>
            <p:ph type="sldNum" sz="quarter" idx="8"/>
          </p:nvPr>
        </p:nvSpPr>
        <p:spPr/>
        <p:txBody>
          <a:bodyPr/>
          <a:lstStyle>
            <a:lvl1pPr>
              <a:defRPr/>
            </a:lvl1pPr>
          </a:lstStyle>
          <a:p>
            <a:pPr lvl="0"/>
            <a:fld id="{C1582FAC-B158-49A8-BCF1-0B822E6E004C}" type="slidenum">
              <a:t>‹#›</a:t>
            </a:fld>
            <a:endParaRPr lang="en-US"/>
          </a:p>
        </p:txBody>
      </p:sp>
      <p:cxnSp>
        <p:nvCxnSpPr>
          <p:cNvPr id="9" name="Google Shape;909;p87">
            <a:extLst>
              <a:ext uri="{FF2B5EF4-FFF2-40B4-BE49-F238E27FC236}">
                <a16:creationId xmlns:a16="http://schemas.microsoft.com/office/drawing/2014/main" id="{6D3F252A-073A-6230-0207-9C1DEF9117C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910;p87">
            <a:extLst>
              <a:ext uri="{FF2B5EF4-FFF2-40B4-BE49-F238E27FC236}">
                <a16:creationId xmlns:a16="http://schemas.microsoft.com/office/drawing/2014/main" id="{D302E9A3-54DE-5217-F16C-7F3D628C16E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428666726"/>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preserve="1">
  <p:cSld name="Cover B 2">
    <p:spTree>
      <p:nvGrpSpPr>
        <p:cNvPr id="1" name=""/>
        <p:cNvGrpSpPr/>
        <p:nvPr/>
      </p:nvGrpSpPr>
      <p:grpSpPr>
        <a:xfrm>
          <a:off x="0" y="0"/>
          <a:ext cx="0" cy="0"/>
          <a:chOff x="0" y="0"/>
          <a:chExt cx="0" cy="0"/>
        </a:xfrm>
      </p:grpSpPr>
      <p:sp>
        <p:nvSpPr>
          <p:cNvPr id="2" name="Google Shape;912;p88">
            <a:extLst>
              <a:ext uri="{FF2B5EF4-FFF2-40B4-BE49-F238E27FC236}">
                <a16:creationId xmlns:a16="http://schemas.microsoft.com/office/drawing/2014/main" id="{B79400E9-7D95-9734-1B4F-CFDD5BDD4D40}"/>
              </a:ext>
            </a:extLst>
          </p:cNvPr>
          <p:cNvSpPr txBox="1">
            <a:spLocks noGrp="1"/>
          </p:cNvSpPr>
          <p:nvPr>
            <p:ph type="title"/>
          </p:nvPr>
        </p:nvSpPr>
        <p:spPr>
          <a:xfrm>
            <a:off x="513344" y="2633536"/>
            <a:ext cx="5194432" cy="2387598"/>
          </a:xfrm>
        </p:spPr>
        <p:txBody>
          <a:bodyPr anchor="b"/>
          <a:lstStyle>
            <a:lvl1pPr>
              <a:defRPr sz="4000">
                <a:solidFill>
                  <a:srgbClr val="444C55"/>
                </a:solidFill>
              </a:defRPr>
            </a:lvl1pPr>
          </a:lstStyle>
          <a:p>
            <a:pPr lvl="0"/>
            <a:endParaRPr lang="en-US"/>
          </a:p>
        </p:txBody>
      </p:sp>
      <p:sp>
        <p:nvSpPr>
          <p:cNvPr id="3" name="Google Shape;913;p88">
            <a:extLst>
              <a:ext uri="{FF2B5EF4-FFF2-40B4-BE49-F238E27FC236}">
                <a16:creationId xmlns:a16="http://schemas.microsoft.com/office/drawing/2014/main" id="{25601191-FFE3-2580-10EF-3589D1E05974}"/>
              </a:ext>
            </a:extLst>
          </p:cNvPr>
          <p:cNvSpPr txBox="1">
            <a:spLocks noGrp="1"/>
          </p:cNvSpPr>
          <p:nvPr>
            <p:ph type="subTitle" idx="4294967295"/>
          </p:nvPr>
        </p:nvSpPr>
        <p:spPr>
          <a:xfrm>
            <a:off x="513344" y="5400327"/>
            <a:ext cx="5194432" cy="986564"/>
          </a:xfrm>
        </p:spPr>
        <p:txBody>
          <a:bodyPr/>
          <a:lstStyle>
            <a:lvl1pPr>
              <a:buNone/>
              <a:defRPr/>
            </a:lvl1pPr>
          </a:lstStyle>
          <a:p>
            <a:pPr lvl="0"/>
            <a:endParaRPr lang="en-US"/>
          </a:p>
        </p:txBody>
      </p:sp>
      <p:grpSp>
        <p:nvGrpSpPr>
          <p:cNvPr id="4" name="Google Shape;914;p88">
            <a:extLst>
              <a:ext uri="{FF2B5EF4-FFF2-40B4-BE49-F238E27FC236}">
                <a16:creationId xmlns:a16="http://schemas.microsoft.com/office/drawing/2014/main" id="{47253812-0BAD-FB88-4107-6578C665FC93}"/>
              </a:ext>
            </a:extLst>
          </p:cNvPr>
          <p:cNvGrpSpPr/>
          <p:nvPr/>
        </p:nvGrpSpPr>
        <p:grpSpPr>
          <a:xfrm>
            <a:off x="0" y="0"/>
            <a:ext cx="6418722" cy="1509820"/>
            <a:chOff x="0" y="0"/>
            <a:chExt cx="6418722" cy="1509820"/>
          </a:xfrm>
        </p:grpSpPr>
        <p:sp>
          <p:nvSpPr>
            <p:cNvPr id="5" name="Google Shape;915;p88">
              <a:extLst>
                <a:ext uri="{FF2B5EF4-FFF2-40B4-BE49-F238E27FC236}">
                  <a16:creationId xmlns:a16="http://schemas.microsoft.com/office/drawing/2014/main" id="{FDB883D8-ADBF-1AE8-C281-ED9F3C6105E1}"/>
                </a:ext>
              </a:extLst>
            </p:cNvPr>
            <p:cNvSpPr/>
            <p:nvPr/>
          </p:nvSpPr>
          <p:spPr>
            <a:xfrm flipH="1">
              <a:off x="0" y="0"/>
              <a:ext cx="6418722" cy="1509820"/>
            </a:xfrm>
            <a:custGeom>
              <a:avLst/>
              <a:gdLst>
                <a:gd name="f0" fmla="val w"/>
                <a:gd name="f1" fmla="val h"/>
                <a:gd name="f2" fmla="val 0"/>
                <a:gd name="f3" fmla="val 4669459"/>
                <a:gd name="f4" fmla="val 1098357"/>
                <a:gd name="f5" fmla="val 393099"/>
                <a:gd name="f6" fmla="val 485580"/>
                <a:gd name="f7" fmla="val 28411"/>
                <a:gd name="f8" fmla="val 1068094"/>
                <a:gd name="f9" fmla="val 214503"/>
                <a:gd name="f10" fmla="val 1643165"/>
                <a:gd name="f11" fmla="val 412971"/>
                <a:gd name="f12" fmla="val 2241464"/>
                <a:gd name="f13" fmla="val 572540"/>
                <a:gd name="f14" fmla="val 3009808"/>
                <a:gd name="f15" fmla="val 777487"/>
                <a:gd name="f16" fmla="val 3848273"/>
                <a:gd name="f17" fmla="val 856360"/>
                <a:gd name="f18" fmla="val 4645823"/>
                <a:gd name="f19" fmla="val 731027"/>
                <a:gd name="f20" fmla="val 726784"/>
                <a:gd name="f21" fmla="val 1079503"/>
                <a:gd name="f22" fmla="val 4627787"/>
                <a:gd name="f23" fmla="val 1083679"/>
                <a:gd name="f24" fmla="val 3105555"/>
                <a:gd name="f25" fmla="val 1189027"/>
                <a:gd name="f26" fmla="val 1909512"/>
                <a:gd name="f27" fmla="val 709765"/>
                <a:gd name="f28" fmla="val 568062"/>
                <a:gd name="f29" fmla="val 207626"/>
                <a:gd name="f30" fmla="*/ f0 1 4669459"/>
                <a:gd name="f31" fmla="*/ f1 1 1098357"/>
                <a:gd name="f32" fmla="+- f4 0 f2"/>
                <a:gd name="f33" fmla="+- f3 0 f2"/>
                <a:gd name="f34" fmla="*/ f33 1 4669459"/>
                <a:gd name="f35" fmla="*/ f32 1 1098357"/>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4669459" h="1098357">
                  <a:moveTo>
                    <a:pt x="f2" y="f2"/>
                  </a:moveTo>
                  <a:lnTo>
                    <a:pt x="f5" y="f2"/>
                  </a:lnTo>
                  <a:lnTo>
                    <a:pt x="f6" y="f7"/>
                  </a:lnTo>
                  <a:cubicBezTo>
                    <a:pt x="f8" y="f9"/>
                    <a:pt x="f10" y="f11"/>
                    <a:pt x="f12" y="f13"/>
                  </a:cubicBezTo>
                  <a:cubicBezTo>
                    <a:pt x="f14" y="f15"/>
                    <a:pt x="f16" y="f17"/>
                    <a:pt x="f18" y="f19"/>
                  </a:cubicBezTo>
                  <a:lnTo>
                    <a:pt x="f3" y="f20"/>
                  </a:lnTo>
                  <a:lnTo>
                    <a:pt x="f3" y="f21"/>
                  </a:lnTo>
                  <a:lnTo>
                    <a:pt x="f22" y="f23"/>
                  </a:lnTo>
                  <a:cubicBezTo>
                    <a:pt x="f24" y="f25"/>
                    <a:pt x="f26" y="f27"/>
                    <a:pt x="f28" y="f29"/>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916;p88">
              <a:extLst>
                <a:ext uri="{FF2B5EF4-FFF2-40B4-BE49-F238E27FC236}">
                  <a16:creationId xmlns:a16="http://schemas.microsoft.com/office/drawing/2014/main" id="{6262934E-78EE-6391-B432-A4228A55983F}"/>
                </a:ext>
              </a:extLst>
            </p:cNvPr>
            <p:cNvSpPr/>
            <p:nvPr/>
          </p:nvSpPr>
          <p:spPr>
            <a:xfrm flipH="1">
              <a:off x="0" y="0"/>
              <a:ext cx="6244227" cy="1352022"/>
            </a:xfrm>
            <a:custGeom>
              <a:avLst/>
              <a:gdLst>
                <a:gd name="f0" fmla="val w"/>
                <a:gd name="f1" fmla="val h"/>
                <a:gd name="f2" fmla="val 0"/>
                <a:gd name="f3" fmla="val 4542519"/>
                <a:gd name="f4" fmla="val 983565"/>
                <a:gd name="f5" fmla="val 957397"/>
                <a:gd name="f6" fmla="val 4542518"/>
                <a:gd name="f7" fmla="val 957403"/>
                <a:gd name="f8" fmla="val 4510552"/>
                <a:gd name="f9" fmla="val 961138"/>
                <a:gd name="f10" fmla="val 2991282"/>
                <a:gd name="f11" fmla="val 1091409"/>
                <a:gd name="f12" fmla="val 1788278"/>
                <a:gd name="f13" fmla="val 632191"/>
                <a:gd name="f14" fmla="val 439600"/>
                <a:gd name="f15" fmla="val 152515"/>
                <a:gd name="f16" fmla="*/ f0 1 4542519"/>
                <a:gd name="f17" fmla="*/ f1 1 983565"/>
                <a:gd name="f18" fmla="+- f4 0 f2"/>
                <a:gd name="f19" fmla="+- f3 0 f2"/>
                <a:gd name="f20" fmla="*/ f19 1 4542519"/>
                <a:gd name="f21" fmla="*/ f18 1 9835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42519" h="983565">
                  <a:moveTo>
                    <a:pt x="f2" y="f2"/>
                  </a:moveTo>
                  <a:lnTo>
                    <a:pt x="f3" y="f2"/>
                  </a:lnTo>
                  <a:lnTo>
                    <a:pt x="f3" y="f5"/>
                  </a:lnTo>
                  <a:lnTo>
                    <a:pt x="f6" y="f7"/>
                  </a:lnTo>
                  <a:lnTo>
                    <a:pt x="f8" y="f9"/>
                  </a:lnTo>
                  <a:cubicBezTo>
                    <a:pt x="f10" y="f11"/>
                    <a:pt x="f12" y="f13"/>
                    <a:pt x="f14" y="f15"/>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pic>
        <p:nvPicPr>
          <p:cNvPr id="7" name="Google Shape;917;p88">
            <a:extLst>
              <a:ext uri="{FF2B5EF4-FFF2-40B4-BE49-F238E27FC236}">
                <a16:creationId xmlns:a16="http://schemas.microsoft.com/office/drawing/2014/main" id="{A2552869-6A10-6EC3-C17B-F46A1FAE06E1}"/>
              </a:ext>
            </a:extLst>
          </p:cNvPr>
          <p:cNvPicPr>
            <a:picLocks noChangeAspect="1"/>
          </p:cNvPicPr>
          <p:nvPr/>
        </p:nvPicPr>
        <p:blipFill>
          <a:blip r:embed="rId2">
            <a:alphaModFix/>
          </a:blip>
          <a:srcRect/>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1215554123"/>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preserve="1">
  <p:cSld name="Quotation 12">
    <p:spTree>
      <p:nvGrpSpPr>
        <p:cNvPr id="1" name=""/>
        <p:cNvGrpSpPr/>
        <p:nvPr/>
      </p:nvGrpSpPr>
      <p:grpSpPr>
        <a:xfrm>
          <a:off x="0" y="0"/>
          <a:ext cx="0" cy="0"/>
          <a:chOff x="0" y="0"/>
          <a:chExt cx="0" cy="0"/>
        </a:xfrm>
      </p:grpSpPr>
      <p:sp>
        <p:nvSpPr>
          <p:cNvPr id="2" name="Google Shape;919;p89">
            <a:extLst>
              <a:ext uri="{FF2B5EF4-FFF2-40B4-BE49-F238E27FC236}">
                <a16:creationId xmlns:a16="http://schemas.microsoft.com/office/drawing/2014/main" id="{A86F9E00-5466-C5BB-5B11-F2E5DBD605E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20;p89">
            <a:extLst>
              <a:ext uri="{FF2B5EF4-FFF2-40B4-BE49-F238E27FC236}">
                <a16:creationId xmlns:a16="http://schemas.microsoft.com/office/drawing/2014/main" id="{20148A07-9283-489A-B4EC-9B77FAFFD49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21;p89">
            <a:extLst>
              <a:ext uri="{FF2B5EF4-FFF2-40B4-BE49-F238E27FC236}">
                <a16:creationId xmlns:a16="http://schemas.microsoft.com/office/drawing/2014/main" id="{78D37B62-308D-50A6-5BBE-DB12578AF802}"/>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22;p89">
            <a:extLst>
              <a:ext uri="{FF2B5EF4-FFF2-40B4-BE49-F238E27FC236}">
                <a16:creationId xmlns:a16="http://schemas.microsoft.com/office/drawing/2014/main" id="{CBFA5892-33DF-82BD-9180-D093FE6DD4EE}"/>
              </a:ext>
            </a:extLst>
          </p:cNvPr>
          <p:cNvSpPr txBox="1">
            <a:spLocks noGrp="1"/>
          </p:cNvSpPr>
          <p:nvPr>
            <p:ph type="sldNum" sz="quarter" idx="8"/>
          </p:nvPr>
        </p:nvSpPr>
        <p:spPr/>
        <p:txBody>
          <a:bodyPr/>
          <a:lstStyle>
            <a:lvl1pPr>
              <a:defRPr>
                <a:solidFill>
                  <a:srgbClr val="AEB3B7"/>
                </a:solidFill>
              </a:defRPr>
            </a:lvl1pPr>
          </a:lstStyle>
          <a:p>
            <a:pPr lvl="0"/>
            <a:fld id="{4491BAC4-59EB-47A6-A462-08A502518AFA}" type="slidenum">
              <a:t>‹#›</a:t>
            </a:fld>
            <a:endParaRPr lang="en-US"/>
          </a:p>
        </p:txBody>
      </p:sp>
      <p:cxnSp>
        <p:nvCxnSpPr>
          <p:cNvPr id="6" name="Google Shape;923;p89">
            <a:extLst>
              <a:ext uri="{FF2B5EF4-FFF2-40B4-BE49-F238E27FC236}">
                <a16:creationId xmlns:a16="http://schemas.microsoft.com/office/drawing/2014/main" id="{EA885098-B1F0-2441-58B9-95D79AB0CEE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24;p89">
            <a:extLst>
              <a:ext uri="{FF2B5EF4-FFF2-40B4-BE49-F238E27FC236}">
                <a16:creationId xmlns:a16="http://schemas.microsoft.com/office/drawing/2014/main" id="{C14F872C-46DD-299F-4E47-84501A8F2A6F}"/>
              </a:ext>
            </a:extLst>
          </p:cNvPr>
          <p:cNvSpPr txBox="1">
            <a:spLocks noGrp="1"/>
          </p:cNvSpPr>
          <p:nvPr>
            <p:ph type="ftr" sz="quarter" idx="9"/>
          </p:nvPr>
        </p:nvSpPr>
        <p:spPr/>
        <p:txBody>
          <a:bodyPr/>
          <a:lstStyle>
            <a:lvl1pPr>
              <a:defRPr/>
            </a:lvl1pPr>
          </a:lstStyle>
          <a:p>
            <a:pPr lvl="0"/>
            <a:endParaRPr lang="en-US"/>
          </a:p>
        </p:txBody>
      </p:sp>
      <p:grpSp>
        <p:nvGrpSpPr>
          <p:cNvPr id="8" name="Google Shape;925;p89">
            <a:extLst>
              <a:ext uri="{FF2B5EF4-FFF2-40B4-BE49-F238E27FC236}">
                <a16:creationId xmlns:a16="http://schemas.microsoft.com/office/drawing/2014/main" id="{DC066747-7C22-7103-BA49-CEE13E424292}"/>
              </a:ext>
            </a:extLst>
          </p:cNvPr>
          <p:cNvGrpSpPr/>
          <p:nvPr/>
        </p:nvGrpSpPr>
        <p:grpSpPr>
          <a:xfrm>
            <a:off x="7191545" y="0"/>
            <a:ext cx="5000460" cy="1425988"/>
            <a:chOff x="7191545" y="0"/>
            <a:chExt cx="5000460" cy="1425988"/>
          </a:xfrm>
        </p:grpSpPr>
        <p:pic>
          <p:nvPicPr>
            <p:cNvPr id="9" name="Google Shape;926;p89">
              <a:extLst>
                <a:ext uri="{FF2B5EF4-FFF2-40B4-BE49-F238E27FC236}">
                  <a16:creationId xmlns:a16="http://schemas.microsoft.com/office/drawing/2014/main" id="{656F3773-1D95-43AE-FA41-76C1DC4CAEA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27;p89">
              <a:extLst>
                <a:ext uri="{FF2B5EF4-FFF2-40B4-BE49-F238E27FC236}">
                  <a16:creationId xmlns:a16="http://schemas.microsoft.com/office/drawing/2014/main" id="{0C3EE039-2CD6-DB68-615D-251003EBAA3E}"/>
                </a:ext>
              </a:extLst>
            </p:cNvPr>
            <p:cNvGrpSpPr/>
            <p:nvPr/>
          </p:nvGrpSpPr>
          <p:grpSpPr>
            <a:xfrm>
              <a:off x="7191545" y="0"/>
              <a:ext cx="5000460" cy="1425988"/>
              <a:chOff x="7191545" y="0"/>
              <a:chExt cx="5000460" cy="1425988"/>
            </a:xfrm>
          </p:grpSpPr>
          <p:sp>
            <p:nvSpPr>
              <p:cNvPr id="11" name="Google Shape;928;p89">
                <a:extLst>
                  <a:ext uri="{FF2B5EF4-FFF2-40B4-BE49-F238E27FC236}">
                    <a16:creationId xmlns:a16="http://schemas.microsoft.com/office/drawing/2014/main" id="{3C7290E4-57CE-301D-3B19-263A31FAA9A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29;p89">
                <a:extLst>
                  <a:ext uri="{FF2B5EF4-FFF2-40B4-BE49-F238E27FC236}">
                    <a16:creationId xmlns:a16="http://schemas.microsoft.com/office/drawing/2014/main" id="{D18C4F93-F886-EB4C-C393-E61FC9EF8F8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30;p89" descr="Open quotation mark with solid fill">
            <a:extLst>
              <a:ext uri="{FF2B5EF4-FFF2-40B4-BE49-F238E27FC236}">
                <a16:creationId xmlns:a16="http://schemas.microsoft.com/office/drawing/2014/main" id="{BBFCD97C-99CC-A071-2CD6-4738171DA50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957209710"/>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preserve="1">
  <p:cSld name="3_Quotation 2">
    <p:spTree>
      <p:nvGrpSpPr>
        <p:cNvPr id="1" name=""/>
        <p:cNvGrpSpPr/>
        <p:nvPr/>
      </p:nvGrpSpPr>
      <p:grpSpPr>
        <a:xfrm>
          <a:off x="0" y="0"/>
          <a:ext cx="0" cy="0"/>
          <a:chOff x="0" y="0"/>
          <a:chExt cx="0" cy="0"/>
        </a:xfrm>
      </p:grpSpPr>
      <p:sp>
        <p:nvSpPr>
          <p:cNvPr id="2" name="Google Shape;932;p90">
            <a:extLst>
              <a:ext uri="{FF2B5EF4-FFF2-40B4-BE49-F238E27FC236}">
                <a16:creationId xmlns:a16="http://schemas.microsoft.com/office/drawing/2014/main" id="{5819CDC8-124B-33C8-3706-9813E9B2D59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33;p90">
            <a:extLst>
              <a:ext uri="{FF2B5EF4-FFF2-40B4-BE49-F238E27FC236}">
                <a16:creationId xmlns:a16="http://schemas.microsoft.com/office/drawing/2014/main" id="{0BE7E8A7-97F7-E91D-C351-2A9E1890384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34;p90">
            <a:extLst>
              <a:ext uri="{FF2B5EF4-FFF2-40B4-BE49-F238E27FC236}">
                <a16:creationId xmlns:a16="http://schemas.microsoft.com/office/drawing/2014/main" id="{25C467BF-861F-B25D-AC10-235216B7FA5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35;p90">
            <a:extLst>
              <a:ext uri="{FF2B5EF4-FFF2-40B4-BE49-F238E27FC236}">
                <a16:creationId xmlns:a16="http://schemas.microsoft.com/office/drawing/2014/main" id="{B2C737D5-1727-3B7F-3D4A-90510FEB8BDC}"/>
              </a:ext>
            </a:extLst>
          </p:cNvPr>
          <p:cNvSpPr txBox="1">
            <a:spLocks noGrp="1"/>
          </p:cNvSpPr>
          <p:nvPr>
            <p:ph type="sldNum" sz="quarter" idx="8"/>
          </p:nvPr>
        </p:nvSpPr>
        <p:spPr/>
        <p:txBody>
          <a:bodyPr/>
          <a:lstStyle>
            <a:lvl1pPr>
              <a:defRPr>
                <a:solidFill>
                  <a:srgbClr val="AEB3B7"/>
                </a:solidFill>
              </a:defRPr>
            </a:lvl1pPr>
          </a:lstStyle>
          <a:p>
            <a:pPr lvl="0"/>
            <a:fld id="{CE191374-3754-4E6D-9546-76032B3A6708}" type="slidenum">
              <a:t>‹#›</a:t>
            </a:fld>
            <a:endParaRPr lang="en-US"/>
          </a:p>
        </p:txBody>
      </p:sp>
      <p:cxnSp>
        <p:nvCxnSpPr>
          <p:cNvPr id="6" name="Google Shape;936;p90">
            <a:extLst>
              <a:ext uri="{FF2B5EF4-FFF2-40B4-BE49-F238E27FC236}">
                <a16:creationId xmlns:a16="http://schemas.microsoft.com/office/drawing/2014/main" id="{52147F70-816F-EAEA-FEC6-11F96AF1108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37;p90">
            <a:extLst>
              <a:ext uri="{FF2B5EF4-FFF2-40B4-BE49-F238E27FC236}">
                <a16:creationId xmlns:a16="http://schemas.microsoft.com/office/drawing/2014/main" id="{6BE91B97-5FE7-5D34-DED7-4E268440D36E}"/>
              </a:ext>
            </a:extLst>
          </p:cNvPr>
          <p:cNvSpPr txBox="1">
            <a:spLocks noGrp="1"/>
          </p:cNvSpPr>
          <p:nvPr>
            <p:ph type="ftr" sz="quarter" idx="9"/>
          </p:nvPr>
        </p:nvSpPr>
        <p:spPr/>
        <p:txBody>
          <a:bodyPr/>
          <a:lstStyle>
            <a:lvl1pPr>
              <a:defRPr/>
            </a:lvl1pPr>
          </a:lstStyle>
          <a:p>
            <a:pPr lvl="0"/>
            <a:endParaRPr lang="en-US"/>
          </a:p>
        </p:txBody>
      </p:sp>
      <p:grpSp>
        <p:nvGrpSpPr>
          <p:cNvPr id="8" name="Google Shape;938;p90">
            <a:extLst>
              <a:ext uri="{FF2B5EF4-FFF2-40B4-BE49-F238E27FC236}">
                <a16:creationId xmlns:a16="http://schemas.microsoft.com/office/drawing/2014/main" id="{679854EC-8035-E0FB-C674-6A5634FDC6BF}"/>
              </a:ext>
            </a:extLst>
          </p:cNvPr>
          <p:cNvGrpSpPr/>
          <p:nvPr/>
        </p:nvGrpSpPr>
        <p:grpSpPr>
          <a:xfrm>
            <a:off x="7191545" y="0"/>
            <a:ext cx="5000460" cy="1425988"/>
            <a:chOff x="7191545" y="0"/>
            <a:chExt cx="5000460" cy="1425988"/>
          </a:xfrm>
        </p:grpSpPr>
        <p:pic>
          <p:nvPicPr>
            <p:cNvPr id="9" name="Google Shape;939;p90">
              <a:extLst>
                <a:ext uri="{FF2B5EF4-FFF2-40B4-BE49-F238E27FC236}">
                  <a16:creationId xmlns:a16="http://schemas.microsoft.com/office/drawing/2014/main" id="{B35BA2D4-CA7C-B39B-5C90-32A3AB2CA68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40;p90">
              <a:extLst>
                <a:ext uri="{FF2B5EF4-FFF2-40B4-BE49-F238E27FC236}">
                  <a16:creationId xmlns:a16="http://schemas.microsoft.com/office/drawing/2014/main" id="{C5CC4E84-60EB-F6F8-759A-F8FA17D7B5CC}"/>
                </a:ext>
              </a:extLst>
            </p:cNvPr>
            <p:cNvGrpSpPr/>
            <p:nvPr/>
          </p:nvGrpSpPr>
          <p:grpSpPr>
            <a:xfrm>
              <a:off x="7191545" y="0"/>
              <a:ext cx="5000460" cy="1425988"/>
              <a:chOff x="7191545" y="0"/>
              <a:chExt cx="5000460" cy="1425988"/>
            </a:xfrm>
          </p:grpSpPr>
          <p:sp>
            <p:nvSpPr>
              <p:cNvPr id="11" name="Google Shape;941;p90">
                <a:extLst>
                  <a:ext uri="{FF2B5EF4-FFF2-40B4-BE49-F238E27FC236}">
                    <a16:creationId xmlns:a16="http://schemas.microsoft.com/office/drawing/2014/main" id="{6A926F0C-0E18-2390-5095-0C6CEE2536F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42;p90">
                <a:extLst>
                  <a:ext uri="{FF2B5EF4-FFF2-40B4-BE49-F238E27FC236}">
                    <a16:creationId xmlns:a16="http://schemas.microsoft.com/office/drawing/2014/main" id="{970E5371-B7BE-577B-F7FD-8CED27AE3C7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43;p90" descr="Open quotation mark with solid fill">
            <a:extLst>
              <a:ext uri="{FF2B5EF4-FFF2-40B4-BE49-F238E27FC236}">
                <a16:creationId xmlns:a16="http://schemas.microsoft.com/office/drawing/2014/main" id="{7FD75959-EE4E-48B3-846D-F03DF9D64AA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714683374"/>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preserve="1">
  <p:cSld name="Quotation 13">
    <p:spTree>
      <p:nvGrpSpPr>
        <p:cNvPr id="1" name=""/>
        <p:cNvGrpSpPr/>
        <p:nvPr/>
      </p:nvGrpSpPr>
      <p:grpSpPr>
        <a:xfrm>
          <a:off x="0" y="0"/>
          <a:ext cx="0" cy="0"/>
          <a:chOff x="0" y="0"/>
          <a:chExt cx="0" cy="0"/>
        </a:xfrm>
      </p:grpSpPr>
      <p:sp>
        <p:nvSpPr>
          <p:cNvPr id="2" name="Google Shape;945;p91">
            <a:extLst>
              <a:ext uri="{FF2B5EF4-FFF2-40B4-BE49-F238E27FC236}">
                <a16:creationId xmlns:a16="http://schemas.microsoft.com/office/drawing/2014/main" id="{D1D118E2-CC1A-4873-C07F-3A988098143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46;p91">
            <a:extLst>
              <a:ext uri="{FF2B5EF4-FFF2-40B4-BE49-F238E27FC236}">
                <a16:creationId xmlns:a16="http://schemas.microsoft.com/office/drawing/2014/main" id="{2DA7B8AA-A22E-5C71-7052-4423BB649B7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47;p91">
            <a:extLst>
              <a:ext uri="{FF2B5EF4-FFF2-40B4-BE49-F238E27FC236}">
                <a16:creationId xmlns:a16="http://schemas.microsoft.com/office/drawing/2014/main" id="{907A14D0-BF50-1715-ADD4-A7D3FE257931}"/>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48;p91">
            <a:extLst>
              <a:ext uri="{FF2B5EF4-FFF2-40B4-BE49-F238E27FC236}">
                <a16:creationId xmlns:a16="http://schemas.microsoft.com/office/drawing/2014/main" id="{18DD4268-8607-CD48-6202-8B27DD15E335}"/>
              </a:ext>
            </a:extLst>
          </p:cNvPr>
          <p:cNvSpPr txBox="1">
            <a:spLocks noGrp="1"/>
          </p:cNvSpPr>
          <p:nvPr>
            <p:ph type="sldNum" sz="quarter" idx="8"/>
          </p:nvPr>
        </p:nvSpPr>
        <p:spPr/>
        <p:txBody>
          <a:bodyPr/>
          <a:lstStyle>
            <a:lvl1pPr>
              <a:defRPr>
                <a:solidFill>
                  <a:srgbClr val="AEB3B7"/>
                </a:solidFill>
              </a:defRPr>
            </a:lvl1pPr>
          </a:lstStyle>
          <a:p>
            <a:pPr lvl="0"/>
            <a:fld id="{DBC3693B-F812-4EEA-8900-4B0C23A18F1B}" type="slidenum">
              <a:t>‹#›</a:t>
            </a:fld>
            <a:endParaRPr lang="en-US"/>
          </a:p>
        </p:txBody>
      </p:sp>
      <p:cxnSp>
        <p:nvCxnSpPr>
          <p:cNvPr id="6" name="Google Shape;949;p91">
            <a:extLst>
              <a:ext uri="{FF2B5EF4-FFF2-40B4-BE49-F238E27FC236}">
                <a16:creationId xmlns:a16="http://schemas.microsoft.com/office/drawing/2014/main" id="{93072F6F-786F-11CE-F5B1-7CA13A9BC45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50;p91">
            <a:extLst>
              <a:ext uri="{FF2B5EF4-FFF2-40B4-BE49-F238E27FC236}">
                <a16:creationId xmlns:a16="http://schemas.microsoft.com/office/drawing/2014/main" id="{7E1263E9-3C6D-62AD-8F9E-02B013528242}"/>
              </a:ext>
            </a:extLst>
          </p:cNvPr>
          <p:cNvSpPr txBox="1">
            <a:spLocks noGrp="1"/>
          </p:cNvSpPr>
          <p:nvPr>
            <p:ph type="ftr" sz="quarter" idx="9"/>
          </p:nvPr>
        </p:nvSpPr>
        <p:spPr/>
        <p:txBody>
          <a:bodyPr/>
          <a:lstStyle>
            <a:lvl1pPr>
              <a:defRPr/>
            </a:lvl1pPr>
          </a:lstStyle>
          <a:p>
            <a:pPr lvl="0"/>
            <a:endParaRPr lang="en-US"/>
          </a:p>
        </p:txBody>
      </p:sp>
      <p:grpSp>
        <p:nvGrpSpPr>
          <p:cNvPr id="8" name="Google Shape;951;p91">
            <a:extLst>
              <a:ext uri="{FF2B5EF4-FFF2-40B4-BE49-F238E27FC236}">
                <a16:creationId xmlns:a16="http://schemas.microsoft.com/office/drawing/2014/main" id="{842083E7-CEC9-BECF-1C36-4DF02997031E}"/>
              </a:ext>
            </a:extLst>
          </p:cNvPr>
          <p:cNvGrpSpPr/>
          <p:nvPr/>
        </p:nvGrpSpPr>
        <p:grpSpPr>
          <a:xfrm>
            <a:off x="7191545" y="0"/>
            <a:ext cx="5000460" cy="1425988"/>
            <a:chOff x="7191545" y="0"/>
            <a:chExt cx="5000460" cy="1425988"/>
          </a:xfrm>
        </p:grpSpPr>
        <p:pic>
          <p:nvPicPr>
            <p:cNvPr id="9" name="Google Shape;952;p91">
              <a:extLst>
                <a:ext uri="{FF2B5EF4-FFF2-40B4-BE49-F238E27FC236}">
                  <a16:creationId xmlns:a16="http://schemas.microsoft.com/office/drawing/2014/main" id="{A8A2EDF7-B524-9767-17D0-54E36CE87B0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53;p91">
              <a:extLst>
                <a:ext uri="{FF2B5EF4-FFF2-40B4-BE49-F238E27FC236}">
                  <a16:creationId xmlns:a16="http://schemas.microsoft.com/office/drawing/2014/main" id="{6A670C43-AADF-6B74-CA6A-09020AAA15B9}"/>
                </a:ext>
              </a:extLst>
            </p:cNvPr>
            <p:cNvGrpSpPr/>
            <p:nvPr/>
          </p:nvGrpSpPr>
          <p:grpSpPr>
            <a:xfrm>
              <a:off x="7191545" y="0"/>
              <a:ext cx="5000460" cy="1425988"/>
              <a:chOff x="7191545" y="0"/>
              <a:chExt cx="5000460" cy="1425988"/>
            </a:xfrm>
          </p:grpSpPr>
          <p:sp>
            <p:nvSpPr>
              <p:cNvPr id="11" name="Google Shape;954;p91">
                <a:extLst>
                  <a:ext uri="{FF2B5EF4-FFF2-40B4-BE49-F238E27FC236}">
                    <a16:creationId xmlns:a16="http://schemas.microsoft.com/office/drawing/2014/main" id="{9A5D3A24-335E-911D-DD97-13DAC6AE825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55;p91">
                <a:extLst>
                  <a:ext uri="{FF2B5EF4-FFF2-40B4-BE49-F238E27FC236}">
                    <a16:creationId xmlns:a16="http://schemas.microsoft.com/office/drawing/2014/main" id="{5F3120D3-FF6C-E052-BB6C-817A37C0EA5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56;p91" descr="Open quotation mark with solid fill">
            <a:extLst>
              <a:ext uri="{FF2B5EF4-FFF2-40B4-BE49-F238E27FC236}">
                <a16:creationId xmlns:a16="http://schemas.microsoft.com/office/drawing/2014/main" id="{FB7990F1-0153-0B71-21F0-0EEFFD192DC2}"/>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321897425"/>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preserve="1">
  <p:cSld name="1_Quotation 12">
    <p:spTree>
      <p:nvGrpSpPr>
        <p:cNvPr id="1" name=""/>
        <p:cNvGrpSpPr/>
        <p:nvPr/>
      </p:nvGrpSpPr>
      <p:grpSpPr>
        <a:xfrm>
          <a:off x="0" y="0"/>
          <a:ext cx="0" cy="0"/>
          <a:chOff x="0" y="0"/>
          <a:chExt cx="0" cy="0"/>
        </a:xfrm>
      </p:grpSpPr>
      <p:sp>
        <p:nvSpPr>
          <p:cNvPr id="2" name="Google Shape;919;p89">
            <a:extLst>
              <a:ext uri="{FF2B5EF4-FFF2-40B4-BE49-F238E27FC236}">
                <a16:creationId xmlns:a16="http://schemas.microsoft.com/office/drawing/2014/main" id="{1B2CEF45-A958-E4C7-2E6B-ABE6084E8E3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20;p89">
            <a:extLst>
              <a:ext uri="{FF2B5EF4-FFF2-40B4-BE49-F238E27FC236}">
                <a16:creationId xmlns:a16="http://schemas.microsoft.com/office/drawing/2014/main" id="{C69F9477-69BC-FB24-D19D-4785792FB70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21;p89">
            <a:extLst>
              <a:ext uri="{FF2B5EF4-FFF2-40B4-BE49-F238E27FC236}">
                <a16:creationId xmlns:a16="http://schemas.microsoft.com/office/drawing/2014/main" id="{EBBA17AE-9DF1-2D71-0726-6DEC5F0D596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22;p89">
            <a:extLst>
              <a:ext uri="{FF2B5EF4-FFF2-40B4-BE49-F238E27FC236}">
                <a16:creationId xmlns:a16="http://schemas.microsoft.com/office/drawing/2014/main" id="{BB9955CF-69F5-9137-AD50-40160C4FDEAF}"/>
              </a:ext>
            </a:extLst>
          </p:cNvPr>
          <p:cNvSpPr txBox="1">
            <a:spLocks noGrp="1"/>
          </p:cNvSpPr>
          <p:nvPr>
            <p:ph type="sldNum" sz="quarter" idx="8"/>
          </p:nvPr>
        </p:nvSpPr>
        <p:spPr/>
        <p:txBody>
          <a:bodyPr/>
          <a:lstStyle>
            <a:lvl1pPr>
              <a:defRPr>
                <a:solidFill>
                  <a:srgbClr val="AEB3B7"/>
                </a:solidFill>
              </a:defRPr>
            </a:lvl1pPr>
          </a:lstStyle>
          <a:p>
            <a:pPr lvl="0"/>
            <a:fld id="{48DC5FF1-1252-4B15-BFBB-C94FDC6FCBFB}" type="slidenum">
              <a:t>‹#›</a:t>
            </a:fld>
            <a:endParaRPr lang="en-US"/>
          </a:p>
        </p:txBody>
      </p:sp>
      <p:cxnSp>
        <p:nvCxnSpPr>
          <p:cNvPr id="6" name="Google Shape;923;p89">
            <a:extLst>
              <a:ext uri="{FF2B5EF4-FFF2-40B4-BE49-F238E27FC236}">
                <a16:creationId xmlns:a16="http://schemas.microsoft.com/office/drawing/2014/main" id="{E6ADAC75-F78C-CA3C-C300-D777C08750D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24;p89">
            <a:extLst>
              <a:ext uri="{FF2B5EF4-FFF2-40B4-BE49-F238E27FC236}">
                <a16:creationId xmlns:a16="http://schemas.microsoft.com/office/drawing/2014/main" id="{050A74AE-E718-BF9A-E7B3-48C5E2DF8BB5}"/>
              </a:ext>
            </a:extLst>
          </p:cNvPr>
          <p:cNvSpPr txBox="1">
            <a:spLocks noGrp="1"/>
          </p:cNvSpPr>
          <p:nvPr>
            <p:ph type="ftr" sz="quarter" idx="9"/>
          </p:nvPr>
        </p:nvSpPr>
        <p:spPr/>
        <p:txBody>
          <a:bodyPr/>
          <a:lstStyle>
            <a:lvl1pPr>
              <a:defRPr/>
            </a:lvl1pPr>
          </a:lstStyle>
          <a:p>
            <a:pPr lvl="0"/>
            <a:endParaRPr lang="en-US"/>
          </a:p>
        </p:txBody>
      </p:sp>
      <p:grpSp>
        <p:nvGrpSpPr>
          <p:cNvPr id="8" name="Google Shape;925;p89">
            <a:extLst>
              <a:ext uri="{FF2B5EF4-FFF2-40B4-BE49-F238E27FC236}">
                <a16:creationId xmlns:a16="http://schemas.microsoft.com/office/drawing/2014/main" id="{082E093F-DA0F-8691-2943-381DA1CEE320}"/>
              </a:ext>
            </a:extLst>
          </p:cNvPr>
          <p:cNvGrpSpPr/>
          <p:nvPr/>
        </p:nvGrpSpPr>
        <p:grpSpPr>
          <a:xfrm>
            <a:off x="7191545" y="0"/>
            <a:ext cx="5000460" cy="1425988"/>
            <a:chOff x="7191545" y="0"/>
            <a:chExt cx="5000460" cy="1425988"/>
          </a:xfrm>
        </p:grpSpPr>
        <p:pic>
          <p:nvPicPr>
            <p:cNvPr id="9" name="Google Shape;926;p89">
              <a:extLst>
                <a:ext uri="{FF2B5EF4-FFF2-40B4-BE49-F238E27FC236}">
                  <a16:creationId xmlns:a16="http://schemas.microsoft.com/office/drawing/2014/main" id="{67A0615A-7AA0-FAFD-5562-F5235FB1CD9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27;p89">
              <a:extLst>
                <a:ext uri="{FF2B5EF4-FFF2-40B4-BE49-F238E27FC236}">
                  <a16:creationId xmlns:a16="http://schemas.microsoft.com/office/drawing/2014/main" id="{12D82F93-0FB2-B414-961D-F1E942EF4307}"/>
                </a:ext>
              </a:extLst>
            </p:cNvPr>
            <p:cNvGrpSpPr/>
            <p:nvPr/>
          </p:nvGrpSpPr>
          <p:grpSpPr>
            <a:xfrm>
              <a:off x="7191545" y="0"/>
              <a:ext cx="5000460" cy="1425988"/>
              <a:chOff x="7191545" y="0"/>
              <a:chExt cx="5000460" cy="1425988"/>
            </a:xfrm>
          </p:grpSpPr>
          <p:sp>
            <p:nvSpPr>
              <p:cNvPr id="11" name="Google Shape;928;p89">
                <a:extLst>
                  <a:ext uri="{FF2B5EF4-FFF2-40B4-BE49-F238E27FC236}">
                    <a16:creationId xmlns:a16="http://schemas.microsoft.com/office/drawing/2014/main" id="{C65B12D7-7DE7-D33C-90C5-9C761B293C7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29;p89">
                <a:extLst>
                  <a:ext uri="{FF2B5EF4-FFF2-40B4-BE49-F238E27FC236}">
                    <a16:creationId xmlns:a16="http://schemas.microsoft.com/office/drawing/2014/main" id="{466F21B9-7D80-E07B-027D-3F5816E52DA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30;p89" descr="Open quotation mark with solid fill">
            <a:extLst>
              <a:ext uri="{FF2B5EF4-FFF2-40B4-BE49-F238E27FC236}">
                <a16:creationId xmlns:a16="http://schemas.microsoft.com/office/drawing/2014/main" id="{4FAA7C93-0CA9-D116-2AF0-05E47DBC325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770469987"/>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preserve="1">
  <p:cSld name="4_Quotation 2">
    <p:spTree>
      <p:nvGrpSpPr>
        <p:cNvPr id="1" name=""/>
        <p:cNvGrpSpPr/>
        <p:nvPr/>
      </p:nvGrpSpPr>
      <p:grpSpPr>
        <a:xfrm>
          <a:off x="0" y="0"/>
          <a:ext cx="0" cy="0"/>
          <a:chOff x="0" y="0"/>
          <a:chExt cx="0" cy="0"/>
        </a:xfrm>
      </p:grpSpPr>
      <p:sp>
        <p:nvSpPr>
          <p:cNvPr id="2" name="Google Shape;932;p90">
            <a:extLst>
              <a:ext uri="{FF2B5EF4-FFF2-40B4-BE49-F238E27FC236}">
                <a16:creationId xmlns:a16="http://schemas.microsoft.com/office/drawing/2014/main" id="{A8FD1610-05BF-2BE4-B8C8-FD6C3D9C6C1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33;p90">
            <a:extLst>
              <a:ext uri="{FF2B5EF4-FFF2-40B4-BE49-F238E27FC236}">
                <a16:creationId xmlns:a16="http://schemas.microsoft.com/office/drawing/2014/main" id="{74AB0FF4-4AC8-00B4-34CF-30269E5A563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34;p90">
            <a:extLst>
              <a:ext uri="{FF2B5EF4-FFF2-40B4-BE49-F238E27FC236}">
                <a16:creationId xmlns:a16="http://schemas.microsoft.com/office/drawing/2014/main" id="{27744974-6452-573F-8FF4-5AA6C3C35C4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35;p90">
            <a:extLst>
              <a:ext uri="{FF2B5EF4-FFF2-40B4-BE49-F238E27FC236}">
                <a16:creationId xmlns:a16="http://schemas.microsoft.com/office/drawing/2014/main" id="{CA41CDED-55DA-4190-1B90-1A4CA90AD370}"/>
              </a:ext>
            </a:extLst>
          </p:cNvPr>
          <p:cNvSpPr txBox="1">
            <a:spLocks noGrp="1"/>
          </p:cNvSpPr>
          <p:nvPr>
            <p:ph type="sldNum" sz="quarter" idx="8"/>
          </p:nvPr>
        </p:nvSpPr>
        <p:spPr/>
        <p:txBody>
          <a:bodyPr/>
          <a:lstStyle>
            <a:lvl1pPr>
              <a:defRPr>
                <a:solidFill>
                  <a:srgbClr val="AEB3B7"/>
                </a:solidFill>
              </a:defRPr>
            </a:lvl1pPr>
          </a:lstStyle>
          <a:p>
            <a:pPr lvl="0"/>
            <a:fld id="{F9389CA5-502B-4F72-BB4B-0D5321EF145F}" type="slidenum">
              <a:t>‹#›</a:t>
            </a:fld>
            <a:endParaRPr lang="en-US"/>
          </a:p>
        </p:txBody>
      </p:sp>
      <p:cxnSp>
        <p:nvCxnSpPr>
          <p:cNvPr id="6" name="Google Shape;936;p90">
            <a:extLst>
              <a:ext uri="{FF2B5EF4-FFF2-40B4-BE49-F238E27FC236}">
                <a16:creationId xmlns:a16="http://schemas.microsoft.com/office/drawing/2014/main" id="{AC46F124-2A08-20F4-EED3-1C3F68312C3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37;p90">
            <a:extLst>
              <a:ext uri="{FF2B5EF4-FFF2-40B4-BE49-F238E27FC236}">
                <a16:creationId xmlns:a16="http://schemas.microsoft.com/office/drawing/2014/main" id="{44A49F68-156C-BDFD-2442-B898FEB3D72B}"/>
              </a:ext>
            </a:extLst>
          </p:cNvPr>
          <p:cNvSpPr txBox="1">
            <a:spLocks noGrp="1"/>
          </p:cNvSpPr>
          <p:nvPr>
            <p:ph type="ftr" sz="quarter" idx="9"/>
          </p:nvPr>
        </p:nvSpPr>
        <p:spPr/>
        <p:txBody>
          <a:bodyPr/>
          <a:lstStyle>
            <a:lvl1pPr>
              <a:defRPr/>
            </a:lvl1pPr>
          </a:lstStyle>
          <a:p>
            <a:pPr lvl="0"/>
            <a:endParaRPr lang="en-US"/>
          </a:p>
        </p:txBody>
      </p:sp>
      <p:grpSp>
        <p:nvGrpSpPr>
          <p:cNvPr id="8" name="Google Shape;938;p90">
            <a:extLst>
              <a:ext uri="{FF2B5EF4-FFF2-40B4-BE49-F238E27FC236}">
                <a16:creationId xmlns:a16="http://schemas.microsoft.com/office/drawing/2014/main" id="{D201D2D0-A1BF-81B6-58E1-BE9B51E05BEB}"/>
              </a:ext>
            </a:extLst>
          </p:cNvPr>
          <p:cNvGrpSpPr/>
          <p:nvPr/>
        </p:nvGrpSpPr>
        <p:grpSpPr>
          <a:xfrm>
            <a:off x="7191545" y="0"/>
            <a:ext cx="5000460" cy="1425988"/>
            <a:chOff x="7191545" y="0"/>
            <a:chExt cx="5000460" cy="1425988"/>
          </a:xfrm>
        </p:grpSpPr>
        <p:pic>
          <p:nvPicPr>
            <p:cNvPr id="9" name="Google Shape;939;p90">
              <a:extLst>
                <a:ext uri="{FF2B5EF4-FFF2-40B4-BE49-F238E27FC236}">
                  <a16:creationId xmlns:a16="http://schemas.microsoft.com/office/drawing/2014/main" id="{3BBE1055-C2F2-E189-3626-AD8D4CF777B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40;p90">
              <a:extLst>
                <a:ext uri="{FF2B5EF4-FFF2-40B4-BE49-F238E27FC236}">
                  <a16:creationId xmlns:a16="http://schemas.microsoft.com/office/drawing/2014/main" id="{2C8BAED1-20D8-6948-E89C-7390C34A901B}"/>
                </a:ext>
              </a:extLst>
            </p:cNvPr>
            <p:cNvGrpSpPr/>
            <p:nvPr/>
          </p:nvGrpSpPr>
          <p:grpSpPr>
            <a:xfrm>
              <a:off x="7191545" y="0"/>
              <a:ext cx="5000460" cy="1425988"/>
              <a:chOff x="7191545" y="0"/>
              <a:chExt cx="5000460" cy="1425988"/>
            </a:xfrm>
          </p:grpSpPr>
          <p:sp>
            <p:nvSpPr>
              <p:cNvPr id="11" name="Google Shape;941;p90">
                <a:extLst>
                  <a:ext uri="{FF2B5EF4-FFF2-40B4-BE49-F238E27FC236}">
                    <a16:creationId xmlns:a16="http://schemas.microsoft.com/office/drawing/2014/main" id="{FF365DE3-7031-0BF1-8639-10F1C86DA81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42;p90">
                <a:extLst>
                  <a:ext uri="{FF2B5EF4-FFF2-40B4-BE49-F238E27FC236}">
                    <a16:creationId xmlns:a16="http://schemas.microsoft.com/office/drawing/2014/main" id="{D516FDCB-9840-0820-69E5-EFA036B3F82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43;p90" descr="Open quotation mark with solid fill">
            <a:extLst>
              <a:ext uri="{FF2B5EF4-FFF2-40B4-BE49-F238E27FC236}">
                <a16:creationId xmlns:a16="http://schemas.microsoft.com/office/drawing/2014/main" id="{98C3096D-4CCD-6AD3-6EC1-E5D747F7F98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056293090"/>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preserve="1">
  <p:cSld name="1_Quotation 13">
    <p:spTree>
      <p:nvGrpSpPr>
        <p:cNvPr id="1" name=""/>
        <p:cNvGrpSpPr/>
        <p:nvPr/>
      </p:nvGrpSpPr>
      <p:grpSpPr>
        <a:xfrm>
          <a:off x="0" y="0"/>
          <a:ext cx="0" cy="0"/>
          <a:chOff x="0" y="0"/>
          <a:chExt cx="0" cy="0"/>
        </a:xfrm>
      </p:grpSpPr>
      <p:sp>
        <p:nvSpPr>
          <p:cNvPr id="2" name="Google Shape;945;p91">
            <a:extLst>
              <a:ext uri="{FF2B5EF4-FFF2-40B4-BE49-F238E27FC236}">
                <a16:creationId xmlns:a16="http://schemas.microsoft.com/office/drawing/2014/main" id="{768E2D17-F106-CAC5-4B76-1359F068F24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46;p91">
            <a:extLst>
              <a:ext uri="{FF2B5EF4-FFF2-40B4-BE49-F238E27FC236}">
                <a16:creationId xmlns:a16="http://schemas.microsoft.com/office/drawing/2014/main" id="{01A8CC15-6A10-ABD2-519B-9420EE397651}"/>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47;p91">
            <a:extLst>
              <a:ext uri="{FF2B5EF4-FFF2-40B4-BE49-F238E27FC236}">
                <a16:creationId xmlns:a16="http://schemas.microsoft.com/office/drawing/2014/main" id="{7B531511-6C6B-F93D-ED81-1772F2805A5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48;p91">
            <a:extLst>
              <a:ext uri="{FF2B5EF4-FFF2-40B4-BE49-F238E27FC236}">
                <a16:creationId xmlns:a16="http://schemas.microsoft.com/office/drawing/2014/main" id="{009CCA77-4C8B-AA4D-6FDF-68FC47806C8B}"/>
              </a:ext>
            </a:extLst>
          </p:cNvPr>
          <p:cNvSpPr txBox="1">
            <a:spLocks noGrp="1"/>
          </p:cNvSpPr>
          <p:nvPr>
            <p:ph type="sldNum" sz="quarter" idx="8"/>
          </p:nvPr>
        </p:nvSpPr>
        <p:spPr/>
        <p:txBody>
          <a:bodyPr/>
          <a:lstStyle>
            <a:lvl1pPr>
              <a:defRPr>
                <a:solidFill>
                  <a:srgbClr val="AEB3B7"/>
                </a:solidFill>
              </a:defRPr>
            </a:lvl1pPr>
          </a:lstStyle>
          <a:p>
            <a:pPr lvl="0"/>
            <a:fld id="{EB174C6F-FFC1-49CF-A12D-2620941CEB5A}" type="slidenum">
              <a:t>‹#›</a:t>
            </a:fld>
            <a:endParaRPr lang="en-US"/>
          </a:p>
        </p:txBody>
      </p:sp>
      <p:cxnSp>
        <p:nvCxnSpPr>
          <p:cNvPr id="6" name="Google Shape;949;p91">
            <a:extLst>
              <a:ext uri="{FF2B5EF4-FFF2-40B4-BE49-F238E27FC236}">
                <a16:creationId xmlns:a16="http://schemas.microsoft.com/office/drawing/2014/main" id="{31BB4D36-A15C-ACF7-8EC3-14112D31E77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50;p91">
            <a:extLst>
              <a:ext uri="{FF2B5EF4-FFF2-40B4-BE49-F238E27FC236}">
                <a16:creationId xmlns:a16="http://schemas.microsoft.com/office/drawing/2014/main" id="{9AB3CB11-B447-4A23-CC60-43A0F37C016F}"/>
              </a:ext>
            </a:extLst>
          </p:cNvPr>
          <p:cNvSpPr txBox="1">
            <a:spLocks noGrp="1"/>
          </p:cNvSpPr>
          <p:nvPr>
            <p:ph type="ftr" sz="quarter" idx="9"/>
          </p:nvPr>
        </p:nvSpPr>
        <p:spPr/>
        <p:txBody>
          <a:bodyPr/>
          <a:lstStyle>
            <a:lvl1pPr>
              <a:defRPr/>
            </a:lvl1pPr>
          </a:lstStyle>
          <a:p>
            <a:pPr lvl="0"/>
            <a:endParaRPr lang="en-US"/>
          </a:p>
        </p:txBody>
      </p:sp>
      <p:grpSp>
        <p:nvGrpSpPr>
          <p:cNvPr id="8" name="Google Shape;951;p91">
            <a:extLst>
              <a:ext uri="{FF2B5EF4-FFF2-40B4-BE49-F238E27FC236}">
                <a16:creationId xmlns:a16="http://schemas.microsoft.com/office/drawing/2014/main" id="{E0A6DB01-E256-9F4E-5520-6CE2ED485ABF}"/>
              </a:ext>
            </a:extLst>
          </p:cNvPr>
          <p:cNvGrpSpPr/>
          <p:nvPr/>
        </p:nvGrpSpPr>
        <p:grpSpPr>
          <a:xfrm>
            <a:off x="7191545" y="0"/>
            <a:ext cx="5000460" cy="1425988"/>
            <a:chOff x="7191545" y="0"/>
            <a:chExt cx="5000460" cy="1425988"/>
          </a:xfrm>
        </p:grpSpPr>
        <p:pic>
          <p:nvPicPr>
            <p:cNvPr id="9" name="Google Shape;952;p91">
              <a:extLst>
                <a:ext uri="{FF2B5EF4-FFF2-40B4-BE49-F238E27FC236}">
                  <a16:creationId xmlns:a16="http://schemas.microsoft.com/office/drawing/2014/main" id="{8321ECA7-782A-A3C5-220F-1462456D88A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53;p91">
              <a:extLst>
                <a:ext uri="{FF2B5EF4-FFF2-40B4-BE49-F238E27FC236}">
                  <a16:creationId xmlns:a16="http://schemas.microsoft.com/office/drawing/2014/main" id="{918F8A6A-C4E6-1CB1-E029-AF095C8788E9}"/>
                </a:ext>
              </a:extLst>
            </p:cNvPr>
            <p:cNvGrpSpPr/>
            <p:nvPr/>
          </p:nvGrpSpPr>
          <p:grpSpPr>
            <a:xfrm>
              <a:off x="7191545" y="0"/>
              <a:ext cx="5000460" cy="1425988"/>
              <a:chOff x="7191545" y="0"/>
              <a:chExt cx="5000460" cy="1425988"/>
            </a:xfrm>
          </p:grpSpPr>
          <p:sp>
            <p:nvSpPr>
              <p:cNvPr id="11" name="Google Shape;954;p91">
                <a:extLst>
                  <a:ext uri="{FF2B5EF4-FFF2-40B4-BE49-F238E27FC236}">
                    <a16:creationId xmlns:a16="http://schemas.microsoft.com/office/drawing/2014/main" id="{BB32376F-8093-73A5-C13A-E07936C42A1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55;p91">
                <a:extLst>
                  <a:ext uri="{FF2B5EF4-FFF2-40B4-BE49-F238E27FC236}">
                    <a16:creationId xmlns:a16="http://schemas.microsoft.com/office/drawing/2014/main" id="{EB3A3C97-1667-176F-FCE3-7DF2B2DE344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56;p91" descr="Open quotation mark with solid fill">
            <a:extLst>
              <a:ext uri="{FF2B5EF4-FFF2-40B4-BE49-F238E27FC236}">
                <a16:creationId xmlns:a16="http://schemas.microsoft.com/office/drawing/2014/main" id="{5C8CBF9C-9417-68D0-EAE4-A6FA8D4C56B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441956355"/>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2" name="Google Shape;958;p92">
            <a:extLst>
              <a:ext uri="{FF2B5EF4-FFF2-40B4-BE49-F238E27FC236}">
                <a16:creationId xmlns:a16="http://schemas.microsoft.com/office/drawing/2014/main" id="{56EBE6B6-860B-828E-CB9B-B249D1319383}"/>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 f4 0 f2"/>
              <a:gd name="f8" fmla="+- f3 0 f2"/>
              <a:gd name="f9" fmla="*/ f8 1 12192000"/>
              <a:gd name="f10" fmla="*/ f7 1 6858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3" name="Google Shape;959;p92">
            <a:extLst>
              <a:ext uri="{FF2B5EF4-FFF2-40B4-BE49-F238E27FC236}">
                <a16:creationId xmlns:a16="http://schemas.microsoft.com/office/drawing/2014/main" id="{D93CA5AC-8D8A-AACF-1330-C938EAD14022}"/>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 f4 0 f2"/>
              <a:gd name="f148" fmla="+- f3 0 f2"/>
              <a:gd name="f149" fmla="*/ f148 1 7111365"/>
              <a:gd name="f150" fmla="*/ f147 1 1757679"/>
              <a:gd name="f151" fmla="*/ f2 1 f149"/>
              <a:gd name="f152" fmla="*/ f3 1 f149"/>
              <a:gd name="f153" fmla="*/ f2 1 f150"/>
              <a:gd name="f154" fmla="*/ f4 1 f150"/>
              <a:gd name="f155" fmla="*/ f151 f145 1"/>
              <a:gd name="f156" fmla="*/ f152 f145 1"/>
              <a:gd name="f157" fmla="*/ f154 f146 1"/>
              <a:gd name="f158" fmla="*/ f153 f146 1"/>
            </a:gdLst>
            <a:ahLst/>
            <a:cxnLst>
              <a:cxn ang="3cd4">
                <a:pos x="hc" y="t"/>
              </a:cxn>
              <a:cxn ang="0">
                <a:pos x="r" y="vc"/>
              </a:cxn>
              <a:cxn ang="cd4">
                <a:pos x="hc" y="b"/>
              </a:cxn>
              <a:cxn ang="cd2">
                <a:pos x="l" y="vc"/>
              </a:cxn>
            </a:cxnLst>
            <a:rect l="f155" t="f158" r="f156" b="f157"/>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4" name="Google Shape;960;p92">
            <a:extLst>
              <a:ext uri="{FF2B5EF4-FFF2-40B4-BE49-F238E27FC236}">
                <a16:creationId xmlns:a16="http://schemas.microsoft.com/office/drawing/2014/main" id="{A3A5C3FC-6955-39CE-D834-DA79D735AA10}"/>
              </a:ext>
            </a:extLst>
          </p:cNvPr>
          <p:cNvPicPr>
            <a:picLocks noChangeAspect="1"/>
          </p:cNvPicPr>
          <p:nvPr/>
        </p:nvPicPr>
        <p:blipFill>
          <a:blip r:embed="rId2">
            <a:alphaModFix/>
          </a:blip>
          <a:srcRect/>
          <a:stretch>
            <a:fillRect/>
          </a:stretch>
        </p:blipFill>
        <p:spPr>
          <a:xfrm>
            <a:off x="0" y="5041901"/>
            <a:ext cx="12191996" cy="1816098"/>
          </a:xfrm>
          <a:prstGeom prst="rect">
            <a:avLst/>
          </a:prstGeom>
          <a:noFill/>
          <a:ln cap="flat">
            <a:noFill/>
          </a:ln>
        </p:spPr>
      </p:pic>
      <p:sp>
        <p:nvSpPr>
          <p:cNvPr id="5" name="Google Shape;961;p92">
            <a:extLst>
              <a:ext uri="{FF2B5EF4-FFF2-40B4-BE49-F238E27FC236}">
                <a16:creationId xmlns:a16="http://schemas.microsoft.com/office/drawing/2014/main" id="{08364557-54C4-A850-2A09-91FD9083A879}"/>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 f4 0 f2"/>
              <a:gd name="f474" fmla="+- f3 0 f2"/>
              <a:gd name="f475" fmla="*/ f474 1 12192000"/>
              <a:gd name="f476" fmla="*/ f473 1 1838325"/>
              <a:gd name="f477" fmla="*/ f2 1 f475"/>
              <a:gd name="f478" fmla="*/ f3 1 f475"/>
              <a:gd name="f479" fmla="*/ f2 1 f476"/>
              <a:gd name="f480" fmla="*/ f4 1 f476"/>
              <a:gd name="f481" fmla="*/ f477 f471 1"/>
              <a:gd name="f482" fmla="*/ f478 f471 1"/>
              <a:gd name="f483" fmla="*/ f480 f472 1"/>
              <a:gd name="f484" fmla="*/ f479 f472 1"/>
            </a:gdLst>
            <a:ahLst/>
            <a:cxnLst>
              <a:cxn ang="3cd4">
                <a:pos x="hc" y="t"/>
              </a:cxn>
              <a:cxn ang="0">
                <a:pos x="r" y="vc"/>
              </a:cxn>
              <a:cxn ang="cd4">
                <a:pos x="hc" y="b"/>
              </a:cxn>
              <a:cxn ang="cd2">
                <a:pos x="l" y="vc"/>
              </a:cxn>
            </a:cxnLst>
            <a:rect l="f481" t="f484" r="f482" b="f483"/>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6" name="Google Shape;962;p92">
            <a:extLst>
              <a:ext uri="{FF2B5EF4-FFF2-40B4-BE49-F238E27FC236}">
                <a16:creationId xmlns:a16="http://schemas.microsoft.com/office/drawing/2014/main" id="{B06DEDA9-DDD7-694C-FB1B-5A301B2EE0F7}"/>
              </a:ext>
            </a:extLst>
          </p:cNvPr>
          <p:cNvPicPr>
            <a:picLocks noChangeAspect="1"/>
          </p:cNvPicPr>
          <p:nvPr/>
        </p:nvPicPr>
        <p:blipFill>
          <a:blip r:embed="rId3">
            <a:alphaModFix/>
          </a:blip>
          <a:srcRect/>
          <a:stretch>
            <a:fillRect/>
          </a:stretch>
        </p:blipFill>
        <p:spPr>
          <a:xfrm>
            <a:off x="313959" y="5564124"/>
            <a:ext cx="2025386" cy="911355"/>
          </a:xfrm>
          <a:prstGeom prst="rect">
            <a:avLst/>
          </a:prstGeom>
          <a:noFill/>
          <a:ln cap="flat">
            <a:noFill/>
          </a:ln>
        </p:spPr>
      </p:pic>
      <p:sp>
        <p:nvSpPr>
          <p:cNvPr id="7" name="Google Shape;963;p92">
            <a:extLst>
              <a:ext uri="{FF2B5EF4-FFF2-40B4-BE49-F238E27FC236}">
                <a16:creationId xmlns:a16="http://schemas.microsoft.com/office/drawing/2014/main" id="{9C07E4CF-599C-57C0-1BE0-11538EBDEC29}"/>
              </a:ext>
            </a:extLst>
          </p:cNvPr>
          <p:cNvSpPr/>
          <p:nvPr/>
        </p:nvSpPr>
        <p:spPr>
          <a:xfrm>
            <a:off x="1520190" y="2812538"/>
            <a:ext cx="2286000" cy="0"/>
          </a:xfrm>
          <a:custGeom>
            <a:avLst/>
            <a:gdLst>
              <a:gd name="f0" fmla="val w"/>
              <a:gd name="f1" fmla="val h"/>
              <a:gd name="f2" fmla="val 0"/>
              <a:gd name="f3" fmla="val 2286000"/>
              <a:gd name="f4" fmla="val 120000"/>
              <a:gd name="f5" fmla="*/ f0 1 2286000"/>
              <a:gd name="f6" fmla="*/ f1 1 120000"/>
              <a:gd name="f7" fmla="+- f4 0 f2"/>
              <a:gd name="f8" fmla="+- f3 0 f2"/>
              <a:gd name="f9" fmla="*/ f8 1 2286000"/>
              <a:gd name="f10" fmla="*/ f7 1 120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286000" h="120000">
                <a:moveTo>
                  <a:pt x="f2" y="f2"/>
                </a:moveTo>
                <a:lnTo>
                  <a:pt x="f3" y="f2"/>
                </a:lnTo>
              </a:path>
            </a:pathLst>
          </a:custGeom>
          <a:noFill/>
          <a:ln w="32004" cap="flat">
            <a:solidFill>
              <a:srgbClr val="F58366"/>
            </a:solidFill>
            <a:prstDash val="solid"/>
            <a:roun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964;p92">
            <a:extLst>
              <a:ext uri="{FF2B5EF4-FFF2-40B4-BE49-F238E27FC236}">
                <a16:creationId xmlns:a16="http://schemas.microsoft.com/office/drawing/2014/main" id="{E3A68DD5-DFD0-9D2B-7D99-87984CFF32FB}"/>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Google Shape;965;p92">
            <a:extLst>
              <a:ext uri="{FF2B5EF4-FFF2-40B4-BE49-F238E27FC236}">
                <a16:creationId xmlns:a16="http://schemas.microsoft.com/office/drawing/2014/main" id="{D3A193EE-8720-093B-B427-A4194FFBA79A}"/>
              </a:ext>
            </a:extLst>
          </p:cNvPr>
          <p:cNvSpPr txBox="1">
            <a:spLocks noGrp="1"/>
          </p:cNvSpPr>
          <p:nvPr>
            <p:ph type="subTitle" idx="4294967295"/>
          </p:nvPr>
        </p:nvSpPr>
        <p:spPr>
          <a:xfrm>
            <a:off x="1828800" y="3840480"/>
            <a:ext cx="8534396" cy="1714500"/>
          </a:xfrm>
        </p:spPr>
        <p:txBody>
          <a:bodyPr lIns="0" tIns="0" rIns="0" bIns="0">
            <a:spAutoFit/>
          </a:bodyPr>
          <a:lstStyle>
            <a:lvl1pPr>
              <a:defRPr/>
            </a:lvl1pPr>
          </a:lstStyle>
          <a:p>
            <a:pPr lvl="0"/>
            <a:endParaRPr lang="en-US"/>
          </a:p>
        </p:txBody>
      </p:sp>
      <p:sp>
        <p:nvSpPr>
          <p:cNvPr id="10" name="Google Shape;966;p92">
            <a:extLst>
              <a:ext uri="{FF2B5EF4-FFF2-40B4-BE49-F238E27FC236}">
                <a16:creationId xmlns:a16="http://schemas.microsoft.com/office/drawing/2014/main" id="{C49334E4-9198-1E44-24C5-AEDFA14BAC28}"/>
              </a:ext>
            </a:extLst>
          </p:cNvPr>
          <p:cNvSpPr txBox="1">
            <a:spLocks noGrp="1"/>
          </p:cNvSpPr>
          <p:nvPr>
            <p:ph type="ftr" sz="quarter" idx="9"/>
          </p:nvPr>
        </p:nvSpPr>
        <p:spPr/>
        <p:txBody>
          <a:bodyPr lIns="0" tIns="0" rIns="0" bIns="0"/>
          <a:lstStyle>
            <a:lvl1pPr>
              <a:defRPr/>
            </a:lvl1pPr>
          </a:lstStyle>
          <a:p>
            <a:pPr lvl="0"/>
            <a:endParaRPr lang="en-US"/>
          </a:p>
        </p:txBody>
      </p:sp>
      <p:sp>
        <p:nvSpPr>
          <p:cNvPr id="11" name="Google Shape;967;p92">
            <a:extLst>
              <a:ext uri="{FF2B5EF4-FFF2-40B4-BE49-F238E27FC236}">
                <a16:creationId xmlns:a16="http://schemas.microsoft.com/office/drawing/2014/main" id="{8604D778-2721-1718-CC0C-824D10DD5DE5}"/>
              </a:ext>
            </a:extLst>
          </p:cNvPr>
          <p:cNvSpPr txBox="1">
            <a:spLocks noGrp="1"/>
          </p:cNvSpPr>
          <p:nvPr>
            <p:ph type="dt" sz="quarter" idx="7"/>
          </p:nvPr>
        </p:nvSpPr>
        <p:spPr>
          <a:xfrm>
            <a:off x="0" y="0"/>
            <a:ext cx="3000000" cy="300000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19497"/>
                </a:solidFill>
                <a:uFillTx/>
                <a:latin typeface="Calibri"/>
                <a:ea typeface="Calibri"/>
                <a:cs typeface="Calibri"/>
              </a:defRPr>
            </a:lvl1pPr>
          </a:lstStyle>
          <a:p>
            <a:pPr lvl="0"/>
            <a:endParaRPr lang="en-US"/>
          </a:p>
        </p:txBody>
      </p:sp>
      <p:sp>
        <p:nvSpPr>
          <p:cNvPr id="12" name="Google Shape;968;p92">
            <a:extLst>
              <a:ext uri="{FF2B5EF4-FFF2-40B4-BE49-F238E27FC236}">
                <a16:creationId xmlns:a16="http://schemas.microsoft.com/office/drawing/2014/main" id="{190D6970-47C0-D434-BF5A-665E9B364714}"/>
              </a:ext>
            </a:extLst>
          </p:cNvPr>
          <p:cNvSpPr txBox="1">
            <a:spLocks noGrp="1"/>
          </p:cNvSpPr>
          <p:nvPr>
            <p:ph type="sldNum" sz="quarter" idx="8"/>
          </p:nvPr>
        </p:nvSpPr>
        <p:spPr/>
        <p:txBody>
          <a:bodyPr lIns="0" tIns="0" rIns="0" bIns="0"/>
          <a:lstStyle>
            <a:lvl1pPr marL="38103">
              <a:lnSpc>
                <a:spcPct val="118750"/>
              </a:lnSpc>
              <a:defRPr>
                <a:solidFill>
                  <a:srgbClr val="929599"/>
                </a:solidFill>
                <a:latin typeface="Arial"/>
                <a:ea typeface="Arial"/>
                <a:cs typeface="Arial"/>
              </a:defRPr>
            </a:lvl1pPr>
          </a:lstStyle>
          <a:p>
            <a:pPr lvl="0"/>
            <a:fld id="{3E91E388-8E09-4EC2-975E-A5CCA3ED9A82}" type="slidenum">
              <a:t>‹#›</a:t>
            </a:fld>
            <a:endParaRPr lang="en-US"/>
          </a:p>
        </p:txBody>
      </p:sp>
    </p:spTree>
    <p:extLst>
      <p:ext uri="{BB962C8B-B14F-4D97-AF65-F5344CB8AC3E}">
        <p14:creationId xmlns:p14="http://schemas.microsoft.com/office/powerpoint/2010/main" val="4226670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62"/>
        <p:cNvGrpSpPr/>
        <p:nvPr/>
      </p:nvGrpSpPr>
      <p:grpSpPr>
        <a:xfrm>
          <a:off x="0" y="0"/>
          <a:ext cx="0" cy="0"/>
          <a:chOff x="0" y="0"/>
          <a:chExt cx="0" cy="0"/>
        </a:xfrm>
      </p:grpSpPr>
      <p:sp>
        <p:nvSpPr>
          <p:cNvPr id="1363" name="Google Shape;1363;p6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4" name="Google Shape;1364;p6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5" name="Google Shape;1365;p68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 name="Google Shape;1366;p68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7" name="Google Shape;1367;p68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68" name="Google Shape;1368;p6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254611486"/>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preserve="1">
  <p:cSld name="2_Quotation 2">
    <p:spTree>
      <p:nvGrpSpPr>
        <p:cNvPr id="1" name=""/>
        <p:cNvGrpSpPr/>
        <p:nvPr/>
      </p:nvGrpSpPr>
      <p:grpSpPr>
        <a:xfrm>
          <a:off x="0" y="0"/>
          <a:ext cx="0" cy="0"/>
          <a:chOff x="0" y="0"/>
          <a:chExt cx="0" cy="0"/>
        </a:xfrm>
      </p:grpSpPr>
      <p:sp>
        <p:nvSpPr>
          <p:cNvPr id="2" name="Google Shape;970;p93">
            <a:extLst>
              <a:ext uri="{FF2B5EF4-FFF2-40B4-BE49-F238E27FC236}">
                <a16:creationId xmlns:a16="http://schemas.microsoft.com/office/drawing/2014/main" id="{494213BD-477C-1282-546E-ACAF2EFE9412}"/>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71;p93">
            <a:extLst>
              <a:ext uri="{FF2B5EF4-FFF2-40B4-BE49-F238E27FC236}">
                <a16:creationId xmlns:a16="http://schemas.microsoft.com/office/drawing/2014/main" id="{CBBD7001-FBD7-137E-3F7C-924BC3BB48A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72;p93">
            <a:extLst>
              <a:ext uri="{FF2B5EF4-FFF2-40B4-BE49-F238E27FC236}">
                <a16:creationId xmlns:a16="http://schemas.microsoft.com/office/drawing/2014/main" id="{CCE18BC8-8EF6-E967-2722-0561A4F3C511}"/>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73;p93">
            <a:extLst>
              <a:ext uri="{FF2B5EF4-FFF2-40B4-BE49-F238E27FC236}">
                <a16:creationId xmlns:a16="http://schemas.microsoft.com/office/drawing/2014/main" id="{2AE05A89-276F-84D7-C6C3-ECC71D485CDA}"/>
              </a:ext>
            </a:extLst>
          </p:cNvPr>
          <p:cNvSpPr txBox="1">
            <a:spLocks noGrp="1"/>
          </p:cNvSpPr>
          <p:nvPr>
            <p:ph type="sldNum" sz="quarter" idx="8"/>
          </p:nvPr>
        </p:nvSpPr>
        <p:spPr/>
        <p:txBody>
          <a:bodyPr/>
          <a:lstStyle>
            <a:lvl1pPr>
              <a:defRPr>
                <a:solidFill>
                  <a:srgbClr val="AEB3B7"/>
                </a:solidFill>
              </a:defRPr>
            </a:lvl1pPr>
          </a:lstStyle>
          <a:p>
            <a:pPr lvl="0"/>
            <a:fld id="{B9235B8A-D3ED-486C-AC82-298E0817C239}" type="slidenum">
              <a:t>‹#›</a:t>
            </a:fld>
            <a:endParaRPr lang="en-US"/>
          </a:p>
        </p:txBody>
      </p:sp>
      <p:cxnSp>
        <p:nvCxnSpPr>
          <p:cNvPr id="6" name="Google Shape;974;p93">
            <a:extLst>
              <a:ext uri="{FF2B5EF4-FFF2-40B4-BE49-F238E27FC236}">
                <a16:creationId xmlns:a16="http://schemas.microsoft.com/office/drawing/2014/main" id="{F007922F-3DC7-A024-5FD6-115ED1B3ECC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75;p93">
            <a:extLst>
              <a:ext uri="{FF2B5EF4-FFF2-40B4-BE49-F238E27FC236}">
                <a16:creationId xmlns:a16="http://schemas.microsoft.com/office/drawing/2014/main" id="{7B7E8678-77B9-FA63-769D-47ECE53FA864}"/>
              </a:ext>
            </a:extLst>
          </p:cNvPr>
          <p:cNvSpPr txBox="1">
            <a:spLocks noGrp="1"/>
          </p:cNvSpPr>
          <p:nvPr>
            <p:ph type="ftr" sz="quarter" idx="9"/>
          </p:nvPr>
        </p:nvSpPr>
        <p:spPr/>
        <p:txBody>
          <a:bodyPr/>
          <a:lstStyle>
            <a:lvl1pPr>
              <a:defRPr/>
            </a:lvl1pPr>
          </a:lstStyle>
          <a:p>
            <a:pPr lvl="0"/>
            <a:endParaRPr lang="en-US"/>
          </a:p>
        </p:txBody>
      </p:sp>
      <p:grpSp>
        <p:nvGrpSpPr>
          <p:cNvPr id="8" name="Google Shape;976;p93">
            <a:extLst>
              <a:ext uri="{FF2B5EF4-FFF2-40B4-BE49-F238E27FC236}">
                <a16:creationId xmlns:a16="http://schemas.microsoft.com/office/drawing/2014/main" id="{0B73408D-6DC8-1F3D-CB60-DF16F6F280D6}"/>
              </a:ext>
            </a:extLst>
          </p:cNvPr>
          <p:cNvGrpSpPr/>
          <p:nvPr/>
        </p:nvGrpSpPr>
        <p:grpSpPr>
          <a:xfrm>
            <a:off x="7191545" y="0"/>
            <a:ext cx="5000460" cy="1425988"/>
            <a:chOff x="7191545" y="0"/>
            <a:chExt cx="5000460" cy="1425988"/>
          </a:xfrm>
        </p:grpSpPr>
        <p:pic>
          <p:nvPicPr>
            <p:cNvPr id="9" name="Google Shape;977;p93">
              <a:extLst>
                <a:ext uri="{FF2B5EF4-FFF2-40B4-BE49-F238E27FC236}">
                  <a16:creationId xmlns:a16="http://schemas.microsoft.com/office/drawing/2014/main" id="{DE9955D5-4EE0-CCAB-7E97-17C3B59B19E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78;p93">
              <a:extLst>
                <a:ext uri="{FF2B5EF4-FFF2-40B4-BE49-F238E27FC236}">
                  <a16:creationId xmlns:a16="http://schemas.microsoft.com/office/drawing/2014/main" id="{D08DD5B1-812C-E1A0-2298-B213C05DDDC0}"/>
                </a:ext>
              </a:extLst>
            </p:cNvPr>
            <p:cNvGrpSpPr/>
            <p:nvPr/>
          </p:nvGrpSpPr>
          <p:grpSpPr>
            <a:xfrm>
              <a:off x="7191545" y="0"/>
              <a:ext cx="5000460" cy="1425988"/>
              <a:chOff x="7191545" y="0"/>
              <a:chExt cx="5000460" cy="1425988"/>
            </a:xfrm>
          </p:grpSpPr>
          <p:sp>
            <p:nvSpPr>
              <p:cNvPr id="11" name="Google Shape;979;p93">
                <a:extLst>
                  <a:ext uri="{FF2B5EF4-FFF2-40B4-BE49-F238E27FC236}">
                    <a16:creationId xmlns:a16="http://schemas.microsoft.com/office/drawing/2014/main" id="{0F10B9A8-A14A-042B-1FEA-45C30DE646F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80;p93">
                <a:extLst>
                  <a:ext uri="{FF2B5EF4-FFF2-40B4-BE49-F238E27FC236}">
                    <a16:creationId xmlns:a16="http://schemas.microsoft.com/office/drawing/2014/main" id="{06C30C2C-B532-B541-49A7-99341C502C9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81;p93" descr="Open quotation mark with solid fill">
            <a:extLst>
              <a:ext uri="{FF2B5EF4-FFF2-40B4-BE49-F238E27FC236}">
                <a16:creationId xmlns:a16="http://schemas.microsoft.com/office/drawing/2014/main" id="{0826B7DD-5F91-6A0E-DF30-A983CF83B8C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59513749"/>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preserve="1">
  <p:cSld name="5_Quotation 2">
    <p:spTree>
      <p:nvGrpSpPr>
        <p:cNvPr id="1" name=""/>
        <p:cNvGrpSpPr/>
        <p:nvPr/>
      </p:nvGrpSpPr>
      <p:grpSpPr>
        <a:xfrm>
          <a:off x="0" y="0"/>
          <a:ext cx="0" cy="0"/>
          <a:chOff x="0" y="0"/>
          <a:chExt cx="0" cy="0"/>
        </a:xfrm>
      </p:grpSpPr>
      <p:sp>
        <p:nvSpPr>
          <p:cNvPr id="2" name="Google Shape;970;p93">
            <a:extLst>
              <a:ext uri="{FF2B5EF4-FFF2-40B4-BE49-F238E27FC236}">
                <a16:creationId xmlns:a16="http://schemas.microsoft.com/office/drawing/2014/main" id="{526F49D0-58AD-FBC3-0BF4-0DDEBD1C69C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71;p93">
            <a:extLst>
              <a:ext uri="{FF2B5EF4-FFF2-40B4-BE49-F238E27FC236}">
                <a16:creationId xmlns:a16="http://schemas.microsoft.com/office/drawing/2014/main" id="{A560DAC0-AA45-B537-7BEB-096C5B507C9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72;p93">
            <a:extLst>
              <a:ext uri="{FF2B5EF4-FFF2-40B4-BE49-F238E27FC236}">
                <a16:creationId xmlns:a16="http://schemas.microsoft.com/office/drawing/2014/main" id="{09F9AC62-B881-F756-E343-EE241D14741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73;p93">
            <a:extLst>
              <a:ext uri="{FF2B5EF4-FFF2-40B4-BE49-F238E27FC236}">
                <a16:creationId xmlns:a16="http://schemas.microsoft.com/office/drawing/2014/main" id="{C4CCFE69-9707-3F2E-94F2-1805221AB8EC}"/>
              </a:ext>
            </a:extLst>
          </p:cNvPr>
          <p:cNvSpPr txBox="1">
            <a:spLocks noGrp="1"/>
          </p:cNvSpPr>
          <p:nvPr>
            <p:ph type="sldNum" sz="quarter" idx="8"/>
          </p:nvPr>
        </p:nvSpPr>
        <p:spPr/>
        <p:txBody>
          <a:bodyPr/>
          <a:lstStyle>
            <a:lvl1pPr>
              <a:defRPr>
                <a:solidFill>
                  <a:srgbClr val="AEB3B7"/>
                </a:solidFill>
              </a:defRPr>
            </a:lvl1pPr>
          </a:lstStyle>
          <a:p>
            <a:pPr lvl="0"/>
            <a:fld id="{CB7CEF48-8D2C-4CB0-9C13-B3FEC916C571}" type="slidenum">
              <a:t>‹#›</a:t>
            </a:fld>
            <a:endParaRPr lang="en-US"/>
          </a:p>
        </p:txBody>
      </p:sp>
      <p:cxnSp>
        <p:nvCxnSpPr>
          <p:cNvPr id="6" name="Google Shape;974;p93">
            <a:extLst>
              <a:ext uri="{FF2B5EF4-FFF2-40B4-BE49-F238E27FC236}">
                <a16:creationId xmlns:a16="http://schemas.microsoft.com/office/drawing/2014/main" id="{5121A296-9EDA-CE4B-B444-2B755F2EDE9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75;p93">
            <a:extLst>
              <a:ext uri="{FF2B5EF4-FFF2-40B4-BE49-F238E27FC236}">
                <a16:creationId xmlns:a16="http://schemas.microsoft.com/office/drawing/2014/main" id="{FAAF7142-3269-8717-3ACD-C6868B068317}"/>
              </a:ext>
            </a:extLst>
          </p:cNvPr>
          <p:cNvSpPr txBox="1">
            <a:spLocks noGrp="1"/>
          </p:cNvSpPr>
          <p:nvPr>
            <p:ph type="ftr" sz="quarter" idx="9"/>
          </p:nvPr>
        </p:nvSpPr>
        <p:spPr/>
        <p:txBody>
          <a:bodyPr/>
          <a:lstStyle>
            <a:lvl1pPr>
              <a:defRPr/>
            </a:lvl1pPr>
          </a:lstStyle>
          <a:p>
            <a:pPr lvl="0"/>
            <a:endParaRPr lang="en-US"/>
          </a:p>
        </p:txBody>
      </p:sp>
      <p:grpSp>
        <p:nvGrpSpPr>
          <p:cNvPr id="8" name="Google Shape;976;p93">
            <a:extLst>
              <a:ext uri="{FF2B5EF4-FFF2-40B4-BE49-F238E27FC236}">
                <a16:creationId xmlns:a16="http://schemas.microsoft.com/office/drawing/2014/main" id="{CF637A45-A6AA-9346-B92C-2BD1A48B9550}"/>
              </a:ext>
            </a:extLst>
          </p:cNvPr>
          <p:cNvGrpSpPr/>
          <p:nvPr/>
        </p:nvGrpSpPr>
        <p:grpSpPr>
          <a:xfrm>
            <a:off x="7191545" y="0"/>
            <a:ext cx="5000460" cy="1425988"/>
            <a:chOff x="7191545" y="0"/>
            <a:chExt cx="5000460" cy="1425988"/>
          </a:xfrm>
        </p:grpSpPr>
        <p:pic>
          <p:nvPicPr>
            <p:cNvPr id="9" name="Google Shape;977;p93">
              <a:extLst>
                <a:ext uri="{FF2B5EF4-FFF2-40B4-BE49-F238E27FC236}">
                  <a16:creationId xmlns:a16="http://schemas.microsoft.com/office/drawing/2014/main" id="{8769CEEB-60C4-49C9-B978-D0515E1A553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78;p93">
              <a:extLst>
                <a:ext uri="{FF2B5EF4-FFF2-40B4-BE49-F238E27FC236}">
                  <a16:creationId xmlns:a16="http://schemas.microsoft.com/office/drawing/2014/main" id="{A924D0B0-B292-E5F8-9D90-10551D6FC1BE}"/>
                </a:ext>
              </a:extLst>
            </p:cNvPr>
            <p:cNvGrpSpPr/>
            <p:nvPr/>
          </p:nvGrpSpPr>
          <p:grpSpPr>
            <a:xfrm>
              <a:off x="7191545" y="0"/>
              <a:ext cx="5000460" cy="1425988"/>
              <a:chOff x="7191545" y="0"/>
              <a:chExt cx="5000460" cy="1425988"/>
            </a:xfrm>
          </p:grpSpPr>
          <p:sp>
            <p:nvSpPr>
              <p:cNvPr id="11" name="Google Shape;979;p93">
                <a:extLst>
                  <a:ext uri="{FF2B5EF4-FFF2-40B4-BE49-F238E27FC236}">
                    <a16:creationId xmlns:a16="http://schemas.microsoft.com/office/drawing/2014/main" id="{F042AC6B-9DAC-DD84-9B63-CFCA197278E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80;p93">
                <a:extLst>
                  <a:ext uri="{FF2B5EF4-FFF2-40B4-BE49-F238E27FC236}">
                    <a16:creationId xmlns:a16="http://schemas.microsoft.com/office/drawing/2014/main" id="{5FFFC290-A50F-1310-CE71-60F5C92059E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81;p93" descr="Open quotation mark with solid fill">
            <a:extLst>
              <a:ext uri="{FF2B5EF4-FFF2-40B4-BE49-F238E27FC236}">
                <a16:creationId xmlns:a16="http://schemas.microsoft.com/office/drawing/2014/main" id="{3B1613D3-C5E6-36B6-B0F5-44C38BA622D8}"/>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830221818"/>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preserve="1">
  <p:cSld name="Cover 9">
    <p:spTree>
      <p:nvGrpSpPr>
        <p:cNvPr id="1" name=""/>
        <p:cNvGrpSpPr/>
        <p:nvPr/>
      </p:nvGrpSpPr>
      <p:grpSpPr>
        <a:xfrm>
          <a:off x="0" y="0"/>
          <a:ext cx="0" cy="0"/>
          <a:chOff x="0" y="0"/>
          <a:chExt cx="0" cy="0"/>
        </a:xfrm>
      </p:grpSpPr>
      <p:sp>
        <p:nvSpPr>
          <p:cNvPr id="2" name="Google Shape;983;p94">
            <a:extLst>
              <a:ext uri="{FF2B5EF4-FFF2-40B4-BE49-F238E27FC236}">
                <a16:creationId xmlns:a16="http://schemas.microsoft.com/office/drawing/2014/main" id="{4ED7F9C7-1AD4-C712-4E15-8CC279AB9673}"/>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84;p94">
            <a:extLst>
              <a:ext uri="{FF2B5EF4-FFF2-40B4-BE49-F238E27FC236}">
                <a16:creationId xmlns:a16="http://schemas.microsoft.com/office/drawing/2014/main" id="{B860D6CD-6733-8A5E-B9B3-449928433F36}"/>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985;p94">
            <a:extLst>
              <a:ext uri="{FF2B5EF4-FFF2-40B4-BE49-F238E27FC236}">
                <a16:creationId xmlns:a16="http://schemas.microsoft.com/office/drawing/2014/main" id="{0E250E33-AB71-D9CD-4020-4E34471CDB13}"/>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987;p94">
            <a:extLst>
              <a:ext uri="{FF2B5EF4-FFF2-40B4-BE49-F238E27FC236}">
                <a16:creationId xmlns:a16="http://schemas.microsoft.com/office/drawing/2014/main" id="{2237F7D8-6247-232A-9C4B-4F83A6D28DAE}"/>
              </a:ext>
            </a:extLst>
          </p:cNvPr>
          <p:cNvGrpSpPr/>
          <p:nvPr/>
        </p:nvGrpSpPr>
        <p:grpSpPr>
          <a:xfrm>
            <a:off x="0" y="5020348"/>
            <a:ext cx="12191996" cy="1837651"/>
            <a:chOff x="0" y="5020348"/>
            <a:chExt cx="12191996" cy="1837651"/>
          </a:xfrm>
        </p:grpSpPr>
        <p:sp>
          <p:nvSpPr>
            <p:cNvPr id="6" name="Google Shape;988;p94">
              <a:extLst>
                <a:ext uri="{FF2B5EF4-FFF2-40B4-BE49-F238E27FC236}">
                  <a16:creationId xmlns:a16="http://schemas.microsoft.com/office/drawing/2014/main" id="{6743B406-4ED3-CA33-30E5-F6D60E05BDE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989;p94">
              <a:extLst>
                <a:ext uri="{FF2B5EF4-FFF2-40B4-BE49-F238E27FC236}">
                  <a16:creationId xmlns:a16="http://schemas.microsoft.com/office/drawing/2014/main" id="{51A2D29C-3097-A2CF-DB95-DB4120833739}"/>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990;p94">
              <a:extLst>
                <a:ext uri="{FF2B5EF4-FFF2-40B4-BE49-F238E27FC236}">
                  <a16:creationId xmlns:a16="http://schemas.microsoft.com/office/drawing/2014/main" id="{05178696-55D2-5E1D-6F97-4D271DD9DDE7}"/>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234823871"/>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preserve="1">
  <p:cSld name="Divider 10">
    <p:spTree>
      <p:nvGrpSpPr>
        <p:cNvPr id="1" name=""/>
        <p:cNvGrpSpPr/>
        <p:nvPr/>
      </p:nvGrpSpPr>
      <p:grpSpPr>
        <a:xfrm>
          <a:off x="0" y="0"/>
          <a:ext cx="0" cy="0"/>
          <a:chOff x="0" y="0"/>
          <a:chExt cx="0" cy="0"/>
        </a:xfrm>
      </p:grpSpPr>
      <p:grpSp>
        <p:nvGrpSpPr>
          <p:cNvPr id="2" name="Google Shape;992;p95">
            <a:extLst>
              <a:ext uri="{FF2B5EF4-FFF2-40B4-BE49-F238E27FC236}">
                <a16:creationId xmlns:a16="http://schemas.microsoft.com/office/drawing/2014/main" id="{1056664A-F3D2-76CD-AE5F-32E3C6B5FF4E}"/>
              </a:ext>
            </a:extLst>
          </p:cNvPr>
          <p:cNvGrpSpPr/>
          <p:nvPr/>
        </p:nvGrpSpPr>
        <p:grpSpPr>
          <a:xfrm>
            <a:off x="0" y="5020348"/>
            <a:ext cx="12191996" cy="1837651"/>
            <a:chOff x="0" y="5020348"/>
            <a:chExt cx="12191996" cy="1837651"/>
          </a:xfrm>
        </p:grpSpPr>
        <p:sp>
          <p:nvSpPr>
            <p:cNvPr id="3" name="Google Shape;993;p95">
              <a:extLst>
                <a:ext uri="{FF2B5EF4-FFF2-40B4-BE49-F238E27FC236}">
                  <a16:creationId xmlns:a16="http://schemas.microsoft.com/office/drawing/2014/main" id="{5FF27E3A-18A7-21F8-9380-41A13F1CA9CB}"/>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994;p95">
              <a:extLst>
                <a:ext uri="{FF2B5EF4-FFF2-40B4-BE49-F238E27FC236}">
                  <a16:creationId xmlns:a16="http://schemas.microsoft.com/office/drawing/2014/main" id="{206E05AF-1242-16D0-A56A-D9930CF35C2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995;p95">
              <a:extLst>
                <a:ext uri="{FF2B5EF4-FFF2-40B4-BE49-F238E27FC236}">
                  <a16:creationId xmlns:a16="http://schemas.microsoft.com/office/drawing/2014/main" id="{B60A3CE9-66A1-F3E9-5663-6E7EC3DFE6ED}"/>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996;p95">
              <a:extLst>
                <a:ext uri="{FF2B5EF4-FFF2-40B4-BE49-F238E27FC236}">
                  <a16:creationId xmlns:a16="http://schemas.microsoft.com/office/drawing/2014/main" id="{8D0EC7E4-DBD7-69C9-018B-6FAA50C04A63}"/>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997;p95">
            <a:extLst>
              <a:ext uri="{FF2B5EF4-FFF2-40B4-BE49-F238E27FC236}">
                <a16:creationId xmlns:a16="http://schemas.microsoft.com/office/drawing/2014/main" id="{04E260F1-0E9C-A99A-E860-535BA47D541A}"/>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998;p95">
            <a:extLst>
              <a:ext uri="{FF2B5EF4-FFF2-40B4-BE49-F238E27FC236}">
                <a16:creationId xmlns:a16="http://schemas.microsoft.com/office/drawing/2014/main" id="{53D7B987-FDDC-66BE-B41E-06424417CF81}"/>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4145210455"/>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preserve="1">
  <p:cSld name="Photo Slide 9">
    <p:spTree>
      <p:nvGrpSpPr>
        <p:cNvPr id="1" name=""/>
        <p:cNvGrpSpPr/>
        <p:nvPr/>
      </p:nvGrpSpPr>
      <p:grpSpPr>
        <a:xfrm>
          <a:off x="0" y="0"/>
          <a:ext cx="0" cy="0"/>
          <a:chOff x="0" y="0"/>
          <a:chExt cx="0" cy="0"/>
        </a:xfrm>
      </p:grpSpPr>
      <p:sp>
        <p:nvSpPr>
          <p:cNvPr id="2" name="Google Shape;1000;p96">
            <a:extLst>
              <a:ext uri="{FF2B5EF4-FFF2-40B4-BE49-F238E27FC236}">
                <a16:creationId xmlns:a16="http://schemas.microsoft.com/office/drawing/2014/main" id="{3B8FCBF5-36D9-D10E-5B4C-AF5E293B0006}"/>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001;p96">
            <a:extLst>
              <a:ext uri="{FF2B5EF4-FFF2-40B4-BE49-F238E27FC236}">
                <a16:creationId xmlns:a16="http://schemas.microsoft.com/office/drawing/2014/main" id="{D1F52A49-7059-25E1-8673-C8DCB42F44E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002;p96">
            <a:extLst>
              <a:ext uri="{FF2B5EF4-FFF2-40B4-BE49-F238E27FC236}">
                <a16:creationId xmlns:a16="http://schemas.microsoft.com/office/drawing/2014/main" id="{52CADCBE-BD88-E522-0809-1FA9C4AA9AD0}"/>
              </a:ext>
            </a:extLst>
          </p:cNvPr>
          <p:cNvGrpSpPr/>
          <p:nvPr/>
        </p:nvGrpSpPr>
        <p:grpSpPr>
          <a:xfrm>
            <a:off x="0" y="5379424"/>
            <a:ext cx="2807363" cy="753895"/>
            <a:chOff x="0" y="5379424"/>
            <a:chExt cx="2807363" cy="753895"/>
          </a:xfrm>
        </p:grpSpPr>
        <p:sp>
          <p:nvSpPr>
            <p:cNvPr id="5" name="Google Shape;1003;p96">
              <a:extLst>
                <a:ext uri="{FF2B5EF4-FFF2-40B4-BE49-F238E27FC236}">
                  <a16:creationId xmlns:a16="http://schemas.microsoft.com/office/drawing/2014/main" id="{2CD5A458-D786-D791-98DA-7350F4B172E9}"/>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004;p96">
              <a:extLst>
                <a:ext uri="{FF2B5EF4-FFF2-40B4-BE49-F238E27FC236}">
                  <a16:creationId xmlns:a16="http://schemas.microsoft.com/office/drawing/2014/main" id="{9B02C360-0919-4663-6B6C-56C14CBF701C}"/>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006;p96">
            <a:extLst>
              <a:ext uri="{FF2B5EF4-FFF2-40B4-BE49-F238E27FC236}">
                <a16:creationId xmlns:a16="http://schemas.microsoft.com/office/drawing/2014/main" id="{05D57579-CEBD-7F3C-B9DD-150EE694075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821242833"/>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preserve="1">
  <p:cSld name="Quotation 14">
    <p:spTree>
      <p:nvGrpSpPr>
        <p:cNvPr id="1" name=""/>
        <p:cNvGrpSpPr/>
        <p:nvPr/>
      </p:nvGrpSpPr>
      <p:grpSpPr>
        <a:xfrm>
          <a:off x="0" y="0"/>
          <a:ext cx="0" cy="0"/>
          <a:chOff x="0" y="0"/>
          <a:chExt cx="0" cy="0"/>
        </a:xfrm>
      </p:grpSpPr>
      <p:sp>
        <p:nvSpPr>
          <p:cNvPr id="2" name="Google Shape;1008;p97">
            <a:extLst>
              <a:ext uri="{FF2B5EF4-FFF2-40B4-BE49-F238E27FC236}">
                <a16:creationId xmlns:a16="http://schemas.microsoft.com/office/drawing/2014/main" id="{05E4C13B-D0A5-B9BB-084D-45C08DB0439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09;p97">
            <a:extLst>
              <a:ext uri="{FF2B5EF4-FFF2-40B4-BE49-F238E27FC236}">
                <a16:creationId xmlns:a16="http://schemas.microsoft.com/office/drawing/2014/main" id="{2FC0FAA0-925C-194D-D999-096EB8ADAC0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010;p97">
            <a:extLst>
              <a:ext uri="{FF2B5EF4-FFF2-40B4-BE49-F238E27FC236}">
                <a16:creationId xmlns:a16="http://schemas.microsoft.com/office/drawing/2014/main" id="{4715A670-7E7C-647E-C967-C661725197A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011;p97">
            <a:extLst>
              <a:ext uri="{FF2B5EF4-FFF2-40B4-BE49-F238E27FC236}">
                <a16:creationId xmlns:a16="http://schemas.microsoft.com/office/drawing/2014/main" id="{E6EC220E-551E-98A3-D15E-7C6EE1E36C29}"/>
              </a:ext>
            </a:extLst>
          </p:cNvPr>
          <p:cNvSpPr txBox="1">
            <a:spLocks noGrp="1"/>
          </p:cNvSpPr>
          <p:nvPr>
            <p:ph type="sldNum" sz="quarter" idx="8"/>
          </p:nvPr>
        </p:nvSpPr>
        <p:spPr/>
        <p:txBody>
          <a:bodyPr/>
          <a:lstStyle>
            <a:lvl1pPr>
              <a:defRPr>
                <a:solidFill>
                  <a:srgbClr val="AEB3B7"/>
                </a:solidFill>
              </a:defRPr>
            </a:lvl1pPr>
          </a:lstStyle>
          <a:p>
            <a:pPr lvl="0"/>
            <a:fld id="{8685194B-9488-428F-9FA7-0CFD8D6439D6}" type="slidenum">
              <a:t>‹#›</a:t>
            </a:fld>
            <a:endParaRPr lang="en-US"/>
          </a:p>
        </p:txBody>
      </p:sp>
      <p:cxnSp>
        <p:nvCxnSpPr>
          <p:cNvPr id="6" name="Google Shape;1012;p97">
            <a:extLst>
              <a:ext uri="{FF2B5EF4-FFF2-40B4-BE49-F238E27FC236}">
                <a16:creationId xmlns:a16="http://schemas.microsoft.com/office/drawing/2014/main" id="{FE881CF8-8667-D6E8-AD01-5FAC16E58E1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013;p97">
            <a:extLst>
              <a:ext uri="{FF2B5EF4-FFF2-40B4-BE49-F238E27FC236}">
                <a16:creationId xmlns:a16="http://schemas.microsoft.com/office/drawing/2014/main" id="{70C23B4D-CD6F-E8F0-50F1-6D831E13E219}"/>
              </a:ext>
            </a:extLst>
          </p:cNvPr>
          <p:cNvSpPr txBox="1">
            <a:spLocks noGrp="1"/>
          </p:cNvSpPr>
          <p:nvPr>
            <p:ph type="ftr" sz="quarter" idx="9"/>
          </p:nvPr>
        </p:nvSpPr>
        <p:spPr/>
        <p:txBody>
          <a:bodyPr/>
          <a:lstStyle>
            <a:lvl1pPr>
              <a:defRPr/>
            </a:lvl1pPr>
          </a:lstStyle>
          <a:p>
            <a:pPr lvl="0"/>
            <a:endParaRPr lang="en-US"/>
          </a:p>
        </p:txBody>
      </p:sp>
      <p:grpSp>
        <p:nvGrpSpPr>
          <p:cNvPr id="8" name="Google Shape;1014;p97">
            <a:extLst>
              <a:ext uri="{FF2B5EF4-FFF2-40B4-BE49-F238E27FC236}">
                <a16:creationId xmlns:a16="http://schemas.microsoft.com/office/drawing/2014/main" id="{A007200A-11A8-E868-AF62-42AE0246BFE7}"/>
              </a:ext>
            </a:extLst>
          </p:cNvPr>
          <p:cNvGrpSpPr/>
          <p:nvPr/>
        </p:nvGrpSpPr>
        <p:grpSpPr>
          <a:xfrm>
            <a:off x="7191545" y="0"/>
            <a:ext cx="5000460" cy="1425988"/>
            <a:chOff x="7191545" y="0"/>
            <a:chExt cx="5000460" cy="1425988"/>
          </a:xfrm>
        </p:grpSpPr>
        <p:pic>
          <p:nvPicPr>
            <p:cNvPr id="9" name="Google Shape;1015;p97">
              <a:extLst>
                <a:ext uri="{FF2B5EF4-FFF2-40B4-BE49-F238E27FC236}">
                  <a16:creationId xmlns:a16="http://schemas.microsoft.com/office/drawing/2014/main" id="{100FAC38-FFEB-935D-56A3-9DEBB5AF3A6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016;p97">
              <a:extLst>
                <a:ext uri="{FF2B5EF4-FFF2-40B4-BE49-F238E27FC236}">
                  <a16:creationId xmlns:a16="http://schemas.microsoft.com/office/drawing/2014/main" id="{05917B50-2F6F-C08C-249B-F7B243BD4325}"/>
                </a:ext>
              </a:extLst>
            </p:cNvPr>
            <p:cNvGrpSpPr/>
            <p:nvPr/>
          </p:nvGrpSpPr>
          <p:grpSpPr>
            <a:xfrm>
              <a:off x="7191545" y="0"/>
              <a:ext cx="5000460" cy="1425988"/>
              <a:chOff x="7191545" y="0"/>
              <a:chExt cx="5000460" cy="1425988"/>
            </a:xfrm>
          </p:grpSpPr>
          <p:sp>
            <p:nvSpPr>
              <p:cNvPr id="11" name="Google Shape;1017;p97">
                <a:extLst>
                  <a:ext uri="{FF2B5EF4-FFF2-40B4-BE49-F238E27FC236}">
                    <a16:creationId xmlns:a16="http://schemas.microsoft.com/office/drawing/2014/main" id="{6F16F64D-09FF-FD09-F7E0-7894D1A762F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018;p97">
                <a:extLst>
                  <a:ext uri="{FF2B5EF4-FFF2-40B4-BE49-F238E27FC236}">
                    <a16:creationId xmlns:a16="http://schemas.microsoft.com/office/drawing/2014/main" id="{E56A5AAB-9320-67AC-523E-A4DFE4956E2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019;p97" descr="Open quotation mark with solid fill">
            <a:extLst>
              <a:ext uri="{FF2B5EF4-FFF2-40B4-BE49-F238E27FC236}">
                <a16:creationId xmlns:a16="http://schemas.microsoft.com/office/drawing/2014/main" id="{EF677445-CAE4-494A-28C1-55827253737A}"/>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034936210"/>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preserve="1">
  <p:cSld name="1_Quotation 14">
    <p:spTree>
      <p:nvGrpSpPr>
        <p:cNvPr id="1" name=""/>
        <p:cNvGrpSpPr/>
        <p:nvPr/>
      </p:nvGrpSpPr>
      <p:grpSpPr>
        <a:xfrm>
          <a:off x="0" y="0"/>
          <a:ext cx="0" cy="0"/>
          <a:chOff x="0" y="0"/>
          <a:chExt cx="0" cy="0"/>
        </a:xfrm>
      </p:grpSpPr>
      <p:sp>
        <p:nvSpPr>
          <p:cNvPr id="2" name="Google Shape;1008;p97">
            <a:extLst>
              <a:ext uri="{FF2B5EF4-FFF2-40B4-BE49-F238E27FC236}">
                <a16:creationId xmlns:a16="http://schemas.microsoft.com/office/drawing/2014/main" id="{6310B1E0-A8CC-6B66-5635-FFA7EAC3567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09;p97">
            <a:extLst>
              <a:ext uri="{FF2B5EF4-FFF2-40B4-BE49-F238E27FC236}">
                <a16:creationId xmlns:a16="http://schemas.microsoft.com/office/drawing/2014/main" id="{0A5286E8-05AA-2F63-2F06-287C9873C130}"/>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010;p97">
            <a:extLst>
              <a:ext uri="{FF2B5EF4-FFF2-40B4-BE49-F238E27FC236}">
                <a16:creationId xmlns:a16="http://schemas.microsoft.com/office/drawing/2014/main" id="{7C52D427-F0D2-7902-E933-A07ADE1ED99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011;p97">
            <a:extLst>
              <a:ext uri="{FF2B5EF4-FFF2-40B4-BE49-F238E27FC236}">
                <a16:creationId xmlns:a16="http://schemas.microsoft.com/office/drawing/2014/main" id="{CBF50DB7-08C5-C0C5-70FA-8D5324BA67FE}"/>
              </a:ext>
            </a:extLst>
          </p:cNvPr>
          <p:cNvSpPr txBox="1">
            <a:spLocks noGrp="1"/>
          </p:cNvSpPr>
          <p:nvPr>
            <p:ph type="sldNum" sz="quarter" idx="8"/>
          </p:nvPr>
        </p:nvSpPr>
        <p:spPr/>
        <p:txBody>
          <a:bodyPr/>
          <a:lstStyle>
            <a:lvl1pPr>
              <a:defRPr>
                <a:solidFill>
                  <a:srgbClr val="AEB3B7"/>
                </a:solidFill>
              </a:defRPr>
            </a:lvl1pPr>
          </a:lstStyle>
          <a:p>
            <a:pPr lvl="0"/>
            <a:fld id="{83CFF609-905F-408D-B06C-95B55BF23200}" type="slidenum">
              <a:t>‹#›</a:t>
            </a:fld>
            <a:endParaRPr lang="en-US"/>
          </a:p>
        </p:txBody>
      </p:sp>
      <p:cxnSp>
        <p:nvCxnSpPr>
          <p:cNvPr id="6" name="Google Shape;1012;p97">
            <a:extLst>
              <a:ext uri="{FF2B5EF4-FFF2-40B4-BE49-F238E27FC236}">
                <a16:creationId xmlns:a16="http://schemas.microsoft.com/office/drawing/2014/main" id="{9864C1EE-5230-230C-59C9-A64AACF29C7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013;p97">
            <a:extLst>
              <a:ext uri="{FF2B5EF4-FFF2-40B4-BE49-F238E27FC236}">
                <a16:creationId xmlns:a16="http://schemas.microsoft.com/office/drawing/2014/main" id="{3C274B61-51E2-2109-7C3F-7754FF96E0DE}"/>
              </a:ext>
            </a:extLst>
          </p:cNvPr>
          <p:cNvSpPr txBox="1">
            <a:spLocks noGrp="1"/>
          </p:cNvSpPr>
          <p:nvPr>
            <p:ph type="ftr" sz="quarter" idx="9"/>
          </p:nvPr>
        </p:nvSpPr>
        <p:spPr/>
        <p:txBody>
          <a:bodyPr/>
          <a:lstStyle>
            <a:lvl1pPr>
              <a:defRPr/>
            </a:lvl1pPr>
          </a:lstStyle>
          <a:p>
            <a:pPr lvl="0"/>
            <a:endParaRPr lang="en-US"/>
          </a:p>
        </p:txBody>
      </p:sp>
      <p:grpSp>
        <p:nvGrpSpPr>
          <p:cNvPr id="8" name="Google Shape;1014;p97">
            <a:extLst>
              <a:ext uri="{FF2B5EF4-FFF2-40B4-BE49-F238E27FC236}">
                <a16:creationId xmlns:a16="http://schemas.microsoft.com/office/drawing/2014/main" id="{DCCF19D4-9238-3B5C-315B-214684EC1B04}"/>
              </a:ext>
            </a:extLst>
          </p:cNvPr>
          <p:cNvGrpSpPr/>
          <p:nvPr/>
        </p:nvGrpSpPr>
        <p:grpSpPr>
          <a:xfrm>
            <a:off x="7191545" y="0"/>
            <a:ext cx="5000460" cy="1425988"/>
            <a:chOff x="7191545" y="0"/>
            <a:chExt cx="5000460" cy="1425988"/>
          </a:xfrm>
        </p:grpSpPr>
        <p:pic>
          <p:nvPicPr>
            <p:cNvPr id="9" name="Google Shape;1015;p97">
              <a:extLst>
                <a:ext uri="{FF2B5EF4-FFF2-40B4-BE49-F238E27FC236}">
                  <a16:creationId xmlns:a16="http://schemas.microsoft.com/office/drawing/2014/main" id="{4DD0AD79-C089-2E00-FF3E-35FA9399EC9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016;p97">
              <a:extLst>
                <a:ext uri="{FF2B5EF4-FFF2-40B4-BE49-F238E27FC236}">
                  <a16:creationId xmlns:a16="http://schemas.microsoft.com/office/drawing/2014/main" id="{ED428288-D79A-06AC-A6FB-6F6B8FEA166D}"/>
                </a:ext>
              </a:extLst>
            </p:cNvPr>
            <p:cNvGrpSpPr/>
            <p:nvPr/>
          </p:nvGrpSpPr>
          <p:grpSpPr>
            <a:xfrm>
              <a:off x="7191545" y="0"/>
              <a:ext cx="5000460" cy="1425988"/>
              <a:chOff x="7191545" y="0"/>
              <a:chExt cx="5000460" cy="1425988"/>
            </a:xfrm>
          </p:grpSpPr>
          <p:sp>
            <p:nvSpPr>
              <p:cNvPr id="11" name="Google Shape;1017;p97">
                <a:extLst>
                  <a:ext uri="{FF2B5EF4-FFF2-40B4-BE49-F238E27FC236}">
                    <a16:creationId xmlns:a16="http://schemas.microsoft.com/office/drawing/2014/main" id="{1BB6E95F-57A0-7DC2-92EB-8EA1BFC0D7D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018;p97">
                <a:extLst>
                  <a:ext uri="{FF2B5EF4-FFF2-40B4-BE49-F238E27FC236}">
                    <a16:creationId xmlns:a16="http://schemas.microsoft.com/office/drawing/2014/main" id="{DA0BB56B-0C2F-4F9D-8868-F6FADF4EFDC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019;p97" descr="Open quotation mark with solid fill">
            <a:extLst>
              <a:ext uri="{FF2B5EF4-FFF2-40B4-BE49-F238E27FC236}">
                <a16:creationId xmlns:a16="http://schemas.microsoft.com/office/drawing/2014/main" id="{E380D616-7F6D-E3EF-E09A-3518C300938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45202038"/>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preserve="1">
  <p:cSld name="Title and Content 12">
    <p:spTree>
      <p:nvGrpSpPr>
        <p:cNvPr id="1" name=""/>
        <p:cNvGrpSpPr/>
        <p:nvPr/>
      </p:nvGrpSpPr>
      <p:grpSpPr>
        <a:xfrm>
          <a:off x="0" y="0"/>
          <a:ext cx="0" cy="0"/>
          <a:chOff x="0" y="0"/>
          <a:chExt cx="0" cy="0"/>
        </a:xfrm>
      </p:grpSpPr>
      <p:grpSp>
        <p:nvGrpSpPr>
          <p:cNvPr id="2" name="Google Shape;1021;p98">
            <a:extLst>
              <a:ext uri="{FF2B5EF4-FFF2-40B4-BE49-F238E27FC236}">
                <a16:creationId xmlns:a16="http://schemas.microsoft.com/office/drawing/2014/main" id="{1513CD8B-7250-288D-468B-9B3077908840}"/>
              </a:ext>
            </a:extLst>
          </p:cNvPr>
          <p:cNvGrpSpPr/>
          <p:nvPr/>
        </p:nvGrpSpPr>
        <p:grpSpPr>
          <a:xfrm>
            <a:off x="7191545" y="0"/>
            <a:ext cx="5000460" cy="1425988"/>
            <a:chOff x="7191545" y="0"/>
            <a:chExt cx="5000460" cy="1425988"/>
          </a:xfrm>
        </p:grpSpPr>
        <p:pic>
          <p:nvPicPr>
            <p:cNvPr id="3" name="Google Shape;1022;p98">
              <a:extLst>
                <a:ext uri="{FF2B5EF4-FFF2-40B4-BE49-F238E27FC236}">
                  <a16:creationId xmlns:a16="http://schemas.microsoft.com/office/drawing/2014/main" id="{CEA1D5EC-FE71-C6FB-CD0F-47EFDD4B236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023;p98">
              <a:extLst>
                <a:ext uri="{FF2B5EF4-FFF2-40B4-BE49-F238E27FC236}">
                  <a16:creationId xmlns:a16="http://schemas.microsoft.com/office/drawing/2014/main" id="{6FCEA53C-764F-EFDA-C914-8D24BB40A57B}"/>
                </a:ext>
              </a:extLst>
            </p:cNvPr>
            <p:cNvGrpSpPr/>
            <p:nvPr/>
          </p:nvGrpSpPr>
          <p:grpSpPr>
            <a:xfrm>
              <a:off x="7191545" y="0"/>
              <a:ext cx="5000460" cy="1425988"/>
              <a:chOff x="7191545" y="0"/>
              <a:chExt cx="5000460" cy="1425988"/>
            </a:xfrm>
          </p:grpSpPr>
          <p:sp>
            <p:nvSpPr>
              <p:cNvPr id="5" name="Google Shape;1024;p98">
                <a:extLst>
                  <a:ext uri="{FF2B5EF4-FFF2-40B4-BE49-F238E27FC236}">
                    <a16:creationId xmlns:a16="http://schemas.microsoft.com/office/drawing/2014/main" id="{98D6509D-B6E5-D709-125B-468A6EA55A8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025;p98">
                <a:extLst>
                  <a:ext uri="{FF2B5EF4-FFF2-40B4-BE49-F238E27FC236}">
                    <a16:creationId xmlns:a16="http://schemas.microsoft.com/office/drawing/2014/main" id="{3E525B48-90BA-B2B4-AB9E-7A537673EA9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026;p98">
            <a:extLst>
              <a:ext uri="{FF2B5EF4-FFF2-40B4-BE49-F238E27FC236}">
                <a16:creationId xmlns:a16="http://schemas.microsoft.com/office/drawing/2014/main" id="{3F11DBBB-C321-1485-82DC-4F383951EB1B}"/>
              </a:ext>
            </a:extLst>
          </p:cNvPr>
          <p:cNvSpPr txBox="1">
            <a:spLocks noGrp="1"/>
          </p:cNvSpPr>
          <p:nvPr>
            <p:ph type="title"/>
          </p:nvPr>
        </p:nvSpPr>
        <p:spPr/>
        <p:txBody>
          <a:bodyPr/>
          <a:lstStyle>
            <a:lvl1pPr>
              <a:defRPr/>
            </a:lvl1pPr>
          </a:lstStyle>
          <a:p>
            <a:pPr lvl="0"/>
            <a:endParaRPr lang="en-US"/>
          </a:p>
        </p:txBody>
      </p:sp>
      <p:sp>
        <p:nvSpPr>
          <p:cNvPr id="8" name="Google Shape;1027;p98">
            <a:extLst>
              <a:ext uri="{FF2B5EF4-FFF2-40B4-BE49-F238E27FC236}">
                <a16:creationId xmlns:a16="http://schemas.microsoft.com/office/drawing/2014/main" id="{6C179093-FE43-4F07-AC9C-167BC4F44E6E}"/>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028;p98">
            <a:extLst>
              <a:ext uri="{FF2B5EF4-FFF2-40B4-BE49-F238E27FC236}">
                <a16:creationId xmlns:a16="http://schemas.microsoft.com/office/drawing/2014/main" id="{06CA1677-C0A4-AA15-6DFE-16E62388685F}"/>
              </a:ext>
            </a:extLst>
          </p:cNvPr>
          <p:cNvSpPr txBox="1">
            <a:spLocks noGrp="1"/>
          </p:cNvSpPr>
          <p:nvPr>
            <p:ph type="sldNum" sz="quarter" idx="8"/>
          </p:nvPr>
        </p:nvSpPr>
        <p:spPr/>
        <p:txBody>
          <a:bodyPr/>
          <a:lstStyle>
            <a:lvl1pPr>
              <a:defRPr>
                <a:solidFill>
                  <a:srgbClr val="AEB3B7"/>
                </a:solidFill>
              </a:defRPr>
            </a:lvl1pPr>
          </a:lstStyle>
          <a:p>
            <a:pPr lvl="0"/>
            <a:fld id="{3D703556-5504-4C66-96D6-84504DA12B29}" type="slidenum">
              <a:t>‹#›</a:t>
            </a:fld>
            <a:endParaRPr lang="en-US"/>
          </a:p>
        </p:txBody>
      </p:sp>
      <p:cxnSp>
        <p:nvCxnSpPr>
          <p:cNvPr id="10" name="Google Shape;1029;p98">
            <a:extLst>
              <a:ext uri="{FF2B5EF4-FFF2-40B4-BE49-F238E27FC236}">
                <a16:creationId xmlns:a16="http://schemas.microsoft.com/office/drawing/2014/main" id="{8204E1EB-E914-D63A-4418-1719690C887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030;p98">
            <a:extLst>
              <a:ext uri="{FF2B5EF4-FFF2-40B4-BE49-F238E27FC236}">
                <a16:creationId xmlns:a16="http://schemas.microsoft.com/office/drawing/2014/main" id="{7A640592-AF2C-22BD-8EDE-AF6C0BFA618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000567051"/>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preserve="1">
  <p:cSld name="Two Content 8">
    <p:spTree>
      <p:nvGrpSpPr>
        <p:cNvPr id="1" name=""/>
        <p:cNvGrpSpPr/>
        <p:nvPr/>
      </p:nvGrpSpPr>
      <p:grpSpPr>
        <a:xfrm>
          <a:off x="0" y="0"/>
          <a:ext cx="0" cy="0"/>
          <a:chOff x="0" y="0"/>
          <a:chExt cx="0" cy="0"/>
        </a:xfrm>
      </p:grpSpPr>
      <p:sp>
        <p:nvSpPr>
          <p:cNvPr id="2" name="Google Shape;1032;p99">
            <a:extLst>
              <a:ext uri="{FF2B5EF4-FFF2-40B4-BE49-F238E27FC236}">
                <a16:creationId xmlns:a16="http://schemas.microsoft.com/office/drawing/2014/main" id="{95AC635A-0D29-DE6B-A313-1CC2DD378B8A}"/>
              </a:ext>
            </a:extLst>
          </p:cNvPr>
          <p:cNvSpPr txBox="1">
            <a:spLocks noGrp="1"/>
          </p:cNvSpPr>
          <p:nvPr>
            <p:ph type="title"/>
          </p:nvPr>
        </p:nvSpPr>
        <p:spPr/>
        <p:txBody>
          <a:bodyPr/>
          <a:lstStyle>
            <a:lvl1pPr>
              <a:defRPr/>
            </a:lvl1pPr>
          </a:lstStyle>
          <a:p>
            <a:pPr lvl="0"/>
            <a:endParaRPr lang="en-US"/>
          </a:p>
        </p:txBody>
      </p:sp>
      <p:sp>
        <p:nvSpPr>
          <p:cNvPr id="3" name="Google Shape;1033;p99">
            <a:extLst>
              <a:ext uri="{FF2B5EF4-FFF2-40B4-BE49-F238E27FC236}">
                <a16:creationId xmlns:a16="http://schemas.microsoft.com/office/drawing/2014/main" id="{13A18E43-2420-C7C6-C654-50177F76E3C3}"/>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034;p99">
            <a:extLst>
              <a:ext uri="{FF2B5EF4-FFF2-40B4-BE49-F238E27FC236}">
                <a16:creationId xmlns:a16="http://schemas.microsoft.com/office/drawing/2014/main" id="{42A92C48-0AE0-FFE2-EE5D-B47E9F7F4000}"/>
              </a:ext>
            </a:extLst>
          </p:cNvPr>
          <p:cNvGrpSpPr/>
          <p:nvPr/>
        </p:nvGrpSpPr>
        <p:grpSpPr>
          <a:xfrm>
            <a:off x="7191545" y="0"/>
            <a:ext cx="5000460" cy="1425988"/>
            <a:chOff x="7191545" y="0"/>
            <a:chExt cx="5000460" cy="1425988"/>
          </a:xfrm>
        </p:grpSpPr>
        <p:pic>
          <p:nvPicPr>
            <p:cNvPr id="5" name="Google Shape;1035;p99">
              <a:extLst>
                <a:ext uri="{FF2B5EF4-FFF2-40B4-BE49-F238E27FC236}">
                  <a16:creationId xmlns:a16="http://schemas.microsoft.com/office/drawing/2014/main" id="{1296B6AA-F7CC-1F9B-2C9C-CA7DDAE5A0B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036;p99">
              <a:extLst>
                <a:ext uri="{FF2B5EF4-FFF2-40B4-BE49-F238E27FC236}">
                  <a16:creationId xmlns:a16="http://schemas.microsoft.com/office/drawing/2014/main" id="{87DE8C14-3431-DBE4-BDF1-3263F56469AF}"/>
                </a:ext>
              </a:extLst>
            </p:cNvPr>
            <p:cNvGrpSpPr/>
            <p:nvPr/>
          </p:nvGrpSpPr>
          <p:grpSpPr>
            <a:xfrm>
              <a:off x="7191545" y="0"/>
              <a:ext cx="5000460" cy="1425988"/>
              <a:chOff x="7191545" y="0"/>
              <a:chExt cx="5000460" cy="1425988"/>
            </a:xfrm>
          </p:grpSpPr>
          <p:sp>
            <p:nvSpPr>
              <p:cNvPr id="7" name="Google Shape;1037;p99">
                <a:extLst>
                  <a:ext uri="{FF2B5EF4-FFF2-40B4-BE49-F238E27FC236}">
                    <a16:creationId xmlns:a16="http://schemas.microsoft.com/office/drawing/2014/main" id="{6C5DA822-7B78-B98F-9BD8-6F3D5415EB9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038;p99">
                <a:extLst>
                  <a:ext uri="{FF2B5EF4-FFF2-40B4-BE49-F238E27FC236}">
                    <a16:creationId xmlns:a16="http://schemas.microsoft.com/office/drawing/2014/main" id="{BFE3F967-3920-041C-46EC-67CFEE4772C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039;p99">
            <a:extLst>
              <a:ext uri="{FF2B5EF4-FFF2-40B4-BE49-F238E27FC236}">
                <a16:creationId xmlns:a16="http://schemas.microsoft.com/office/drawing/2014/main" id="{83C0292F-08B0-D985-983D-EDA8761D4DCD}"/>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040;p99">
            <a:extLst>
              <a:ext uri="{FF2B5EF4-FFF2-40B4-BE49-F238E27FC236}">
                <a16:creationId xmlns:a16="http://schemas.microsoft.com/office/drawing/2014/main" id="{20EC52B6-A1B6-94AD-D591-59E39225789E}"/>
              </a:ext>
            </a:extLst>
          </p:cNvPr>
          <p:cNvSpPr txBox="1">
            <a:spLocks noGrp="1"/>
          </p:cNvSpPr>
          <p:nvPr>
            <p:ph type="sldNum" sz="quarter" idx="8"/>
          </p:nvPr>
        </p:nvSpPr>
        <p:spPr>
          <a:xfrm>
            <a:off x="8839193" y="6356351"/>
            <a:ext cx="2743200" cy="365129"/>
          </a:xfrm>
        </p:spPr>
        <p:txBody>
          <a:bodyPr/>
          <a:lstStyle>
            <a:lvl1pPr>
              <a:defRPr/>
            </a:lvl1pPr>
          </a:lstStyle>
          <a:p>
            <a:pPr lvl="0"/>
            <a:fld id="{01E59C8F-A613-4D87-9BA0-5B0BE875DAB1}" type="slidenum">
              <a:t>‹#›</a:t>
            </a:fld>
            <a:endParaRPr lang="en-US"/>
          </a:p>
        </p:txBody>
      </p:sp>
      <p:cxnSp>
        <p:nvCxnSpPr>
          <p:cNvPr id="11" name="Google Shape;1041;p99">
            <a:extLst>
              <a:ext uri="{FF2B5EF4-FFF2-40B4-BE49-F238E27FC236}">
                <a16:creationId xmlns:a16="http://schemas.microsoft.com/office/drawing/2014/main" id="{C3800A4A-6D92-CE8C-ADB2-7FEC37EE5E4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042;p99">
            <a:extLst>
              <a:ext uri="{FF2B5EF4-FFF2-40B4-BE49-F238E27FC236}">
                <a16:creationId xmlns:a16="http://schemas.microsoft.com/office/drawing/2014/main" id="{FAEEF60D-B8FB-4326-3B9C-99B9AC5E610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071635892"/>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preserve="1">
  <p:cSld name="Comparison 7">
    <p:spTree>
      <p:nvGrpSpPr>
        <p:cNvPr id="1" name=""/>
        <p:cNvGrpSpPr/>
        <p:nvPr/>
      </p:nvGrpSpPr>
      <p:grpSpPr>
        <a:xfrm>
          <a:off x="0" y="0"/>
          <a:ext cx="0" cy="0"/>
          <a:chOff x="0" y="0"/>
          <a:chExt cx="0" cy="0"/>
        </a:xfrm>
      </p:grpSpPr>
      <p:grpSp>
        <p:nvGrpSpPr>
          <p:cNvPr id="2" name="Google Shape;1044;p100">
            <a:extLst>
              <a:ext uri="{FF2B5EF4-FFF2-40B4-BE49-F238E27FC236}">
                <a16:creationId xmlns:a16="http://schemas.microsoft.com/office/drawing/2014/main" id="{FB6A2BFD-651E-F54A-F5C3-3FF8CD43B3C5}"/>
              </a:ext>
            </a:extLst>
          </p:cNvPr>
          <p:cNvGrpSpPr/>
          <p:nvPr/>
        </p:nvGrpSpPr>
        <p:grpSpPr>
          <a:xfrm>
            <a:off x="7191545" y="0"/>
            <a:ext cx="5000460" cy="1425988"/>
            <a:chOff x="7191545" y="0"/>
            <a:chExt cx="5000460" cy="1425988"/>
          </a:xfrm>
        </p:grpSpPr>
        <p:pic>
          <p:nvPicPr>
            <p:cNvPr id="3" name="Google Shape;1045;p100">
              <a:extLst>
                <a:ext uri="{FF2B5EF4-FFF2-40B4-BE49-F238E27FC236}">
                  <a16:creationId xmlns:a16="http://schemas.microsoft.com/office/drawing/2014/main" id="{92114232-E1E1-5B5D-12EF-8A624B60DBE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046;p100">
              <a:extLst>
                <a:ext uri="{FF2B5EF4-FFF2-40B4-BE49-F238E27FC236}">
                  <a16:creationId xmlns:a16="http://schemas.microsoft.com/office/drawing/2014/main" id="{71C19D0F-A314-C695-7F77-8EF18544CE90}"/>
                </a:ext>
              </a:extLst>
            </p:cNvPr>
            <p:cNvGrpSpPr/>
            <p:nvPr/>
          </p:nvGrpSpPr>
          <p:grpSpPr>
            <a:xfrm>
              <a:off x="7191545" y="0"/>
              <a:ext cx="5000460" cy="1425988"/>
              <a:chOff x="7191545" y="0"/>
              <a:chExt cx="5000460" cy="1425988"/>
            </a:xfrm>
          </p:grpSpPr>
          <p:sp>
            <p:nvSpPr>
              <p:cNvPr id="5" name="Google Shape;1047;p100">
                <a:extLst>
                  <a:ext uri="{FF2B5EF4-FFF2-40B4-BE49-F238E27FC236}">
                    <a16:creationId xmlns:a16="http://schemas.microsoft.com/office/drawing/2014/main" id="{57F58D97-639D-6F1C-F1DD-A0B3553AA4B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048;p100">
                <a:extLst>
                  <a:ext uri="{FF2B5EF4-FFF2-40B4-BE49-F238E27FC236}">
                    <a16:creationId xmlns:a16="http://schemas.microsoft.com/office/drawing/2014/main" id="{8DCB2F14-2A7A-A155-256D-92558A12D34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049;p100">
            <a:extLst>
              <a:ext uri="{FF2B5EF4-FFF2-40B4-BE49-F238E27FC236}">
                <a16:creationId xmlns:a16="http://schemas.microsoft.com/office/drawing/2014/main" id="{0775C318-A23E-DA16-FD0B-89F143BAE781}"/>
              </a:ext>
            </a:extLst>
          </p:cNvPr>
          <p:cNvSpPr txBox="1">
            <a:spLocks noGrp="1"/>
          </p:cNvSpPr>
          <p:nvPr>
            <p:ph type="title"/>
          </p:nvPr>
        </p:nvSpPr>
        <p:spPr/>
        <p:txBody>
          <a:bodyPr/>
          <a:lstStyle>
            <a:lvl1pPr>
              <a:defRPr/>
            </a:lvl1pPr>
          </a:lstStyle>
          <a:p>
            <a:pPr lvl="0"/>
            <a:endParaRPr lang="en-US"/>
          </a:p>
        </p:txBody>
      </p:sp>
      <p:sp>
        <p:nvSpPr>
          <p:cNvPr id="8" name="Google Shape;1050;p100">
            <a:extLst>
              <a:ext uri="{FF2B5EF4-FFF2-40B4-BE49-F238E27FC236}">
                <a16:creationId xmlns:a16="http://schemas.microsoft.com/office/drawing/2014/main" id="{17985FD0-C428-79AA-352A-5CDFCD52243C}"/>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051;p100">
            <a:extLst>
              <a:ext uri="{FF2B5EF4-FFF2-40B4-BE49-F238E27FC236}">
                <a16:creationId xmlns:a16="http://schemas.microsoft.com/office/drawing/2014/main" id="{9738DF52-583F-3877-12AD-7460918624EA}"/>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052;p100">
            <a:extLst>
              <a:ext uri="{FF2B5EF4-FFF2-40B4-BE49-F238E27FC236}">
                <a16:creationId xmlns:a16="http://schemas.microsoft.com/office/drawing/2014/main" id="{E7E57915-22E9-3EBD-DF64-8D0A7BFD3AAE}"/>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053;p100">
            <a:extLst>
              <a:ext uri="{FF2B5EF4-FFF2-40B4-BE49-F238E27FC236}">
                <a16:creationId xmlns:a16="http://schemas.microsoft.com/office/drawing/2014/main" id="{E96E3345-D222-EF67-BFA7-4FFF66264BAD}"/>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054;p100">
            <a:extLst>
              <a:ext uri="{FF2B5EF4-FFF2-40B4-BE49-F238E27FC236}">
                <a16:creationId xmlns:a16="http://schemas.microsoft.com/office/drawing/2014/main" id="{170BBAD9-CD28-E3C3-8461-BAF8124D00BC}"/>
              </a:ext>
            </a:extLst>
          </p:cNvPr>
          <p:cNvSpPr txBox="1">
            <a:spLocks noGrp="1"/>
          </p:cNvSpPr>
          <p:nvPr>
            <p:ph type="sldNum" sz="quarter" idx="8"/>
          </p:nvPr>
        </p:nvSpPr>
        <p:spPr/>
        <p:txBody>
          <a:bodyPr/>
          <a:lstStyle>
            <a:lvl1pPr>
              <a:defRPr/>
            </a:lvl1pPr>
          </a:lstStyle>
          <a:p>
            <a:pPr lvl="0"/>
            <a:fld id="{A8F711A0-B6D3-445D-972E-734A139283F7}" type="slidenum">
              <a:t>‹#›</a:t>
            </a:fld>
            <a:endParaRPr lang="en-US"/>
          </a:p>
        </p:txBody>
      </p:sp>
      <p:cxnSp>
        <p:nvCxnSpPr>
          <p:cNvPr id="13" name="Google Shape;1055;p100">
            <a:extLst>
              <a:ext uri="{FF2B5EF4-FFF2-40B4-BE49-F238E27FC236}">
                <a16:creationId xmlns:a16="http://schemas.microsoft.com/office/drawing/2014/main" id="{2562DFDA-125E-68DE-9DA2-1FAB2C55FCE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056;p100">
            <a:extLst>
              <a:ext uri="{FF2B5EF4-FFF2-40B4-BE49-F238E27FC236}">
                <a16:creationId xmlns:a16="http://schemas.microsoft.com/office/drawing/2014/main" id="{0B561798-324F-1272-E057-81EBCD0A1E5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1687321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69"/>
        <p:cNvGrpSpPr/>
        <p:nvPr/>
      </p:nvGrpSpPr>
      <p:grpSpPr>
        <a:xfrm>
          <a:off x="0" y="0"/>
          <a:ext cx="0" cy="0"/>
          <a:chOff x="0" y="0"/>
          <a:chExt cx="0" cy="0"/>
        </a:xfrm>
      </p:grpSpPr>
      <p:sp>
        <p:nvSpPr>
          <p:cNvPr id="1370" name="Google Shape;1370;p68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1" name="Google Shape;1371;p68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2" name="Google Shape;1372;p68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73" name="Google Shape;1373;p6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74" name="Google Shape;1374;p6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75" name="Google Shape;1375;p68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76" name="Google Shape;1376;p68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77" name="Google Shape;1377;p68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8" name="Google Shape;1378;p68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4868058"/>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preserve="1">
  <p:cSld name="Title Only 7">
    <p:spTree>
      <p:nvGrpSpPr>
        <p:cNvPr id="1" name=""/>
        <p:cNvGrpSpPr/>
        <p:nvPr/>
      </p:nvGrpSpPr>
      <p:grpSpPr>
        <a:xfrm>
          <a:off x="0" y="0"/>
          <a:ext cx="0" cy="0"/>
          <a:chOff x="0" y="0"/>
          <a:chExt cx="0" cy="0"/>
        </a:xfrm>
      </p:grpSpPr>
      <p:grpSp>
        <p:nvGrpSpPr>
          <p:cNvPr id="2" name="Google Shape;1058;p101">
            <a:extLst>
              <a:ext uri="{FF2B5EF4-FFF2-40B4-BE49-F238E27FC236}">
                <a16:creationId xmlns:a16="http://schemas.microsoft.com/office/drawing/2014/main" id="{6E30D6F9-5769-928E-6055-F19B2085CBFE}"/>
              </a:ext>
            </a:extLst>
          </p:cNvPr>
          <p:cNvGrpSpPr/>
          <p:nvPr/>
        </p:nvGrpSpPr>
        <p:grpSpPr>
          <a:xfrm>
            <a:off x="7191545" y="0"/>
            <a:ext cx="5000460" cy="1425988"/>
            <a:chOff x="7191545" y="0"/>
            <a:chExt cx="5000460" cy="1425988"/>
          </a:xfrm>
        </p:grpSpPr>
        <p:pic>
          <p:nvPicPr>
            <p:cNvPr id="3" name="Google Shape;1059;p101">
              <a:extLst>
                <a:ext uri="{FF2B5EF4-FFF2-40B4-BE49-F238E27FC236}">
                  <a16:creationId xmlns:a16="http://schemas.microsoft.com/office/drawing/2014/main" id="{A3DDD87F-3AEF-9FE0-58C1-83CF77BB5CA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060;p101">
              <a:extLst>
                <a:ext uri="{FF2B5EF4-FFF2-40B4-BE49-F238E27FC236}">
                  <a16:creationId xmlns:a16="http://schemas.microsoft.com/office/drawing/2014/main" id="{C1745EEC-F4D7-9916-10F7-90B5E6B92048}"/>
                </a:ext>
              </a:extLst>
            </p:cNvPr>
            <p:cNvGrpSpPr/>
            <p:nvPr/>
          </p:nvGrpSpPr>
          <p:grpSpPr>
            <a:xfrm>
              <a:off x="7191545" y="0"/>
              <a:ext cx="5000460" cy="1425988"/>
              <a:chOff x="7191545" y="0"/>
              <a:chExt cx="5000460" cy="1425988"/>
            </a:xfrm>
          </p:grpSpPr>
          <p:sp>
            <p:nvSpPr>
              <p:cNvPr id="5" name="Google Shape;1061;p101">
                <a:extLst>
                  <a:ext uri="{FF2B5EF4-FFF2-40B4-BE49-F238E27FC236}">
                    <a16:creationId xmlns:a16="http://schemas.microsoft.com/office/drawing/2014/main" id="{B902D9F5-F35C-514F-895F-A932EE29B30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062;p101">
                <a:extLst>
                  <a:ext uri="{FF2B5EF4-FFF2-40B4-BE49-F238E27FC236}">
                    <a16:creationId xmlns:a16="http://schemas.microsoft.com/office/drawing/2014/main" id="{0680628C-E064-5A9F-4462-41AB5A2BFDB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063;p101">
            <a:extLst>
              <a:ext uri="{FF2B5EF4-FFF2-40B4-BE49-F238E27FC236}">
                <a16:creationId xmlns:a16="http://schemas.microsoft.com/office/drawing/2014/main" id="{939809BD-83D3-C993-4A8D-4E235DC5A5A1}"/>
              </a:ext>
            </a:extLst>
          </p:cNvPr>
          <p:cNvSpPr txBox="1">
            <a:spLocks noGrp="1"/>
          </p:cNvSpPr>
          <p:nvPr>
            <p:ph type="title"/>
          </p:nvPr>
        </p:nvSpPr>
        <p:spPr/>
        <p:txBody>
          <a:bodyPr/>
          <a:lstStyle>
            <a:lvl1pPr>
              <a:defRPr/>
            </a:lvl1pPr>
          </a:lstStyle>
          <a:p>
            <a:pPr lvl="0"/>
            <a:endParaRPr lang="en-US"/>
          </a:p>
        </p:txBody>
      </p:sp>
      <p:sp>
        <p:nvSpPr>
          <p:cNvPr id="8" name="Google Shape;1064;p101">
            <a:extLst>
              <a:ext uri="{FF2B5EF4-FFF2-40B4-BE49-F238E27FC236}">
                <a16:creationId xmlns:a16="http://schemas.microsoft.com/office/drawing/2014/main" id="{3C93B423-2C1D-CEDD-F249-296A83E6B910}"/>
              </a:ext>
            </a:extLst>
          </p:cNvPr>
          <p:cNvSpPr txBox="1">
            <a:spLocks noGrp="1"/>
          </p:cNvSpPr>
          <p:nvPr>
            <p:ph type="sldNum" sz="quarter" idx="8"/>
          </p:nvPr>
        </p:nvSpPr>
        <p:spPr/>
        <p:txBody>
          <a:bodyPr/>
          <a:lstStyle>
            <a:lvl1pPr>
              <a:defRPr/>
            </a:lvl1pPr>
          </a:lstStyle>
          <a:p>
            <a:pPr lvl="0"/>
            <a:fld id="{FA5F62AE-5E69-48B9-8317-CC1134A37E77}" type="slidenum">
              <a:t>‹#›</a:t>
            </a:fld>
            <a:endParaRPr lang="en-US"/>
          </a:p>
        </p:txBody>
      </p:sp>
      <p:cxnSp>
        <p:nvCxnSpPr>
          <p:cNvPr id="9" name="Google Shape;1065;p101">
            <a:extLst>
              <a:ext uri="{FF2B5EF4-FFF2-40B4-BE49-F238E27FC236}">
                <a16:creationId xmlns:a16="http://schemas.microsoft.com/office/drawing/2014/main" id="{79D55465-34DF-19F6-6E71-61E656B1E8E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066;p101">
            <a:extLst>
              <a:ext uri="{FF2B5EF4-FFF2-40B4-BE49-F238E27FC236}">
                <a16:creationId xmlns:a16="http://schemas.microsoft.com/office/drawing/2014/main" id="{3F26C4A9-EC98-7DE4-B487-352DE4BF3904}"/>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704468057"/>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preserve="1">
  <p:cSld name="End 8">
    <p:spTree>
      <p:nvGrpSpPr>
        <p:cNvPr id="1" name=""/>
        <p:cNvGrpSpPr/>
        <p:nvPr/>
      </p:nvGrpSpPr>
      <p:grpSpPr>
        <a:xfrm>
          <a:off x="0" y="0"/>
          <a:ext cx="0" cy="0"/>
          <a:chOff x="0" y="0"/>
          <a:chExt cx="0" cy="0"/>
        </a:xfrm>
      </p:grpSpPr>
      <p:grpSp>
        <p:nvGrpSpPr>
          <p:cNvPr id="2" name="Google Shape;1068;p102">
            <a:extLst>
              <a:ext uri="{FF2B5EF4-FFF2-40B4-BE49-F238E27FC236}">
                <a16:creationId xmlns:a16="http://schemas.microsoft.com/office/drawing/2014/main" id="{46561EFF-130B-327A-5C95-7FED39604C1C}"/>
              </a:ext>
            </a:extLst>
          </p:cNvPr>
          <p:cNvGrpSpPr/>
          <p:nvPr/>
        </p:nvGrpSpPr>
        <p:grpSpPr>
          <a:xfrm>
            <a:off x="0" y="0"/>
            <a:ext cx="12191996" cy="2148830"/>
            <a:chOff x="0" y="0"/>
            <a:chExt cx="12191996" cy="2148830"/>
          </a:xfrm>
        </p:grpSpPr>
        <p:sp>
          <p:nvSpPr>
            <p:cNvPr id="3" name="Google Shape;1069;p102">
              <a:extLst>
                <a:ext uri="{FF2B5EF4-FFF2-40B4-BE49-F238E27FC236}">
                  <a16:creationId xmlns:a16="http://schemas.microsoft.com/office/drawing/2014/main" id="{25CB19CA-121C-6D94-FB57-8F3E136F7AD7}"/>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070;p102">
              <a:extLst>
                <a:ext uri="{FF2B5EF4-FFF2-40B4-BE49-F238E27FC236}">
                  <a16:creationId xmlns:a16="http://schemas.microsoft.com/office/drawing/2014/main" id="{52479F28-16FA-8C4E-C0D7-E88724F43F87}"/>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071;p102">
            <a:extLst>
              <a:ext uri="{FF2B5EF4-FFF2-40B4-BE49-F238E27FC236}">
                <a16:creationId xmlns:a16="http://schemas.microsoft.com/office/drawing/2014/main" id="{0C97B161-4C6C-8979-BA76-8B3C0727075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072;p102">
            <a:extLst>
              <a:ext uri="{FF2B5EF4-FFF2-40B4-BE49-F238E27FC236}">
                <a16:creationId xmlns:a16="http://schemas.microsoft.com/office/drawing/2014/main" id="{AD2B1BA9-509F-9B50-5D54-CB52A12CC21A}"/>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073;p102">
            <a:extLst>
              <a:ext uri="{FF2B5EF4-FFF2-40B4-BE49-F238E27FC236}">
                <a16:creationId xmlns:a16="http://schemas.microsoft.com/office/drawing/2014/main" id="{146A1AED-CD1D-9AEA-538F-E145B5CFFBB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074;p102">
            <a:extLst>
              <a:ext uri="{FF2B5EF4-FFF2-40B4-BE49-F238E27FC236}">
                <a16:creationId xmlns:a16="http://schemas.microsoft.com/office/drawing/2014/main" id="{CADD3665-F5B1-E077-BB34-F928C6E60EA1}"/>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715196374"/>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preserve="1">
  <p:cSld name="Blank 6">
    <p:spTree>
      <p:nvGrpSpPr>
        <p:cNvPr id="1" name=""/>
        <p:cNvGrpSpPr/>
        <p:nvPr/>
      </p:nvGrpSpPr>
      <p:grpSpPr>
        <a:xfrm>
          <a:off x="0" y="0"/>
          <a:ext cx="0" cy="0"/>
          <a:chOff x="0" y="0"/>
          <a:chExt cx="0" cy="0"/>
        </a:xfrm>
      </p:grpSpPr>
      <p:sp>
        <p:nvSpPr>
          <p:cNvPr id="2" name="Google Shape;1077;p103">
            <a:extLst>
              <a:ext uri="{FF2B5EF4-FFF2-40B4-BE49-F238E27FC236}">
                <a16:creationId xmlns:a16="http://schemas.microsoft.com/office/drawing/2014/main" id="{16AF3060-96DD-A852-6E91-3980A44A0055}"/>
              </a:ext>
            </a:extLst>
          </p:cNvPr>
          <p:cNvSpPr txBox="1">
            <a:spLocks noGrp="1"/>
          </p:cNvSpPr>
          <p:nvPr>
            <p:ph type="sldNum" sz="quarter" idx="8"/>
          </p:nvPr>
        </p:nvSpPr>
        <p:spPr/>
        <p:txBody>
          <a:bodyPr/>
          <a:lstStyle>
            <a:lvl1pPr>
              <a:defRPr/>
            </a:lvl1pPr>
          </a:lstStyle>
          <a:p>
            <a:pPr lvl="0"/>
            <a:fld id="{EE23B7F6-1DA1-4A09-A73D-334941155206}" type="slidenum">
              <a:t>‹#›</a:t>
            </a:fld>
            <a:endParaRPr lang="en-US"/>
          </a:p>
        </p:txBody>
      </p:sp>
      <p:cxnSp>
        <p:nvCxnSpPr>
          <p:cNvPr id="3" name="Google Shape;1078;p103">
            <a:extLst>
              <a:ext uri="{FF2B5EF4-FFF2-40B4-BE49-F238E27FC236}">
                <a16:creationId xmlns:a16="http://schemas.microsoft.com/office/drawing/2014/main" id="{529838E3-18DB-EC0E-7EC3-397F7F03998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079;p103">
            <a:extLst>
              <a:ext uri="{FF2B5EF4-FFF2-40B4-BE49-F238E27FC236}">
                <a16:creationId xmlns:a16="http://schemas.microsoft.com/office/drawing/2014/main" id="{C7C06AAB-7FFC-15C9-7823-C720A11015DE}"/>
              </a:ext>
            </a:extLst>
          </p:cNvPr>
          <p:cNvSpPr txBox="1">
            <a:spLocks noGrp="1"/>
          </p:cNvSpPr>
          <p:nvPr>
            <p:ph type="ftr" sz="quarter" idx="9"/>
          </p:nvPr>
        </p:nvSpPr>
        <p:spPr/>
        <p:txBody>
          <a:bodyPr/>
          <a:lstStyle>
            <a:lvl1pPr>
              <a:defRPr/>
            </a:lvl1pPr>
          </a:lstStyle>
          <a:p>
            <a:pPr lvl="0"/>
            <a:endParaRPr lang="en-US"/>
          </a:p>
        </p:txBody>
      </p:sp>
      <p:grpSp>
        <p:nvGrpSpPr>
          <p:cNvPr id="5" name="Google Shape;1080;p103">
            <a:extLst>
              <a:ext uri="{FF2B5EF4-FFF2-40B4-BE49-F238E27FC236}">
                <a16:creationId xmlns:a16="http://schemas.microsoft.com/office/drawing/2014/main" id="{781C17C7-7980-141D-F4F8-E7895D30A123}"/>
              </a:ext>
            </a:extLst>
          </p:cNvPr>
          <p:cNvGrpSpPr/>
          <p:nvPr/>
        </p:nvGrpSpPr>
        <p:grpSpPr>
          <a:xfrm>
            <a:off x="7191545" y="0"/>
            <a:ext cx="5000460" cy="1425988"/>
            <a:chOff x="7191545" y="0"/>
            <a:chExt cx="5000460" cy="1425988"/>
          </a:xfrm>
        </p:grpSpPr>
        <p:pic>
          <p:nvPicPr>
            <p:cNvPr id="6" name="Google Shape;1081;p103">
              <a:extLst>
                <a:ext uri="{FF2B5EF4-FFF2-40B4-BE49-F238E27FC236}">
                  <a16:creationId xmlns:a16="http://schemas.microsoft.com/office/drawing/2014/main" id="{CCDA52F6-0A00-A6BC-23B0-79DF1A2C9C0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082;p103">
              <a:extLst>
                <a:ext uri="{FF2B5EF4-FFF2-40B4-BE49-F238E27FC236}">
                  <a16:creationId xmlns:a16="http://schemas.microsoft.com/office/drawing/2014/main" id="{8F75DE41-4655-E2BE-31FE-2425D4B3BBF3}"/>
                </a:ext>
              </a:extLst>
            </p:cNvPr>
            <p:cNvGrpSpPr/>
            <p:nvPr/>
          </p:nvGrpSpPr>
          <p:grpSpPr>
            <a:xfrm>
              <a:off x="7191545" y="0"/>
              <a:ext cx="5000460" cy="1425988"/>
              <a:chOff x="7191545" y="0"/>
              <a:chExt cx="5000460" cy="1425988"/>
            </a:xfrm>
          </p:grpSpPr>
          <p:sp>
            <p:nvSpPr>
              <p:cNvPr id="8" name="Google Shape;1083;p103">
                <a:extLst>
                  <a:ext uri="{FF2B5EF4-FFF2-40B4-BE49-F238E27FC236}">
                    <a16:creationId xmlns:a16="http://schemas.microsoft.com/office/drawing/2014/main" id="{CDD4B090-C492-57B0-06D8-9FB8F020394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084;p103">
                <a:extLst>
                  <a:ext uri="{FF2B5EF4-FFF2-40B4-BE49-F238E27FC236}">
                    <a16:creationId xmlns:a16="http://schemas.microsoft.com/office/drawing/2014/main" id="{0CE0DDE9-B724-45A3-1CBC-64B8BA03EF2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344850684"/>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preserve="1">
  <p:cSld name="Cover 10">
    <p:spTree>
      <p:nvGrpSpPr>
        <p:cNvPr id="1" name=""/>
        <p:cNvGrpSpPr/>
        <p:nvPr/>
      </p:nvGrpSpPr>
      <p:grpSpPr>
        <a:xfrm>
          <a:off x="0" y="0"/>
          <a:ext cx="0" cy="0"/>
          <a:chOff x="0" y="0"/>
          <a:chExt cx="0" cy="0"/>
        </a:xfrm>
      </p:grpSpPr>
      <p:sp>
        <p:nvSpPr>
          <p:cNvPr id="2" name="Google Shape;1086;p104">
            <a:extLst>
              <a:ext uri="{FF2B5EF4-FFF2-40B4-BE49-F238E27FC236}">
                <a16:creationId xmlns:a16="http://schemas.microsoft.com/office/drawing/2014/main" id="{1F33379A-395F-ABB7-DDBF-F3A3FF7962C4}"/>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87;p104">
            <a:extLst>
              <a:ext uri="{FF2B5EF4-FFF2-40B4-BE49-F238E27FC236}">
                <a16:creationId xmlns:a16="http://schemas.microsoft.com/office/drawing/2014/main" id="{CF84FCF1-FFF4-EB51-A199-921F81285946}"/>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088;p104">
            <a:extLst>
              <a:ext uri="{FF2B5EF4-FFF2-40B4-BE49-F238E27FC236}">
                <a16:creationId xmlns:a16="http://schemas.microsoft.com/office/drawing/2014/main" id="{B27DCCF0-D23A-A77E-CEB6-617C6245B040}"/>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090;p104">
            <a:extLst>
              <a:ext uri="{FF2B5EF4-FFF2-40B4-BE49-F238E27FC236}">
                <a16:creationId xmlns:a16="http://schemas.microsoft.com/office/drawing/2014/main" id="{409310A9-782B-7DFF-5298-18D446FD2204}"/>
              </a:ext>
            </a:extLst>
          </p:cNvPr>
          <p:cNvGrpSpPr/>
          <p:nvPr/>
        </p:nvGrpSpPr>
        <p:grpSpPr>
          <a:xfrm>
            <a:off x="0" y="5020348"/>
            <a:ext cx="12191996" cy="1837651"/>
            <a:chOff x="0" y="5020348"/>
            <a:chExt cx="12191996" cy="1837651"/>
          </a:xfrm>
        </p:grpSpPr>
        <p:sp>
          <p:nvSpPr>
            <p:cNvPr id="6" name="Google Shape;1091;p104">
              <a:extLst>
                <a:ext uri="{FF2B5EF4-FFF2-40B4-BE49-F238E27FC236}">
                  <a16:creationId xmlns:a16="http://schemas.microsoft.com/office/drawing/2014/main" id="{7672EB50-5EEC-D86A-0C3E-D4D3BE6AF73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092;p104">
              <a:extLst>
                <a:ext uri="{FF2B5EF4-FFF2-40B4-BE49-F238E27FC236}">
                  <a16:creationId xmlns:a16="http://schemas.microsoft.com/office/drawing/2014/main" id="{EE6A59C2-4777-A1AB-7926-33B3C79791A2}"/>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093;p104">
              <a:extLst>
                <a:ext uri="{FF2B5EF4-FFF2-40B4-BE49-F238E27FC236}">
                  <a16:creationId xmlns:a16="http://schemas.microsoft.com/office/drawing/2014/main" id="{AB07926C-AB36-DBF2-FCAC-0761786F5E5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432702768"/>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preserve="1">
  <p:cSld name="Divider 11">
    <p:spTree>
      <p:nvGrpSpPr>
        <p:cNvPr id="1" name=""/>
        <p:cNvGrpSpPr/>
        <p:nvPr/>
      </p:nvGrpSpPr>
      <p:grpSpPr>
        <a:xfrm>
          <a:off x="0" y="0"/>
          <a:ext cx="0" cy="0"/>
          <a:chOff x="0" y="0"/>
          <a:chExt cx="0" cy="0"/>
        </a:xfrm>
      </p:grpSpPr>
      <p:grpSp>
        <p:nvGrpSpPr>
          <p:cNvPr id="2" name="Google Shape;1095;p105">
            <a:extLst>
              <a:ext uri="{FF2B5EF4-FFF2-40B4-BE49-F238E27FC236}">
                <a16:creationId xmlns:a16="http://schemas.microsoft.com/office/drawing/2014/main" id="{6DEDD40A-9D89-346F-9089-52F5CDAE62AA}"/>
              </a:ext>
            </a:extLst>
          </p:cNvPr>
          <p:cNvGrpSpPr/>
          <p:nvPr/>
        </p:nvGrpSpPr>
        <p:grpSpPr>
          <a:xfrm>
            <a:off x="0" y="5020348"/>
            <a:ext cx="12191996" cy="1837651"/>
            <a:chOff x="0" y="5020348"/>
            <a:chExt cx="12191996" cy="1837651"/>
          </a:xfrm>
        </p:grpSpPr>
        <p:sp>
          <p:nvSpPr>
            <p:cNvPr id="3" name="Google Shape;1096;p105">
              <a:extLst>
                <a:ext uri="{FF2B5EF4-FFF2-40B4-BE49-F238E27FC236}">
                  <a16:creationId xmlns:a16="http://schemas.microsoft.com/office/drawing/2014/main" id="{A0CDBF32-CF69-F355-CEAE-795993D36022}"/>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097;p105">
              <a:extLst>
                <a:ext uri="{FF2B5EF4-FFF2-40B4-BE49-F238E27FC236}">
                  <a16:creationId xmlns:a16="http://schemas.microsoft.com/office/drawing/2014/main" id="{B4556C9B-722F-E50A-ACB3-5E4F42ACAFF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098;p105">
              <a:extLst>
                <a:ext uri="{FF2B5EF4-FFF2-40B4-BE49-F238E27FC236}">
                  <a16:creationId xmlns:a16="http://schemas.microsoft.com/office/drawing/2014/main" id="{82B12CA6-C604-623E-7C8C-6D1181A7822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099;p105">
              <a:extLst>
                <a:ext uri="{FF2B5EF4-FFF2-40B4-BE49-F238E27FC236}">
                  <a16:creationId xmlns:a16="http://schemas.microsoft.com/office/drawing/2014/main" id="{656F088A-0427-A540-9248-B3F88E7C3CC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100;p105">
            <a:extLst>
              <a:ext uri="{FF2B5EF4-FFF2-40B4-BE49-F238E27FC236}">
                <a16:creationId xmlns:a16="http://schemas.microsoft.com/office/drawing/2014/main" id="{E5E58A42-F8AB-DD61-2172-421ED3B10A78}"/>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101;p105">
            <a:extLst>
              <a:ext uri="{FF2B5EF4-FFF2-40B4-BE49-F238E27FC236}">
                <a16:creationId xmlns:a16="http://schemas.microsoft.com/office/drawing/2014/main" id="{6C90C77A-48A4-5281-C55F-6FD7AFD0AC11}"/>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729654328"/>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preserve="1">
  <p:cSld name="Photo Slide 10">
    <p:spTree>
      <p:nvGrpSpPr>
        <p:cNvPr id="1" name=""/>
        <p:cNvGrpSpPr/>
        <p:nvPr/>
      </p:nvGrpSpPr>
      <p:grpSpPr>
        <a:xfrm>
          <a:off x="0" y="0"/>
          <a:ext cx="0" cy="0"/>
          <a:chOff x="0" y="0"/>
          <a:chExt cx="0" cy="0"/>
        </a:xfrm>
      </p:grpSpPr>
      <p:sp>
        <p:nvSpPr>
          <p:cNvPr id="2" name="Google Shape;1103;p106">
            <a:extLst>
              <a:ext uri="{FF2B5EF4-FFF2-40B4-BE49-F238E27FC236}">
                <a16:creationId xmlns:a16="http://schemas.microsoft.com/office/drawing/2014/main" id="{9BA0C9C6-B923-C42A-35B4-FE94A015A483}"/>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104;p106">
            <a:extLst>
              <a:ext uri="{FF2B5EF4-FFF2-40B4-BE49-F238E27FC236}">
                <a16:creationId xmlns:a16="http://schemas.microsoft.com/office/drawing/2014/main" id="{CCDB12C0-A091-CF08-0B9A-0E88625F67D7}"/>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05;p106">
            <a:extLst>
              <a:ext uri="{FF2B5EF4-FFF2-40B4-BE49-F238E27FC236}">
                <a16:creationId xmlns:a16="http://schemas.microsoft.com/office/drawing/2014/main" id="{C9F4915E-B7A0-8E70-0B82-65F586D5A9C3}"/>
              </a:ext>
            </a:extLst>
          </p:cNvPr>
          <p:cNvGrpSpPr/>
          <p:nvPr/>
        </p:nvGrpSpPr>
        <p:grpSpPr>
          <a:xfrm>
            <a:off x="0" y="5379424"/>
            <a:ext cx="2807363" cy="753895"/>
            <a:chOff x="0" y="5379424"/>
            <a:chExt cx="2807363" cy="753895"/>
          </a:xfrm>
        </p:grpSpPr>
        <p:sp>
          <p:nvSpPr>
            <p:cNvPr id="5" name="Google Shape;1106;p106">
              <a:extLst>
                <a:ext uri="{FF2B5EF4-FFF2-40B4-BE49-F238E27FC236}">
                  <a16:creationId xmlns:a16="http://schemas.microsoft.com/office/drawing/2014/main" id="{3B22EEBA-B5BE-2A1C-FEBD-9C25A2CBA9F5}"/>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07;p106">
              <a:extLst>
                <a:ext uri="{FF2B5EF4-FFF2-40B4-BE49-F238E27FC236}">
                  <a16:creationId xmlns:a16="http://schemas.microsoft.com/office/drawing/2014/main" id="{EDB590BB-4F7C-EECA-A0E2-ECB205352EC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09;p106">
            <a:extLst>
              <a:ext uri="{FF2B5EF4-FFF2-40B4-BE49-F238E27FC236}">
                <a16:creationId xmlns:a16="http://schemas.microsoft.com/office/drawing/2014/main" id="{B1BEA714-6A9E-296E-1C19-D00021BD5CB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141375615"/>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preserve="1">
  <p:cSld name="Quotation 15">
    <p:spTree>
      <p:nvGrpSpPr>
        <p:cNvPr id="1" name=""/>
        <p:cNvGrpSpPr/>
        <p:nvPr/>
      </p:nvGrpSpPr>
      <p:grpSpPr>
        <a:xfrm>
          <a:off x="0" y="0"/>
          <a:ext cx="0" cy="0"/>
          <a:chOff x="0" y="0"/>
          <a:chExt cx="0" cy="0"/>
        </a:xfrm>
      </p:grpSpPr>
      <p:sp>
        <p:nvSpPr>
          <p:cNvPr id="2" name="Google Shape;1111;p107">
            <a:extLst>
              <a:ext uri="{FF2B5EF4-FFF2-40B4-BE49-F238E27FC236}">
                <a16:creationId xmlns:a16="http://schemas.microsoft.com/office/drawing/2014/main" id="{EC43552C-0950-4AAF-6709-9B632B53BAE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12;p107">
            <a:extLst>
              <a:ext uri="{FF2B5EF4-FFF2-40B4-BE49-F238E27FC236}">
                <a16:creationId xmlns:a16="http://schemas.microsoft.com/office/drawing/2014/main" id="{1B6CF5B7-B0B5-5D7F-0748-55B78275A8A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13;p107">
            <a:extLst>
              <a:ext uri="{FF2B5EF4-FFF2-40B4-BE49-F238E27FC236}">
                <a16:creationId xmlns:a16="http://schemas.microsoft.com/office/drawing/2014/main" id="{88EB0AA9-2333-C387-7735-D103C0599BE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14;p107">
            <a:extLst>
              <a:ext uri="{FF2B5EF4-FFF2-40B4-BE49-F238E27FC236}">
                <a16:creationId xmlns:a16="http://schemas.microsoft.com/office/drawing/2014/main" id="{3C42EC17-2779-B54C-2F2E-7B6DA663EE9B}"/>
              </a:ext>
            </a:extLst>
          </p:cNvPr>
          <p:cNvSpPr txBox="1">
            <a:spLocks noGrp="1"/>
          </p:cNvSpPr>
          <p:nvPr>
            <p:ph type="sldNum" sz="quarter" idx="8"/>
          </p:nvPr>
        </p:nvSpPr>
        <p:spPr/>
        <p:txBody>
          <a:bodyPr/>
          <a:lstStyle>
            <a:lvl1pPr>
              <a:defRPr>
                <a:solidFill>
                  <a:srgbClr val="AEB3B7"/>
                </a:solidFill>
              </a:defRPr>
            </a:lvl1pPr>
          </a:lstStyle>
          <a:p>
            <a:pPr lvl="0"/>
            <a:fld id="{FC378875-235F-4C57-8248-ECB06B772F43}" type="slidenum">
              <a:t>‹#›</a:t>
            </a:fld>
            <a:endParaRPr lang="en-US"/>
          </a:p>
        </p:txBody>
      </p:sp>
      <p:cxnSp>
        <p:nvCxnSpPr>
          <p:cNvPr id="6" name="Google Shape;1115;p107">
            <a:extLst>
              <a:ext uri="{FF2B5EF4-FFF2-40B4-BE49-F238E27FC236}">
                <a16:creationId xmlns:a16="http://schemas.microsoft.com/office/drawing/2014/main" id="{6F5DAC16-7D88-8C64-C8AC-E12253397D5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16;p107">
            <a:extLst>
              <a:ext uri="{FF2B5EF4-FFF2-40B4-BE49-F238E27FC236}">
                <a16:creationId xmlns:a16="http://schemas.microsoft.com/office/drawing/2014/main" id="{0A1757ED-FCA5-66CB-A420-033B3D5977C8}"/>
              </a:ext>
            </a:extLst>
          </p:cNvPr>
          <p:cNvSpPr txBox="1">
            <a:spLocks noGrp="1"/>
          </p:cNvSpPr>
          <p:nvPr>
            <p:ph type="ftr" sz="quarter" idx="9"/>
          </p:nvPr>
        </p:nvSpPr>
        <p:spPr/>
        <p:txBody>
          <a:bodyPr/>
          <a:lstStyle>
            <a:lvl1pPr>
              <a:defRPr/>
            </a:lvl1pPr>
          </a:lstStyle>
          <a:p>
            <a:pPr lvl="0"/>
            <a:endParaRPr lang="en-US"/>
          </a:p>
        </p:txBody>
      </p:sp>
      <p:grpSp>
        <p:nvGrpSpPr>
          <p:cNvPr id="8" name="Google Shape;1117;p107">
            <a:extLst>
              <a:ext uri="{FF2B5EF4-FFF2-40B4-BE49-F238E27FC236}">
                <a16:creationId xmlns:a16="http://schemas.microsoft.com/office/drawing/2014/main" id="{9D97EB07-8331-AC1F-E72D-4F1691B200B6}"/>
              </a:ext>
            </a:extLst>
          </p:cNvPr>
          <p:cNvGrpSpPr/>
          <p:nvPr/>
        </p:nvGrpSpPr>
        <p:grpSpPr>
          <a:xfrm>
            <a:off x="7191545" y="0"/>
            <a:ext cx="5000460" cy="1425988"/>
            <a:chOff x="7191545" y="0"/>
            <a:chExt cx="5000460" cy="1425988"/>
          </a:xfrm>
        </p:grpSpPr>
        <p:pic>
          <p:nvPicPr>
            <p:cNvPr id="9" name="Google Shape;1118;p107">
              <a:extLst>
                <a:ext uri="{FF2B5EF4-FFF2-40B4-BE49-F238E27FC236}">
                  <a16:creationId xmlns:a16="http://schemas.microsoft.com/office/drawing/2014/main" id="{9D6D8778-4459-0112-3885-02530CB945F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19;p107">
              <a:extLst>
                <a:ext uri="{FF2B5EF4-FFF2-40B4-BE49-F238E27FC236}">
                  <a16:creationId xmlns:a16="http://schemas.microsoft.com/office/drawing/2014/main" id="{CF53B2B3-0B9F-AC75-142E-E151EF752B4F}"/>
                </a:ext>
              </a:extLst>
            </p:cNvPr>
            <p:cNvGrpSpPr/>
            <p:nvPr/>
          </p:nvGrpSpPr>
          <p:grpSpPr>
            <a:xfrm>
              <a:off x="7191545" y="0"/>
              <a:ext cx="5000460" cy="1425988"/>
              <a:chOff x="7191545" y="0"/>
              <a:chExt cx="5000460" cy="1425988"/>
            </a:xfrm>
          </p:grpSpPr>
          <p:sp>
            <p:nvSpPr>
              <p:cNvPr id="11" name="Google Shape;1120;p107">
                <a:extLst>
                  <a:ext uri="{FF2B5EF4-FFF2-40B4-BE49-F238E27FC236}">
                    <a16:creationId xmlns:a16="http://schemas.microsoft.com/office/drawing/2014/main" id="{C5D59400-3CEB-2A8D-C114-B294BBD8214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21;p107">
                <a:extLst>
                  <a:ext uri="{FF2B5EF4-FFF2-40B4-BE49-F238E27FC236}">
                    <a16:creationId xmlns:a16="http://schemas.microsoft.com/office/drawing/2014/main" id="{E8A278D5-D0D3-BD86-571F-31102EA3C56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122;p107" descr="Open quotation mark with solid fill">
            <a:extLst>
              <a:ext uri="{FF2B5EF4-FFF2-40B4-BE49-F238E27FC236}">
                <a16:creationId xmlns:a16="http://schemas.microsoft.com/office/drawing/2014/main" id="{10EB3D73-70A1-465C-C8DD-C231B923476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708502729"/>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preserve="1">
  <p:cSld name="Title and Content 13">
    <p:spTree>
      <p:nvGrpSpPr>
        <p:cNvPr id="1" name=""/>
        <p:cNvGrpSpPr/>
        <p:nvPr/>
      </p:nvGrpSpPr>
      <p:grpSpPr>
        <a:xfrm>
          <a:off x="0" y="0"/>
          <a:ext cx="0" cy="0"/>
          <a:chOff x="0" y="0"/>
          <a:chExt cx="0" cy="0"/>
        </a:xfrm>
      </p:grpSpPr>
      <p:grpSp>
        <p:nvGrpSpPr>
          <p:cNvPr id="2" name="Google Shape;1124;p108">
            <a:extLst>
              <a:ext uri="{FF2B5EF4-FFF2-40B4-BE49-F238E27FC236}">
                <a16:creationId xmlns:a16="http://schemas.microsoft.com/office/drawing/2014/main" id="{ACBB621A-3ED0-2DC6-FA90-A3F3966A4FDD}"/>
              </a:ext>
            </a:extLst>
          </p:cNvPr>
          <p:cNvGrpSpPr/>
          <p:nvPr/>
        </p:nvGrpSpPr>
        <p:grpSpPr>
          <a:xfrm>
            <a:off x="7191545" y="0"/>
            <a:ext cx="5000460" cy="1425988"/>
            <a:chOff x="7191545" y="0"/>
            <a:chExt cx="5000460" cy="1425988"/>
          </a:xfrm>
        </p:grpSpPr>
        <p:pic>
          <p:nvPicPr>
            <p:cNvPr id="3" name="Google Shape;1125;p108">
              <a:extLst>
                <a:ext uri="{FF2B5EF4-FFF2-40B4-BE49-F238E27FC236}">
                  <a16:creationId xmlns:a16="http://schemas.microsoft.com/office/drawing/2014/main" id="{D04EA8A9-F3DB-054E-44B0-01A04FE2873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26;p108">
              <a:extLst>
                <a:ext uri="{FF2B5EF4-FFF2-40B4-BE49-F238E27FC236}">
                  <a16:creationId xmlns:a16="http://schemas.microsoft.com/office/drawing/2014/main" id="{CDC1C783-F45C-0970-78A2-FA378ED8360D}"/>
                </a:ext>
              </a:extLst>
            </p:cNvPr>
            <p:cNvGrpSpPr/>
            <p:nvPr/>
          </p:nvGrpSpPr>
          <p:grpSpPr>
            <a:xfrm>
              <a:off x="7191545" y="0"/>
              <a:ext cx="5000460" cy="1425988"/>
              <a:chOff x="7191545" y="0"/>
              <a:chExt cx="5000460" cy="1425988"/>
            </a:xfrm>
          </p:grpSpPr>
          <p:sp>
            <p:nvSpPr>
              <p:cNvPr id="5" name="Google Shape;1127;p108">
                <a:extLst>
                  <a:ext uri="{FF2B5EF4-FFF2-40B4-BE49-F238E27FC236}">
                    <a16:creationId xmlns:a16="http://schemas.microsoft.com/office/drawing/2014/main" id="{510DAE3C-E8ED-3C00-436D-D9ABDC1BA50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28;p108">
                <a:extLst>
                  <a:ext uri="{FF2B5EF4-FFF2-40B4-BE49-F238E27FC236}">
                    <a16:creationId xmlns:a16="http://schemas.microsoft.com/office/drawing/2014/main" id="{8DE4316D-BA37-68FB-64DC-BD5AAE93E85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29;p108">
            <a:extLst>
              <a:ext uri="{FF2B5EF4-FFF2-40B4-BE49-F238E27FC236}">
                <a16:creationId xmlns:a16="http://schemas.microsoft.com/office/drawing/2014/main" id="{A56C212D-B1B7-FA2C-37B8-B2012381DA60}"/>
              </a:ext>
            </a:extLst>
          </p:cNvPr>
          <p:cNvSpPr txBox="1">
            <a:spLocks noGrp="1"/>
          </p:cNvSpPr>
          <p:nvPr>
            <p:ph type="title"/>
          </p:nvPr>
        </p:nvSpPr>
        <p:spPr/>
        <p:txBody>
          <a:bodyPr/>
          <a:lstStyle>
            <a:lvl1pPr>
              <a:defRPr/>
            </a:lvl1pPr>
          </a:lstStyle>
          <a:p>
            <a:pPr lvl="0"/>
            <a:endParaRPr lang="en-US"/>
          </a:p>
        </p:txBody>
      </p:sp>
      <p:sp>
        <p:nvSpPr>
          <p:cNvPr id="8" name="Google Shape;1130;p108">
            <a:extLst>
              <a:ext uri="{FF2B5EF4-FFF2-40B4-BE49-F238E27FC236}">
                <a16:creationId xmlns:a16="http://schemas.microsoft.com/office/drawing/2014/main" id="{ED36240D-CBAE-C63A-78B6-245A57354FA5}"/>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131;p108">
            <a:extLst>
              <a:ext uri="{FF2B5EF4-FFF2-40B4-BE49-F238E27FC236}">
                <a16:creationId xmlns:a16="http://schemas.microsoft.com/office/drawing/2014/main" id="{90BDE90B-3D3E-2FCA-9B7A-290C5316D55C}"/>
              </a:ext>
            </a:extLst>
          </p:cNvPr>
          <p:cNvSpPr txBox="1">
            <a:spLocks noGrp="1"/>
          </p:cNvSpPr>
          <p:nvPr>
            <p:ph type="sldNum" sz="quarter" idx="8"/>
          </p:nvPr>
        </p:nvSpPr>
        <p:spPr/>
        <p:txBody>
          <a:bodyPr/>
          <a:lstStyle>
            <a:lvl1pPr>
              <a:defRPr>
                <a:solidFill>
                  <a:srgbClr val="AEB3B7"/>
                </a:solidFill>
              </a:defRPr>
            </a:lvl1pPr>
          </a:lstStyle>
          <a:p>
            <a:pPr lvl="0"/>
            <a:fld id="{EA6D9D82-6F4C-43B5-9E56-0FECF8B9E88E}" type="slidenum">
              <a:t>‹#›</a:t>
            </a:fld>
            <a:endParaRPr lang="en-US"/>
          </a:p>
        </p:txBody>
      </p:sp>
      <p:cxnSp>
        <p:nvCxnSpPr>
          <p:cNvPr id="10" name="Google Shape;1132;p108">
            <a:extLst>
              <a:ext uri="{FF2B5EF4-FFF2-40B4-BE49-F238E27FC236}">
                <a16:creationId xmlns:a16="http://schemas.microsoft.com/office/drawing/2014/main" id="{C4A3570C-E992-22C8-92F4-24961468E14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133;p108">
            <a:extLst>
              <a:ext uri="{FF2B5EF4-FFF2-40B4-BE49-F238E27FC236}">
                <a16:creationId xmlns:a16="http://schemas.microsoft.com/office/drawing/2014/main" id="{EDF34164-D242-614D-354F-D3A7FBC6245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329936188"/>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preserve="1">
  <p:cSld name="Two Content 9">
    <p:spTree>
      <p:nvGrpSpPr>
        <p:cNvPr id="1" name=""/>
        <p:cNvGrpSpPr/>
        <p:nvPr/>
      </p:nvGrpSpPr>
      <p:grpSpPr>
        <a:xfrm>
          <a:off x="0" y="0"/>
          <a:ext cx="0" cy="0"/>
          <a:chOff x="0" y="0"/>
          <a:chExt cx="0" cy="0"/>
        </a:xfrm>
      </p:grpSpPr>
      <p:sp>
        <p:nvSpPr>
          <p:cNvPr id="2" name="Google Shape;1135;p109">
            <a:extLst>
              <a:ext uri="{FF2B5EF4-FFF2-40B4-BE49-F238E27FC236}">
                <a16:creationId xmlns:a16="http://schemas.microsoft.com/office/drawing/2014/main" id="{A4D55696-4C1D-FDC1-46C8-989276E580F2}"/>
              </a:ext>
            </a:extLst>
          </p:cNvPr>
          <p:cNvSpPr txBox="1">
            <a:spLocks noGrp="1"/>
          </p:cNvSpPr>
          <p:nvPr>
            <p:ph type="title"/>
          </p:nvPr>
        </p:nvSpPr>
        <p:spPr/>
        <p:txBody>
          <a:bodyPr/>
          <a:lstStyle>
            <a:lvl1pPr>
              <a:defRPr/>
            </a:lvl1pPr>
          </a:lstStyle>
          <a:p>
            <a:pPr lvl="0"/>
            <a:endParaRPr lang="en-US"/>
          </a:p>
        </p:txBody>
      </p:sp>
      <p:sp>
        <p:nvSpPr>
          <p:cNvPr id="3" name="Google Shape;1136;p109">
            <a:extLst>
              <a:ext uri="{FF2B5EF4-FFF2-40B4-BE49-F238E27FC236}">
                <a16:creationId xmlns:a16="http://schemas.microsoft.com/office/drawing/2014/main" id="{AEEE63F7-CA68-4996-C22C-5FB4B1AC244B}"/>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137;p109">
            <a:extLst>
              <a:ext uri="{FF2B5EF4-FFF2-40B4-BE49-F238E27FC236}">
                <a16:creationId xmlns:a16="http://schemas.microsoft.com/office/drawing/2014/main" id="{A61A88F9-B19C-716B-3BA4-A135C43A96A3}"/>
              </a:ext>
            </a:extLst>
          </p:cNvPr>
          <p:cNvGrpSpPr/>
          <p:nvPr/>
        </p:nvGrpSpPr>
        <p:grpSpPr>
          <a:xfrm>
            <a:off x="7191545" y="0"/>
            <a:ext cx="5000460" cy="1425988"/>
            <a:chOff x="7191545" y="0"/>
            <a:chExt cx="5000460" cy="1425988"/>
          </a:xfrm>
        </p:grpSpPr>
        <p:pic>
          <p:nvPicPr>
            <p:cNvPr id="5" name="Google Shape;1138;p109">
              <a:extLst>
                <a:ext uri="{FF2B5EF4-FFF2-40B4-BE49-F238E27FC236}">
                  <a16:creationId xmlns:a16="http://schemas.microsoft.com/office/drawing/2014/main" id="{8D33DAD4-4532-3DEF-7935-9770A1E54DE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139;p109">
              <a:extLst>
                <a:ext uri="{FF2B5EF4-FFF2-40B4-BE49-F238E27FC236}">
                  <a16:creationId xmlns:a16="http://schemas.microsoft.com/office/drawing/2014/main" id="{6835EEAE-8BA2-632E-E279-A36D4757EC3F}"/>
                </a:ext>
              </a:extLst>
            </p:cNvPr>
            <p:cNvGrpSpPr/>
            <p:nvPr/>
          </p:nvGrpSpPr>
          <p:grpSpPr>
            <a:xfrm>
              <a:off x="7191545" y="0"/>
              <a:ext cx="5000460" cy="1425988"/>
              <a:chOff x="7191545" y="0"/>
              <a:chExt cx="5000460" cy="1425988"/>
            </a:xfrm>
          </p:grpSpPr>
          <p:sp>
            <p:nvSpPr>
              <p:cNvPr id="7" name="Google Shape;1140;p109">
                <a:extLst>
                  <a:ext uri="{FF2B5EF4-FFF2-40B4-BE49-F238E27FC236}">
                    <a16:creationId xmlns:a16="http://schemas.microsoft.com/office/drawing/2014/main" id="{A814BB94-1328-3F7B-0C7E-532A8389F0A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141;p109">
                <a:extLst>
                  <a:ext uri="{FF2B5EF4-FFF2-40B4-BE49-F238E27FC236}">
                    <a16:creationId xmlns:a16="http://schemas.microsoft.com/office/drawing/2014/main" id="{0503DDF2-667C-45DD-865D-A141FD4AD52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142;p109">
            <a:extLst>
              <a:ext uri="{FF2B5EF4-FFF2-40B4-BE49-F238E27FC236}">
                <a16:creationId xmlns:a16="http://schemas.microsoft.com/office/drawing/2014/main" id="{D8BCCC72-53C5-62A9-91A9-A09DE224D09B}"/>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143;p109">
            <a:extLst>
              <a:ext uri="{FF2B5EF4-FFF2-40B4-BE49-F238E27FC236}">
                <a16:creationId xmlns:a16="http://schemas.microsoft.com/office/drawing/2014/main" id="{4DB1F086-25FD-4BE7-E7B2-A0CA399F2272}"/>
              </a:ext>
            </a:extLst>
          </p:cNvPr>
          <p:cNvSpPr txBox="1">
            <a:spLocks noGrp="1"/>
          </p:cNvSpPr>
          <p:nvPr>
            <p:ph type="sldNum" sz="quarter" idx="8"/>
          </p:nvPr>
        </p:nvSpPr>
        <p:spPr>
          <a:xfrm>
            <a:off x="8839193" y="6356351"/>
            <a:ext cx="2743200" cy="365129"/>
          </a:xfrm>
        </p:spPr>
        <p:txBody>
          <a:bodyPr/>
          <a:lstStyle>
            <a:lvl1pPr>
              <a:defRPr/>
            </a:lvl1pPr>
          </a:lstStyle>
          <a:p>
            <a:pPr lvl="0"/>
            <a:fld id="{910C41BD-D333-4784-8B9D-47017A3CEC3D}" type="slidenum">
              <a:t>‹#›</a:t>
            </a:fld>
            <a:endParaRPr lang="en-US"/>
          </a:p>
        </p:txBody>
      </p:sp>
      <p:cxnSp>
        <p:nvCxnSpPr>
          <p:cNvPr id="11" name="Google Shape;1144;p109">
            <a:extLst>
              <a:ext uri="{FF2B5EF4-FFF2-40B4-BE49-F238E27FC236}">
                <a16:creationId xmlns:a16="http://schemas.microsoft.com/office/drawing/2014/main" id="{FFBE7883-B789-216D-B041-FC8148EDBB3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145;p109">
            <a:extLst>
              <a:ext uri="{FF2B5EF4-FFF2-40B4-BE49-F238E27FC236}">
                <a16:creationId xmlns:a16="http://schemas.microsoft.com/office/drawing/2014/main" id="{FF5944E7-03BE-9AB3-0AF9-FA071FD5AB6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804372460"/>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preserve="1">
  <p:cSld name="Comparison 8">
    <p:spTree>
      <p:nvGrpSpPr>
        <p:cNvPr id="1" name=""/>
        <p:cNvGrpSpPr/>
        <p:nvPr/>
      </p:nvGrpSpPr>
      <p:grpSpPr>
        <a:xfrm>
          <a:off x="0" y="0"/>
          <a:ext cx="0" cy="0"/>
          <a:chOff x="0" y="0"/>
          <a:chExt cx="0" cy="0"/>
        </a:xfrm>
      </p:grpSpPr>
      <p:grpSp>
        <p:nvGrpSpPr>
          <p:cNvPr id="2" name="Google Shape;1147;p110">
            <a:extLst>
              <a:ext uri="{FF2B5EF4-FFF2-40B4-BE49-F238E27FC236}">
                <a16:creationId xmlns:a16="http://schemas.microsoft.com/office/drawing/2014/main" id="{874913A6-777D-F19E-6F1D-9EAC3A1C252C}"/>
              </a:ext>
            </a:extLst>
          </p:cNvPr>
          <p:cNvGrpSpPr/>
          <p:nvPr/>
        </p:nvGrpSpPr>
        <p:grpSpPr>
          <a:xfrm>
            <a:off x="7191545" y="0"/>
            <a:ext cx="5000460" cy="1425988"/>
            <a:chOff x="7191545" y="0"/>
            <a:chExt cx="5000460" cy="1425988"/>
          </a:xfrm>
        </p:grpSpPr>
        <p:pic>
          <p:nvPicPr>
            <p:cNvPr id="3" name="Google Shape;1148;p110">
              <a:extLst>
                <a:ext uri="{FF2B5EF4-FFF2-40B4-BE49-F238E27FC236}">
                  <a16:creationId xmlns:a16="http://schemas.microsoft.com/office/drawing/2014/main" id="{38DD441B-91EF-4FBF-6B84-BD1BA507ED0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49;p110">
              <a:extLst>
                <a:ext uri="{FF2B5EF4-FFF2-40B4-BE49-F238E27FC236}">
                  <a16:creationId xmlns:a16="http://schemas.microsoft.com/office/drawing/2014/main" id="{ACBC07DF-9A48-76BB-B00D-F8010B6150C5}"/>
                </a:ext>
              </a:extLst>
            </p:cNvPr>
            <p:cNvGrpSpPr/>
            <p:nvPr/>
          </p:nvGrpSpPr>
          <p:grpSpPr>
            <a:xfrm>
              <a:off x="7191545" y="0"/>
              <a:ext cx="5000460" cy="1425988"/>
              <a:chOff x="7191545" y="0"/>
              <a:chExt cx="5000460" cy="1425988"/>
            </a:xfrm>
          </p:grpSpPr>
          <p:sp>
            <p:nvSpPr>
              <p:cNvPr id="5" name="Google Shape;1150;p110">
                <a:extLst>
                  <a:ext uri="{FF2B5EF4-FFF2-40B4-BE49-F238E27FC236}">
                    <a16:creationId xmlns:a16="http://schemas.microsoft.com/office/drawing/2014/main" id="{9D2A7C12-C449-5A09-FFA5-DDB717FD44F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51;p110">
                <a:extLst>
                  <a:ext uri="{FF2B5EF4-FFF2-40B4-BE49-F238E27FC236}">
                    <a16:creationId xmlns:a16="http://schemas.microsoft.com/office/drawing/2014/main" id="{854CCDEF-CA71-BEF1-3A64-E70880952ED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52;p110">
            <a:extLst>
              <a:ext uri="{FF2B5EF4-FFF2-40B4-BE49-F238E27FC236}">
                <a16:creationId xmlns:a16="http://schemas.microsoft.com/office/drawing/2014/main" id="{2555D605-5177-AF4F-F715-99E6100F5070}"/>
              </a:ext>
            </a:extLst>
          </p:cNvPr>
          <p:cNvSpPr txBox="1">
            <a:spLocks noGrp="1"/>
          </p:cNvSpPr>
          <p:nvPr>
            <p:ph type="title"/>
          </p:nvPr>
        </p:nvSpPr>
        <p:spPr/>
        <p:txBody>
          <a:bodyPr/>
          <a:lstStyle>
            <a:lvl1pPr>
              <a:defRPr/>
            </a:lvl1pPr>
          </a:lstStyle>
          <a:p>
            <a:pPr lvl="0"/>
            <a:endParaRPr lang="en-US"/>
          </a:p>
        </p:txBody>
      </p:sp>
      <p:sp>
        <p:nvSpPr>
          <p:cNvPr id="8" name="Google Shape;1153;p110">
            <a:extLst>
              <a:ext uri="{FF2B5EF4-FFF2-40B4-BE49-F238E27FC236}">
                <a16:creationId xmlns:a16="http://schemas.microsoft.com/office/drawing/2014/main" id="{5ECCEFC5-B31E-97F0-C780-DEA046926F6F}"/>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154;p110">
            <a:extLst>
              <a:ext uri="{FF2B5EF4-FFF2-40B4-BE49-F238E27FC236}">
                <a16:creationId xmlns:a16="http://schemas.microsoft.com/office/drawing/2014/main" id="{87E62954-DBDC-11E1-4CDF-60DA6BCDE8CE}"/>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155;p110">
            <a:extLst>
              <a:ext uri="{FF2B5EF4-FFF2-40B4-BE49-F238E27FC236}">
                <a16:creationId xmlns:a16="http://schemas.microsoft.com/office/drawing/2014/main" id="{6C2EF329-204F-3C56-F53A-69FFC18987D1}"/>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156;p110">
            <a:extLst>
              <a:ext uri="{FF2B5EF4-FFF2-40B4-BE49-F238E27FC236}">
                <a16:creationId xmlns:a16="http://schemas.microsoft.com/office/drawing/2014/main" id="{7AAC2344-9990-1B88-8AA3-8AA70CD0279B}"/>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157;p110">
            <a:extLst>
              <a:ext uri="{FF2B5EF4-FFF2-40B4-BE49-F238E27FC236}">
                <a16:creationId xmlns:a16="http://schemas.microsoft.com/office/drawing/2014/main" id="{6A25AF5C-4F18-DC2F-3581-4BC9386D9204}"/>
              </a:ext>
            </a:extLst>
          </p:cNvPr>
          <p:cNvSpPr txBox="1">
            <a:spLocks noGrp="1"/>
          </p:cNvSpPr>
          <p:nvPr>
            <p:ph type="sldNum" sz="quarter" idx="8"/>
          </p:nvPr>
        </p:nvSpPr>
        <p:spPr/>
        <p:txBody>
          <a:bodyPr/>
          <a:lstStyle>
            <a:lvl1pPr>
              <a:defRPr/>
            </a:lvl1pPr>
          </a:lstStyle>
          <a:p>
            <a:pPr lvl="0"/>
            <a:fld id="{2F55078E-A38A-495A-B5E6-F6596E677DB8}" type="slidenum">
              <a:t>‹#›</a:t>
            </a:fld>
            <a:endParaRPr lang="en-US"/>
          </a:p>
        </p:txBody>
      </p:sp>
      <p:cxnSp>
        <p:nvCxnSpPr>
          <p:cNvPr id="13" name="Google Shape;1158;p110">
            <a:extLst>
              <a:ext uri="{FF2B5EF4-FFF2-40B4-BE49-F238E27FC236}">
                <a16:creationId xmlns:a16="http://schemas.microsoft.com/office/drawing/2014/main" id="{C956FCFD-A707-1BDF-E8A9-ABDDA5EA582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159;p110">
            <a:extLst>
              <a:ext uri="{FF2B5EF4-FFF2-40B4-BE49-F238E27FC236}">
                <a16:creationId xmlns:a16="http://schemas.microsoft.com/office/drawing/2014/main" id="{F4BD2974-E2E1-5216-C690-C3DE3FBA90F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2460628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79"/>
        <p:cNvGrpSpPr/>
        <p:nvPr/>
      </p:nvGrpSpPr>
      <p:grpSpPr>
        <a:xfrm>
          <a:off x="0" y="0"/>
          <a:ext cx="0" cy="0"/>
          <a:chOff x="0" y="0"/>
          <a:chExt cx="0" cy="0"/>
        </a:xfrm>
      </p:grpSpPr>
      <p:sp>
        <p:nvSpPr>
          <p:cNvPr id="1380" name="Google Shape;1380;p68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1" name="Google Shape;1381;p68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2" name="Google Shape;1382;p68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83" name="Google Shape;1383;p6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84" name="Google Shape;1384;p6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85" name="Google Shape;1385;p68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86" name="Google Shape;1386;p68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87" name="Google Shape;1387;p68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88" name="Google Shape;1388;p68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652285429"/>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preserve="1">
  <p:cSld name="Title Only 8">
    <p:spTree>
      <p:nvGrpSpPr>
        <p:cNvPr id="1" name=""/>
        <p:cNvGrpSpPr/>
        <p:nvPr/>
      </p:nvGrpSpPr>
      <p:grpSpPr>
        <a:xfrm>
          <a:off x="0" y="0"/>
          <a:ext cx="0" cy="0"/>
          <a:chOff x="0" y="0"/>
          <a:chExt cx="0" cy="0"/>
        </a:xfrm>
      </p:grpSpPr>
      <p:grpSp>
        <p:nvGrpSpPr>
          <p:cNvPr id="2" name="Google Shape;1161;p111">
            <a:extLst>
              <a:ext uri="{FF2B5EF4-FFF2-40B4-BE49-F238E27FC236}">
                <a16:creationId xmlns:a16="http://schemas.microsoft.com/office/drawing/2014/main" id="{F2A2982E-BB3D-3583-DC6B-81473ECF4E43}"/>
              </a:ext>
            </a:extLst>
          </p:cNvPr>
          <p:cNvGrpSpPr/>
          <p:nvPr/>
        </p:nvGrpSpPr>
        <p:grpSpPr>
          <a:xfrm>
            <a:off x="7191545" y="0"/>
            <a:ext cx="5000460" cy="1425988"/>
            <a:chOff x="7191545" y="0"/>
            <a:chExt cx="5000460" cy="1425988"/>
          </a:xfrm>
        </p:grpSpPr>
        <p:pic>
          <p:nvPicPr>
            <p:cNvPr id="3" name="Google Shape;1162;p111">
              <a:extLst>
                <a:ext uri="{FF2B5EF4-FFF2-40B4-BE49-F238E27FC236}">
                  <a16:creationId xmlns:a16="http://schemas.microsoft.com/office/drawing/2014/main" id="{4A27B61D-8ADE-7C3D-09B1-69FCE76423A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63;p111">
              <a:extLst>
                <a:ext uri="{FF2B5EF4-FFF2-40B4-BE49-F238E27FC236}">
                  <a16:creationId xmlns:a16="http://schemas.microsoft.com/office/drawing/2014/main" id="{A3BA571B-F4FA-CC71-9EBC-B0DB98CA89FF}"/>
                </a:ext>
              </a:extLst>
            </p:cNvPr>
            <p:cNvGrpSpPr/>
            <p:nvPr/>
          </p:nvGrpSpPr>
          <p:grpSpPr>
            <a:xfrm>
              <a:off x="7191545" y="0"/>
              <a:ext cx="5000460" cy="1425988"/>
              <a:chOff x="7191545" y="0"/>
              <a:chExt cx="5000460" cy="1425988"/>
            </a:xfrm>
          </p:grpSpPr>
          <p:sp>
            <p:nvSpPr>
              <p:cNvPr id="5" name="Google Shape;1164;p111">
                <a:extLst>
                  <a:ext uri="{FF2B5EF4-FFF2-40B4-BE49-F238E27FC236}">
                    <a16:creationId xmlns:a16="http://schemas.microsoft.com/office/drawing/2014/main" id="{AC136315-7F0B-7A23-0A09-6D55E793ED3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65;p111">
                <a:extLst>
                  <a:ext uri="{FF2B5EF4-FFF2-40B4-BE49-F238E27FC236}">
                    <a16:creationId xmlns:a16="http://schemas.microsoft.com/office/drawing/2014/main" id="{B239324D-2084-AF83-E5D0-B818F7A157C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66;p111">
            <a:extLst>
              <a:ext uri="{FF2B5EF4-FFF2-40B4-BE49-F238E27FC236}">
                <a16:creationId xmlns:a16="http://schemas.microsoft.com/office/drawing/2014/main" id="{6957FD43-D094-01F8-A402-0EC53B4BECCD}"/>
              </a:ext>
            </a:extLst>
          </p:cNvPr>
          <p:cNvSpPr txBox="1">
            <a:spLocks noGrp="1"/>
          </p:cNvSpPr>
          <p:nvPr>
            <p:ph type="title"/>
          </p:nvPr>
        </p:nvSpPr>
        <p:spPr/>
        <p:txBody>
          <a:bodyPr/>
          <a:lstStyle>
            <a:lvl1pPr>
              <a:defRPr/>
            </a:lvl1pPr>
          </a:lstStyle>
          <a:p>
            <a:pPr lvl="0"/>
            <a:endParaRPr lang="en-US"/>
          </a:p>
        </p:txBody>
      </p:sp>
      <p:sp>
        <p:nvSpPr>
          <p:cNvPr id="8" name="Google Shape;1167;p111">
            <a:extLst>
              <a:ext uri="{FF2B5EF4-FFF2-40B4-BE49-F238E27FC236}">
                <a16:creationId xmlns:a16="http://schemas.microsoft.com/office/drawing/2014/main" id="{06B2D8CE-3ED1-92E1-05A9-AEB822EF78BD}"/>
              </a:ext>
            </a:extLst>
          </p:cNvPr>
          <p:cNvSpPr txBox="1">
            <a:spLocks noGrp="1"/>
          </p:cNvSpPr>
          <p:nvPr>
            <p:ph type="sldNum" sz="quarter" idx="8"/>
          </p:nvPr>
        </p:nvSpPr>
        <p:spPr/>
        <p:txBody>
          <a:bodyPr/>
          <a:lstStyle>
            <a:lvl1pPr>
              <a:defRPr/>
            </a:lvl1pPr>
          </a:lstStyle>
          <a:p>
            <a:pPr lvl="0"/>
            <a:fld id="{A0C213A3-B086-4FB1-A428-52736A6FA078}" type="slidenum">
              <a:t>‹#›</a:t>
            </a:fld>
            <a:endParaRPr lang="en-US"/>
          </a:p>
        </p:txBody>
      </p:sp>
      <p:cxnSp>
        <p:nvCxnSpPr>
          <p:cNvPr id="9" name="Google Shape;1168;p111">
            <a:extLst>
              <a:ext uri="{FF2B5EF4-FFF2-40B4-BE49-F238E27FC236}">
                <a16:creationId xmlns:a16="http://schemas.microsoft.com/office/drawing/2014/main" id="{3D5CDD35-EF15-21B1-8686-FCD6A977D65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169;p111">
            <a:extLst>
              <a:ext uri="{FF2B5EF4-FFF2-40B4-BE49-F238E27FC236}">
                <a16:creationId xmlns:a16="http://schemas.microsoft.com/office/drawing/2014/main" id="{657DC0B8-FA3A-9F96-9EFA-CCBF27680AD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108396503"/>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preserve="1">
  <p:cSld name="End 9">
    <p:spTree>
      <p:nvGrpSpPr>
        <p:cNvPr id="1" name=""/>
        <p:cNvGrpSpPr/>
        <p:nvPr/>
      </p:nvGrpSpPr>
      <p:grpSpPr>
        <a:xfrm>
          <a:off x="0" y="0"/>
          <a:ext cx="0" cy="0"/>
          <a:chOff x="0" y="0"/>
          <a:chExt cx="0" cy="0"/>
        </a:xfrm>
      </p:grpSpPr>
      <p:grpSp>
        <p:nvGrpSpPr>
          <p:cNvPr id="2" name="Google Shape;1171;p112">
            <a:extLst>
              <a:ext uri="{FF2B5EF4-FFF2-40B4-BE49-F238E27FC236}">
                <a16:creationId xmlns:a16="http://schemas.microsoft.com/office/drawing/2014/main" id="{6194016E-2617-212A-8493-83ADF96A3DFC}"/>
              </a:ext>
            </a:extLst>
          </p:cNvPr>
          <p:cNvGrpSpPr/>
          <p:nvPr/>
        </p:nvGrpSpPr>
        <p:grpSpPr>
          <a:xfrm>
            <a:off x="0" y="0"/>
            <a:ext cx="12191996" cy="2148830"/>
            <a:chOff x="0" y="0"/>
            <a:chExt cx="12191996" cy="2148830"/>
          </a:xfrm>
        </p:grpSpPr>
        <p:sp>
          <p:nvSpPr>
            <p:cNvPr id="3" name="Google Shape;1172;p112">
              <a:extLst>
                <a:ext uri="{FF2B5EF4-FFF2-40B4-BE49-F238E27FC236}">
                  <a16:creationId xmlns:a16="http://schemas.microsoft.com/office/drawing/2014/main" id="{5A8F4719-4D46-5BFF-85FE-ABF43956E5A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173;p112">
              <a:extLst>
                <a:ext uri="{FF2B5EF4-FFF2-40B4-BE49-F238E27FC236}">
                  <a16:creationId xmlns:a16="http://schemas.microsoft.com/office/drawing/2014/main" id="{C46299E4-C40E-34E7-D984-7EB142E6DC91}"/>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174;p112">
            <a:extLst>
              <a:ext uri="{FF2B5EF4-FFF2-40B4-BE49-F238E27FC236}">
                <a16:creationId xmlns:a16="http://schemas.microsoft.com/office/drawing/2014/main" id="{7AB74EC0-B656-03AB-1687-CBDC5075D63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75;p112">
            <a:extLst>
              <a:ext uri="{FF2B5EF4-FFF2-40B4-BE49-F238E27FC236}">
                <a16:creationId xmlns:a16="http://schemas.microsoft.com/office/drawing/2014/main" id="{8500446B-4E9B-91FA-9346-8C63F691777D}"/>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176;p112">
            <a:extLst>
              <a:ext uri="{FF2B5EF4-FFF2-40B4-BE49-F238E27FC236}">
                <a16:creationId xmlns:a16="http://schemas.microsoft.com/office/drawing/2014/main" id="{BFDD5AAD-1CDA-D429-D944-B1EFB2094F5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177;p112">
            <a:extLst>
              <a:ext uri="{FF2B5EF4-FFF2-40B4-BE49-F238E27FC236}">
                <a16:creationId xmlns:a16="http://schemas.microsoft.com/office/drawing/2014/main" id="{3FB1A8A7-2EBC-C039-2444-DCACA9558A52}"/>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119419073"/>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preserve="1">
  <p:cSld name="Blank 7">
    <p:spTree>
      <p:nvGrpSpPr>
        <p:cNvPr id="1" name=""/>
        <p:cNvGrpSpPr/>
        <p:nvPr/>
      </p:nvGrpSpPr>
      <p:grpSpPr>
        <a:xfrm>
          <a:off x="0" y="0"/>
          <a:ext cx="0" cy="0"/>
          <a:chOff x="0" y="0"/>
          <a:chExt cx="0" cy="0"/>
        </a:xfrm>
      </p:grpSpPr>
      <p:sp>
        <p:nvSpPr>
          <p:cNvPr id="2" name="Google Shape;1180;p113">
            <a:extLst>
              <a:ext uri="{FF2B5EF4-FFF2-40B4-BE49-F238E27FC236}">
                <a16:creationId xmlns:a16="http://schemas.microsoft.com/office/drawing/2014/main" id="{414AF2D6-A0C6-4170-2A0F-5C2A64187167}"/>
              </a:ext>
            </a:extLst>
          </p:cNvPr>
          <p:cNvSpPr txBox="1">
            <a:spLocks noGrp="1"/>
          </p:cNvSpPr>
          <p:nvPr>
            <p:ph type="sldNum" sz="quarter" idx="8"/>
          </p:nvPr>
        </p:nvSpPr>
        <p:spPr/>
        <p:txBody>
          <a:bodyPr/>
          <a:lstStyle>
            <a:lvl1pPr>
              <a:defRPr/>
            </a:lvl1pPr>
          </a:lstStyle>
          <a:p>
            <a:pPr lvl="0"/>
            <a:fld id="{E3E654DC-B8BF-489E-A08F-9F0948F16620}" type="slidenum">
              <a:t>‹#›</a:t>
            </a:fld>
            <a:endParaRPr lang="en-US"/>
          </a:p>
        </p:txBody>
      </p:sp>
      <p:cxnSp>
        <p:nvCxnSpPr>
          <p:cNvPr id="3" name="Google Shape;1181;p113">
            <a:extLst>
              <a:ext uri="{FF2B5EF4-FFF2-40B4-BE49-F238E27FC236}">
                <a16:creationId xmlns:a16="http://schemas.microsoft.com/office/drawing/2014/main" id="{B3D5FE74-6F9E-D104-1904-90C5B687EC9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182;p113">
            <a:extLst>
              <a:ext uri="{FF2B5EF4-FFF2-40B4-BE49-F238E27FC236}">
                <a16:creationId xmlns:a16="http://schemas.microsoft.com/office/drawing/2014/main" id="{616784C6-0B29-C351-BFBF-8EF912CE045F}"/>
              </a:ext>
            </a:extLst>
          </p:cNvPr>
          <p:cNvSpPr txBox="1">
            <a:spLocks noGrp="1"/>
          </p:cNvSpPr>
          <p:nvPr>
            <p:ph type="ftr" sz="quarter" idx="9"/>
          </p:nvPr>
        </p:nvSpPr>
        <p:spPr/>
        <p:txBody>
          <a:bodyPr/>
          <a:lstStyle>
            <a:lvl1pPr>
              <a:defRPr/>
            </a:lvl1pPr>
          </a:lstStyle>
          <a:p>
            <a:pPr lvl="0"/>
            <a:endParaRPr lang="en-US"/>
          </a:p>
        </p:txBody>
      </p:sp>
      <p:grpSp>
        <p:nvGrpSpPr>
          <p:cNvPr id="5" name="Google Shape;1183;p113">
            <a:extLst>
              <a:ext uri="{FF2B5EF4-FFF2-40B4-BE49-F238E27FC236}">
                <a16:creationId xmlns:a16="http://schemas.microsoft.com/office/drawing/2014/main" id="{9F872C5D-5C2B-B065-F096-4894484FE90D}"/>
              </a:ext>
            </a:extLst>
          </p:cNvPr>
          <p:cNvGrpSpPr/>
          <p:nvPr/>
        </p:nvGrpSpPr>
        <p:grpSpPr>
          <a:xfrm>
            <a:off x="7191545" y="0"/>
            <a:ext cx="5000460" cy="1425988"/>
            <a:chOff x="7191545" y="0"/>
            <a:chExt cx="5000460" cy="1425988"/>
          </a:xfrm>
        </p:grpSpPr>
        <p:pic>
          <p:nvPicPr>
            <p:cNvPr id="6" name="Google Shape;1184;p113">
              <a:extLst>
                <a:ext uri="{FF2B5EF4-FFF2-40B4-BE49-F238E27FC236}">
                  <a16:creationId xmlns:a16="http://schemas.microsoft.com/office/drawing/2014/main" id="{C7A51308-89C1-957F-CCED-A7F781E52CF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185;p113">
              <a:extLst>
                <a:ext uri="{FF2B5EF4-FFF2-40B4-BE49-F238E27FC236}">
                  <a16:creationId xmlns:a16="http://schemas.microsoft.com/office/drawing/2014/main" id="{E31909F1-FFCB-E2A6-E4AF-AAF16F2884C1}"/>
                </a:ext>
              </a:extLst>
            </p:cNvPr>
            <p:cNvGrpSpPr/>
            <p:nvPr/>
          </p:nvGrpSpPr>
          <p:grpSpPr>
            <a:xfrm>
              <a:off x="7191545" y="0"/>
              <a:ext cx="5000460" cy="1425988"/>
              <a:chOff x="7191545" y="0"/>
              <a:chExt cx="5000460" cy="1425988"/>
            </a:xfrm>
          </p:grpSpPr>
          <p:sp>
            <p:nvSpPr>
              <p:cNvPr id="8" name="Google Shape;1186;p113">
                <a:extLst>
                  <a:ext uri="{FF2B5EF4-FFF2-40B4-BE49-F238E27FC236}">
                    <a16:creationId xmlns:a16="http://schemas.microsoft.com/office/drawing/2014/main" id="{51C7A63B-F625-2089-625F-1A43DC805A9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187;p113">
                <a:extLst>
                  <a:ext uri="{FF2B5EF4-FFF2-40B4-BE49-F238E27FC236}">
                    <a16:creationId xmlns:a16="http://schemas.microsoft.com/office/drawing/2014/main" id="{FC293C6D-80C6-AF19-C04B-45344431901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973167722"/>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preserve="1">
  <p:cSld name="3_Quotation 3">
    <p:spTree>
      <p:nvGrpSpPr>
        <p:cNvPr id="1" name=""/>
        <p:cNvGrpSpPr/>
        <p:nvPr/>
      </p:nvGrpSpPr>
      <p:grpSpPr>
        <a:xfrm>
          <a:off x="0" y="0"/>
          <a:ext cx="0" cy="0"/>
          <a:chOff x="0" y="0"/>
          <a:chExt cx="0" cy="0"/>
        </a:xfrm>
      </p:grpSpPr>
      <p:sp>
        <p:nvSpPr>
          <p:cNvPr id="2" name="Google Shape;1189;p114">
            <a:extLst>
              <a:ext uri="{FF2B5EF4-FFF2-40B4-BE49-F238E27FC236}">
                <a16:creationId xmlns:a16="http://schemas.microsoft.com/office/drawing/2014/main" id="{A9DE54CF-0D70-5686-C761-1B5BBDCD649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90;p114">
            <a:extLst>
              <a:ext uri="{FF2B5EF4-FFF2-40B4-BE49-F238E27FC236}">
                <a16:creationId xmlns:a16="http://schemas.microsoft.com/office/drawing/2014/main" id="{2F9C992F-BE31-FDFB-D1C8-11CC9033EB4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91;p114">
            <a:extLst>
              <a:ext uri="{FF2B5EF4-FFF2-40B4-BE49-F238E27FC236}">
                <a16:creationId xmlns:a16="http://schemas.microsoft.com/office/drawing/2014/main" id="{F7E02704-D1C8-E5B9-7A61-006A678FA7D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92;p114">
            <a:extLst>
              <a:ext uri="{FF2B5EF4-FFF2-40B4-BE49-F238E27FC236}">
                <a16:creationId xmlns:a16="http://schemas.microsoft.com/office/drawing/2014/main" id="{10D7A799-01FB-B6A2-B61D-76CFB0D44FDF}"/>
              </a:ext>
            </a:extLst>
          </p:cNvPr>
          <p:cNvSpPr txBox="1">
            <a:spLocks noGrp="1"/>
          </p:cNvSpPr>
          <p:nvPr>
            <p:ph type="sldNum" sz="quarter" idx="8"/>
          </p:nvPr>
        </p:nvSpPr>
        <p:spPr/>
        <p:txBody>
          <a:bodyPr/>
          <a:lstStyle>
            <a:lvl1pPr>
              <a:defRPr>
                <a:solidFill>
                  <a:srgbClr val="AEB3B7"/>
                </a:solidFill>
              </a:defRPr>
            </a:lvl1pPr>
          </a:lstStyle>
          <a:p>
            <a:pPr lvl="0"/>
            <a:fld id="{19847A1F-9B38-4BB8-B066-90747396C0ED}" type="slidenum">
              <a:t>‹#›</a:t>
            </a:fld>
            <a:endParaRPr lang="en-US"/>
          </a:p>
        </p:txBody>
      </p:sp>
      <p:cxnSp>
        <p:nvCxnSpPr>
          <p:cNvPr id="6" name="Google Shape;1193;p114">
            <a:extLst>
              <a:ext uri="{FF2B5EF4-FFF2-40B4-BE49-F238E27FC236}">
                <a16:creationId xmlns:a16="http://schemas.microsoft.com/office/drawing/2014/main" id="{CDCA7EAB-0EFB-E96C-C172-0759D835C45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94;p114">
            <a:extLst>
              <a:ext uri="{FF2B5EF4-FFF2-40B4-BE49-F238E27FC236}">
                <a16:creationId xmlns:a16="http://schemas.microsoft.com/office/drawing/2014/main" id="{F02DD766-2DED-01DE-5842-9A886DBB7535}"/>
              </a:ext>
            </a:extLst>
          </p:cNvPr>
          <p:cNvSpPr txBox="1">
            <a:spLocks noGrp="1"/>
          </p:cNvSpPr>
          <p:nvPr>
            <p:ph type="ftr" sz="quarter" idx="9"/>
          </p:nvPr>
        </p:nvSpPr>
        <p:spPr/>
        <p:txBody>
          <a:bodyPr/>
          <a:lstStyle>
            <a:lvl1pPr>
              <a:defRPr/>
            </a:lvl1pPr>
          </a:lstStyle>
          <a:p>
            <a:pPr lvl="0"/>
            <a:endParaRPr lang="en-US"/>
          </a:p>
        </p:txBody>
      </p:sp>
      <p:grpSp>
        <p:nvGrpSpPr>
          <p:cNvPr id="8" name="Google Shape;1195;p114">
            <a:extLst>
              <a:ext uri="{FF2B5EF4-FFF2-40B4-BE49-F238E27FC236}">
                <a16:creationId xmlns:a16="http://schemas.microsoft.com/office/drawing/2014/main" id="{4A099ACB-C0DB-1B64-3934-9F55F54B2803}"/>
              </a:ext>
            </a:extLst>
          </p:cNvPr>
          <p:cNvGrpSpPr/>
          <p:nvPr/>
        </p:nvGrpSpPr>
        <p:grpSpPr>
          <a:xfrm>
            <a:off x="7191545" y="0"/>
            <a:ext cx="5000460" cy="1425988"/>
            <a:chOff x="7191545" y="0"/>
            <a:chExt cx="5000460" cy="1425988"/>
          </a:xfrm>
        </p:grpSpPr>
        <p:pic>
          <p:nvPicPr>
            <p:cNvPr id="9" name="Google Shape;1196;p114">
              <a:extLst>
                <a:ext uri="{FF2B5EF4-FFF2-40B4-BE49-F238E27FC236}">
                  <a16:creationId xmlns:a16="http://schemas.microsoft.com/office/drawing/2014/main" id="{204FEE4D-A7F8-47C4-6D48-323F9281D26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97;p114">
              <a:extLst>
                <a:ext uri="{FF2B5EF4-FFF2-40B4-BE49-F238E27FC236}">
                  <a16:creationId xmlns:a16="http://schemas.microsoft.com/office/drawing/2014/main" id="{E0BDAEC1-C8C0-EA4C-8119-ED565A9FE30D}"/>
                </a:ext>
              </a:extLst>
            </p:cNvPr>
            <p:cNvGrpSpPr/>
            <p:nvPr/>
          </p:nvGrpSpPr>
          <p:grpSpPr>
            <a:xfrm>
              <a:off x="7191545" y="0"/>
              <a:ext cx="5000460" cy="1425988"/>
              <a:chOff x="7191545" y="0"/>
              <a:chExt cx="5000460" cy="1425988"/>
            </a:xfrm>
          </p:grpSpPr>
          <p:sp>
            <p:nvSpPr>
              <p:cNvPr id="11" name="Google Shape;1198;p114">
                <a:extLst>
                  <a:ext uri="{FF2B5EF4-FFF2-40B4-BE49-F238E27FC236}">
                    <a16:creationId xmlns:a16="http://schemas.microsoft.com/office/drawing/2014/main" id="{684073C7-31C9-F2CA-2ECF-080F0CA1E9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99;p114">
                <a:extLst>
                  <a:ext uri="{FF2B5EF4-FFF2-40B4-BE49-F238E27FC236}">
                    <a16:creationId xmlns:a16="http://schemas.microsoft.com/office/drawing/2014/main" id="{4DE65ED5-DF5C-8CA5-62BF-69F7B04EF2A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200;p114" descr="Open quotation mark with solid fill">
            <a:extLst>
              <a:ext uri="{FF2B5EF4-FFF2-40B4-BE49-F238E27FC236}">
                <a16:creationId xmlns:a16="http://schemas.microsoft.com/office/drawing/2014/main" id="{F34C720E-7222-CFF9-490B-B11A6E3E4CA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640187582"/>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preserve="1">
  <p:cSld name="1_Cover 10">
    <p:spTree>
      <p:nvGrpSpPr>
        <p:cNvPr id="1" name=""/>
        <p:cNvGrpSpPr/>
        <p:nvPr/>
      </p:nvGrpSpPr>
      <p:grpSpPr>
        <a:xfrm>
          <a:off x="0" y="0"/>
          <a:ext cx="0" cy="0"/>
          <a:chOff x="0" y="0"/>
          <a:chExt cx="0" cy="0"/>
        </a:xfrm>
      </p:grpSpPr>
      <p:sp>
        <p:nvSpPr>
          <p:cNvPr id="2" name="Google Shape;1086;p104">
            <a:extLst>
              <a:ext uri="{FF2B5EF4-FFF2-40B4-BE49-F238E27FC236}">
                <a16:creationId xmlns:a16="http://schemas.microsoft.com/office/drawing/2014/main" id="{96A5B776-BF53-B299-925B-06141A2B9F3D}"/>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87;p104">
            <a:extLst>
              <a:ext uri="{FF2B5EF4-FFF2-40B4-BE49-F238E27FC236}">
                <a16:creationId xmlns:a16="http://schemas.microsoft.com/office/drawing/2014/main" id="{C7B73A22-9AAB-B4A5-9DCF-C66E492AC4E9}"/>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088;p104">
            <a:extLst>
              <a:ext uri="{FF2B5EF4-FFF2-40B4-BE49-F238E27FC236}">
                <a16:creationId xmlns:a16="http://schemas.microsoft.com/office/drawing/2014/main" id="{4225F521-E898-A77C-C211-D3E0AF09DABE}"/>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090;p104">
            <a:extLst>
              <a:ext uri="{FF2B5EF4-FFF2-40B4-BE49-F238E27FC236}">
                <a16:creationId xmlns:a16="http://schemas.microsoft.com/office/drawing/2014/main" id="{0A73D1D3-D832-454D-66EC-6F88C3FAE086}"/>
              </a:ext>
            </a:extLst>
          </p:cNvPr>
          <p:cNvGrpSpPr/>
          <p:nvPr/>
        </p:nvGrpSpPr>
        <p:grpSpPr>
          <a:xfrm>
            <a:off x="0" y="5020348"/>
            <a:ext cx="12191996" cy="1837651"/>
            <a:chOff x="0" y="5020348"/>
            <a:chExt cx="12191996" cy="1837651"/>
          </a:xfrm>
        </p:grpSpPr>
        <p:sp>
          <p:nvSpPr>
            <p:cNvPr id="6" name="Google Shape;1091;p104">
              <a:extLst>
                <a:ext uri="{FF2B5EF4-FFF2-40B4-BE49-F238E27FC236}">
                  <a16:creationId xmlns:a16="http://schemas.microsoft.com/office/drawing/2014/main" id="{ED9D091C-61C2-5DE5-59D1-F318449B9DB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092;p104">
              <a:extLst>
                <a:ext uri="{FF2B5EF4-FFF2-40B4-BE49-F238E27FC236}">
                  <a16:creationId xmlns:a16="http://schemas.microsoft.com/office/drawing/2014/main" id="{D389699C-6088-9843-C451-F713D4CE16DD}"/>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093;p104">
              <a:extLst>
                <a:ext uri="{FF2B5EF4-FFF2-40B4-BE49-F238E27FC236}">
                  <a16:creationId xmlns:a16="http://schemas.microsoft.com/office/drawing/2014/main" id="{7DF4EC33-9899-5C94-13BB-37B7BD38F57C}"/>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464907686"/>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preserve="1">
  <p:cSld name="1_Divider 11">
    <p:spTree>
      <p:nvGrpSpPr>
        <p:cNvPr id="1" name=""/>
        <p:cNvGrpSpPr/>
        <p:nvPr/>
      </p:nvGrpSpPr>
      <p:grpSpPr>
        <a:xfrm>
          <a:off x="0" y="0"/>
          <a:ext cx="0" cy="0"/>
          <a:chOff x="0" y="0"/>
          <a:chExt cx="0" cy="0"/>
        </a:xfrm>
      </p:grpSpPr>
      <p:grpSp>
        <p:nvGrpSpPr>
          <p:cNvPr id="2" name="Google Shape;1095;p105">
            <a:extLst>
              <a:ext uri="{FF2B5EF4-FFF2-40B4-BE49-F238E27FC236}">
                <a16:creationId xmlns:a16="http://schemas.microsoft.com/office/drawing/2014/main" id="{E7A6E07B-AF2D-1CE3-6D26-78FE7B62C5F7}"/>
              </a:ext>
            </a:extLst>
          </p:cNvPr>
          <p:cNvGrpSpPr/>
          <p:nvPr/>
        </p:nvGrpSpPr>
        <p:grpSpPr>
          <a:xfrm>
            <a:off x="0" y="5020348"/>
            <a:ext cx="12191996" cy="1837651"/>
            <a:chOff x="0" y="5020348"/>
            <a:chExt cx="12191996" cy="1837651"/>
          </a:xfrm>
        </p:grpSpPr>
        <p:sp>
          <p:nvSpPr>
            <p:cNvPr id="3" name="Google Shape;1096;p105">
              <a:extLst>
                <a:ext uri="{FF2B5EF4-FFF2-40B4-BE49-F238E27FC236}">
                  <a16:creationId xmlns:a16="http://schemas.microsoft.com/office/drawing/2014/main" id="{84EF02ED-AAFC-66EC-A160-2F7995AC4467}"/>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097;p105">
              <a:extLst>
                <a:ext uri="{FF2B5EF4-FFF2-40B4-BE49-F238E27FC236}">
                  <a16:creationId xmlns:a16="http://schemas.microsoft.com/office/drawing/2014/main" id="{E316C82B-6A20-BD92-DDBE-DDA062CE89B8}"/>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098;p105">
              <a:extLst>
                <a:ext uri="{FF2B5EF4-FFF2-40B4-BE49-F238E27FC236}">
                  <a16:creationId xmlns:a16="http://schemas.microsoft.com/office/drawing/2014/main" id="{55BB0252-53B8-3974-5514-CDA21495687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099;p105">
              <a:extLst>
                <a:ext uri="{FF2B5EF4-FFF2-40B4-BE49-F238E27FC236}">
                  <a16:creationId xmlns:a16="http://schemas.microsoft.com/office/drawing/2014/main" id="{8EBBCEA7-F5D1-B6D2-7A1A-42B9949478C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100;p105">
            <a:extLst>
              <a:ext uri="{FF2B5EF4-FFF2-40B4-BE49-F238E27FC236}">
                <a16:creationId xmlns:a16="http://schemas.microsoft.com/office/drawing/2014/main" id="{BF0C4FC2-4D8B-571C-B8B4-C98F33EE56D8}"/>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101;p105">
            <a:extLst>
              <a:ext uri="{FF2B5EF4-FFF2-40B4-BE49-F238E27FC236}">
                <a16:creationId xmlns:a16="http://schemas.microsoft.com/office/drawing/2014/main" id="{507E6662-212F-735E-30B6-3C1F6534FC9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055574559"/>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preserve="1">
  <p:cSld name="1_Photo Slide 10">
    <p:spTree>
      <p:nvGrpSpPr>
        <p:cNvPr id="1" name=""/>
        <p:cNvGrpSpPr/>
        <p:nvPr/>
      </p:nvGrpSpPr>
      <p:grpSpPr>
        <a:xfrm>
          <a:off x="0" y="0"/>
          <a:ext cx="0" cy="0"/>
          <a:chOff x="0" y="0"/>
          <a:chExt cx="0" cy="0"/>
        </a:xfrm>
      </p:grpSpPr>
      <p:sp>
        <p:nvSpPr>
          <p:cNvPr id="2" name="Google Shape;1103;p106">
            <a:extLst>
              <a:ext uri="{FF2B5EF4-FFF2-40B4-BE49-F238E27FC236}">
                <a16:creationId xmlns:a16="http://schemas.microsoft.com/office/drawing/2014/main" id="{D609223D-089B-CF44-1A27-3129C4B5B170}"/>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104;p106">
            <a:extLst>
              <a:ext uri="{FF2B5EF4-FFF2-40B4-BE49-F238E27FC236}">
                <a16:creationId xmlns:a16="http://schemas.microsoft.com/office/drawing/2014/main" id="{3D8A5784-C648-6215-98F6-84FC5EEDD8D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05;p106">
            <a:extLst>
              <a:ext uri="{FF2B5EF4-FFF2-40B4-BE49-F238E27FC236}">
                <a16:creationId xmlns:a16="http://schemas.microsoft.com/office/drawing/2014/main" id="{C46B0C8A-0EF2-AF8C-573B-0B3564166C5C}"/>
              </a:ext>
            </a:extLst>
          </p:cNvPr>
          <p:cNvGrpSpPr/>
          <p:nvPr/>
        </p:nvGrpSpPr>
        <p:grpSpPr>
          <a:xfrm>
            <a:off x="0" y="5379424"/>
            <a:ext cx="2807363" cy="753895"/>
            <a:chOff x="0" y="5379424"/>
            <a:chExt cx="2807363" cy="753895"/>
          </a:xfrm>
        </p:grpSpPr>
        <p:sp>
          <p:nvSpPr>
            <p:cNvPr id="5" name="Google Shape;1106;p106">
              <a:extLst>
                <a:ext uri="{FF2B5EF4-FFF2-40B4-BE49-F238E27FC236}">
                  <a16:creationId xmlns:a16="http://schemas.microsoft.com/office/drawing/2014/main" id="{35C53CCC-F28F-1DD4-4A33-D267C50357B6}"/>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07;p106">
              <a:extLst>
                <a:ext uri="{FF2B5EF4-FFF2-40B4-BE49-F238E27FC236}">
                  <a16:creationId xmlns:a16="http://schemas.microsoft.com/office/drawing/2014/main" id="{69521E1A-094F-51B3-652B-01BFE378D556}"/>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09;p106">
            <a:extLst>
              <a:ext uri="{FF2B5EF4-FFF2-40B4-BE49-F238E27FC236}">
                <a16:creationId xmlns:a16="http://schemas.microsoft.com/office/drawing/2014/main" id="{52F40893-5DD6-484F-B5EC-5FD146DC11B2}"/>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376807512"/>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preserve="1">
  <p:cSld name="1_Quotation 15">
    <p:spTree>
      <p:nvGrpSpPr>
        <p:cNvPr id="1" name=""/>
        <p:cNvGrpSpPr/>
        <p:nvPr/>
      </p:nvGrpSpPr>
      <p:grpSpPr>
        <a:xfrm>
          <a:off x="0" y="0"/>
          <a:ext cx="0" cy="0"/>
          <a:chOff x="0" y="0"/>
          <a:chExt cx="0" cy="0"/>
        </a:xfrm>
      </p:grpSpPr>
      <p:sp>
        <p:nvSpPr>
          <p:cNvPr id="2" name="Google Shape;1111;p107">
            <a:extLst>
              <a:ext uri="{FF2B5EF4-FFF2-40B4-BE49-F238E27FC236}">
                <a16:creationId xmlns:a16="http://schemas.microsoft.com/office/drawing/2014/main" id="{E885D2B3-2976-5AC3-B1B9-E7EA882FBE4F}"/>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12;p107">
            <a:extLst>
              <a:ext uri="{FF2B5EF4-FFF2-40B4-BE49-F238E27FC236}">
                <a16:creationId xmlns:a16="http://schemas.microsoft.com/office/drawing/2014/main" id="{C2625CC2-4411-2A82-6EE5-F5A69DBD402C}"/>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13;p107">
            <a:extLst>
              <a:ext uri="{FF2B5EF4-FFF2-40B4-BE49-F238E27FC236}">
                <a16:creationId xmlns:a16="http://schemas.microsoft.com/office/drawing/2014/main" id="{15284C58-2B13-488D-0E3B-50A8D027D04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14;p107">
            <a:extLst>
              <a:ext uri="{FF2B5EF4-FFF2-40B4-BE49-F238E27FC236}">
                <a16:creationId xmlns:a16="http://schemas.microsoft.com/office/drawing/2014/main" id="{89061F8F-76FC-2DD2-8ECD-86BD15EFD3F4}"/>
              </a:ext>
            </a:extLst>
          </p:cNvPr>
          <p:cNvSpPr txBox="1">
            <a:spLocks noGrp="1"/>
          </p:cNvSpPr>
          <p:nvPr>
            <p:ph type="sldNum" sz="quarter" idx="8"/>
          </p:nvPr>
        </p:nvSpPr>
        <p:spPr/>
        <p:txBody>
          <a:bodyPr/>
          <a:lstStyle>
            <a:lvl1pPr>
              <a:defRPr>
                <a:solidFill>
                  <a:srgbClr val="AEB3B7"/>
                </a:solidFill>
              </a:defRPr>
            </a:lvl1pPr>
          </a:lstStyle>
          <a:p>
            <a:pPr lvl="0"/>
            <a:fld id="{701135F7-9BE0-4044-B9CA-E521BE954035}" type="slidenum">
              <a:t>‹#›</a:t>
            </a:fld>
            <a:endParaRPr lang="en-US"/>
          </a:p>
        </p:txBody>
      </p:sp>
      <p:cxnSp>
        <p:nvCxnSpPr>
          <p:cNvPr id="6" name="Google Shape;1115;p107">
            <a:extLst>
              <a:ext uri="{FF2B5EF4-FFF2-40B4-BE49-F238E27FC236}">
                <a16:creationId xmlns:a16="http://schemas.microsoft.com/office/drawing/2014/main" id="{CB7D0DDF-FA03-A20C-D877-1134E8D4655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16;p107">
            <a:extLst>
              <a:ext uri="{FF2B5EF4-FFF2-40B4-BE49-F238E27FC236}">
                <a16:creationId xmlns:a16="http://schemas.microsoft.com/office/drawing/2014/main" id="{D1FE31CD-6DA5-53ED-D0D8-5FEFC9E45460}"/>
              </a:ext>
            </a:extLst>
          </p:cNvPr>
          <p:cNvSpPr txBox="1">
            <a:spLocks noGrp="1"/>
          </p:cNvSpPr>
          <p:nvPr>
            <p:ph type="ftr" sz="quarter" idx="9"/>
          </p:nvPr>
        </p:nvSpPr>
        <p:spPr/>
        <p:txBody>
          <a:bodyPr/>
          <a:lstStyle>
            <a:lvl1pPr>
              <a:defRPr/>
            </a:lvl1pPr>
          </a:lstStyle>
          <a:p>
            <a:pPr lvl="0"/>
            <a:endParaRPr lang="en-US"/>
          </a:p>
        </p:txBody>
      </p:sp>
      <p:grpSp>
        <p:nvGrpSpPr>
          <p:cNvPr id="8" name="Google Shape;1117;p107">
            <a:extLst>
              <a:ext uri="{FF2B5EF4-FFF2-40B4-BE49-F238E27FC236}">
                <a16:creationId xmlns:a16="http://schemas.microsoft.com/office/drawing/2014/main" id="{77C5033F-176A-0456-30A1-67EA89F95AD1}"/>
              </a:ext>
            </a:extLst>
          </p:cNvPr>
          <p:cNvGrpSpPr/>
          <p:nvPr/>
        </p:nvGrpSpPr>
        <p:grpSpPr>
          <a:xfrm>
            <a:off x="7191545" y="0"/>
            <a:ext cx="5000460" cy="1425988"/>
            <a:chOff x="7191545" y="0"/>
            <a:chExt cx="5000460" cy="1425988"/>
          </a:xfrm>
        </p:grpSpPr>
        <p:pic>
          <p:nvPicPr>
            <p:cNvPr id="9" name="Google Shape;1118;p107">
              <a:extLst>
                <a:ext uri="{FF2B5EF4-FFF2-40B4-BE49-F238E27FC236}">
                  <a16:creationId xmlns:a16="http://schemas.microsoft.com/office/drawing/2014/main" id="{8597D611-6234-22BF-5F35-B619B00427C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19;p107">
              <a:extLst>
                <a:ext uri="{FF2B5EF4-FFF2-40B4-BE49-F238E27FC236}">
                  <a16:creationId xmlns:a16="http://schemas.microsoft.com/office/drawing/2014/main" id="{63DC5AE7-36B4-CEE2-0E66-166DDFEF35C1}"/>
                </a:ext>
              </a:extLst>
            </p:cNvPr>
            <p:cNvGrpSpPr/>
            <p:nvPr/>
          </p:nvGrpSpPr>
          <p:grpSpPr>
            <a:xfrm>
              <a:off x="7191545" y="0"/>
              <a:ext cx="5000460" cy="1425988"/>
              <a:chOff x="7191545" y="0"/>
              <a:chExt cx="5000460" cy="1425988"/>
            </a:xfrm>
          </p:grpSpPr>
          <p:sp>
            <p:nvSpPr>
              <p:cNvPr id="11" name="Google Shape;1120;p107">
                <a:extLst>
                  <a:ext uri="{FF2B5EF4-FFF2-40B4-BE49-F238E27FC236}">
                    <a16:creationId xmlns:a16="http://schemas.microsoft.com/office/drawing/2014/main" id="{9CCE522B-0C6C-0DFB-A2AD-AE6A2B0E23C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21;p107">
                <a:extLst>
                  <a:ext uri="{FF2B5EF4-FFF2-40B4-BE49-F238E27FC236}">
                    <a16:creationId xmlns:a16="http://schemas.microsoft.com/office/drawing/2014/main" id="{07EFF702-FACF-1FA2-D963-8AFD7128832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122;p107" descr="Open quotation mark with solid fill">
            <a:extLst>
              <a:ext uri="{FF2B5EF4-FFF2-40B4-BE49-F238E27FC236}">
                <a16:creationId xmlns:a16="http://schemas.microsoft.com/office/drawing/2014/main" id="{54C3BD38-9869-5BDD-CD55-C65880233D9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435675649"/>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preserve="1">
  <p:cSld name="1_Title and Content 13">
    <p:spTree>
      <p:nvGrpSpPr>
        <p:cNvPr id="1" name=""/>
        <p:cNvGrpSpPr/>
        <p:nvPr/>
      </p:nvGrpSpPr>
      <p:grpSpPr>
        <a:xfrm>
          <a:off x="0" y="0"/>
          <a:ext cx="0" cy="0"/>
          <a:chOff x="0" y="0"/>
          <a:chExt cx="0" cy="0"/>
        </a:xfrm>
      </p:grpSpPr>
      <p:grpSp>
        <p:nvGrpSpPr>
          <p:cNvPr id="2" name="Google Shape;1124;p108">
            <a:extLst>
              <a:ext uri="{FF2B5EF4-FFF2-40B4-BE49-F238E27FC236}">
                <a16:creationId xmlns:a16="http://schemas.microsoft.com/office/drawing/2014/main" id="{E9907660-563E-BAAC-8630-093DC7E94EC3}"/>
              </a:ext>
            </a:extLst>
          </p:cNvPr>
          <p:cNvGrpSpPr/>
          <p:nvPr/>
        </p:nvGrpSpPr>
        <p:grpSpPr>
          <a:xfrm>
            <a:off x="7191545" y="0"/>
            <a:ext cx="5000460" cy="1425988"/>
            <a:chOff x="7191545" y="0"/>
            <a:chExt cx="5000460" cy="1425988"/>
          </a:xfrm>
        </p:grpSpPr>
        <p:pic>
          <p:nvPicPr>
            <p:cNvPr id="3" name="Google Shape;1125;p108">
              <a:extLst>
                <a:ext uri="{FF2B5EF4-FFF2-40B4-BE49-F238E27FC236}">
                  <a16:creationId xmlns:a16="http://schemas.microsoft.com/office/drawing/2014/main" id="{D70075C5-5A84-A362-D0F6-191EA371C07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26;p108">
              <a:extLst>
                <a:ext uri="{FF2B5EF4-FFF2-40B4-BE49-F238E27FC236}">
                  <a16:creationId xmlns:a16="http://schemas.microsoft.com/office/drawing/2014/main" id="{3A3699AD-76BD-BA83-41E1-4273762CE33A}"/>
                </a:ext>
              </a:extLst>
            </p:cNvPr>
            <p:cNvGrpSpPr/>
            <p:nvPr/>
          </p:nvGrpSpPr>
          <p:grpSpPr>
            <a:xfrm>
              <a:off x="7191545" y="0"/>
              <a:ext cx="5000460" cy="1425988"/>
              <a:chOff x="7191545" y="0"/>
              <a:chExt cx="5000460" cy="1425988"/>
            </a:xfrm>
          </p:grpSpPr>
          <p:sp>
            <p:nvSpPr>
              <p:cNvPr id="5" name="Google Shape;1127;p108">
                <a:extLst>
                  <a:ext uri="{FF2B5EF4-FFF2-40B4-BE49-F238E27FC236}">
                    <a16:creationId xmlns:a16="http://schemas.microsoft.com/office/drawing/2014/main" id="{26B4826D-E0B3-2A0F-87CC-C03E907CE4E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28;p108">
                <a:extLst>
                  <a:ext uri="{FF2B5EF4-FFF2-40B4-BE49-F238E27FC236}">
                    <a16:creationId xmlns:a16="http://schemas.microsoft.com/office/drawing/2014/main" id="{0FC5BE12-C00A-3665-0F5A-58AC0FD08B4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29;p108">
            <a:extLst>
              <a:ext uri="{FF2B5EF4-FFF2-40B4-BE49-F238E27FC236}">
                <a16:creationId xmlns:a16="http://schemas.microsoft.com/office/drawing/2014/main" id="{629BC566-8EC0-23CF-D446-96DB6771ECD5}"/>
              </a:ext>
            </a:extLst>
          </p:cNvPr>
          <p:cNvSpPr txBox="1">
            <a:spLocks noGrp="1"/>
          </p:cNvSpPr>
          <p:nvPr>
            <p:ph type="title"/>
          </p:nvPr>
        </p:nvSpPr>
        <p:spPr/>
        <p:txBody>
          <a:bodyPr/>
          <a:lstStyle>
            <a:lvl1pPr>
              <a:defRPr/>
            </a:lvl1pPr>
          </a:lstStyle>
          <a:p>
            <a:pPr lvl="0"/>
            <a:endParaRPr lang="en-US"/>
          </a:p>
        </p:txBody>
      </p:sp>
      <p:sp>
        <p:nvSpPr>
          <p:cNvPr id="8" name="Google Shape;1130;p108">
            <a:extLst>
              <a:ext uri="{FF2B5EF4-FFF2-40B4-BE49-F238E27FC236}">
                <a16:creationId xmlns:a16="http://schemas.microsoft.com/office/drawing/2014/main" id="{5871CAEA-7ED3-E7EA-9435-617A18260237}"/>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131;p108">
            <a:extLst>
              <a:ext uri="{FF2B5EF4-FFF2-40B4-BE49-F238E27FC236}">
                <a16:creationId xmlns:a16="http://schemas.microsoft.com/office/drawing/2014/main" id="{8F720A45-8EE1-8B6A-3D72-CC9F4AE07E4F}"/>
              </a:ext>
            </a:extLst>
          </p:cNvPr>
          <p:cNvSpPr txBox="1">
            <a:spLocks noGrp="1"/>
          </p:cNvSpPr>
          <p:nvPr>
            <p:ph type="sldNum" sz="quarter" idx="8"/>
          </p:nvPr>
        </p:nvSpPr>
        <p:spPr/>
        <p:txBody>
          <a:bodyPr/>
          <a:lstStyle>
            <a:lvl1pPr>
              <a:defRPr>
                <a:solidFill>
                  <a:srgbClr val="AEB3B7"/>
                </a:solidFill>
              </a:defRPr>
            </a:lvl1pPr>
          </a:lstStyle>
          <a:p>
            <a:pPr lvl="0"/>
            <a:fld id="{8E6172CE-B524-4924-86B3-F91C2692F1BC}" type="slidenum">
              <a:t>‹#›</a:t>
            </a:fld>
            <a:endParaRPr lang="en-US"/>
          </a:p>
        </p:txBody>
      </p:sp>
      <p:cxnSp>
        <p:nvCxnSpPr>
          <p:cNvPr id="10" name="Google Shape;1132;p108">
            <a:extLst>
              <a:ext uri="{FF2B5EF4-FFF2-40B4-BE49-F238E27FC236}">
                <a16:creationId xmlns:a16="http://schemas.microsoft.com/office/drawing/2014/main" id="{7E6815C5-E80D-13F1-F63A-5B363896EEC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133;p108">
            <a:extLst>
              <a:ext uri="{FF2B5EF4-FFF2-40B4-BE49-F238E27FC236}">
                <a16:creationId xmlns:a16="http://schemas.microsoft.com/office/drawing/2014/main" id="{1A4B315E-1923-8EAC-B77C-ED081F75835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040650926"/>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preserve="1">
  <p:cSld name="1_Two Content 9">
    <p:spTree>
      <p:nvGrpSpPr>
        <p:cNvPr id="1" name=""/>
        <p:cNvGrpSpPr/>
        <p:nvPr/>
      </p:nvGrpSpPr>
      <p:grpSpPr>
        <a:xfrm>
          <a:off x="0" y="0"/>
          <a:ext cx="0" cy="0"/>
          <a:chOff x="0" y="0"/>
          <a:chExt cx="0" cy="0"/>
        </a:xfrm>
      </p:grpSpPr>
      <p:sp>
        <p:nvSpPr>
          <p:cNvPr id="2" name="Google Shape;1135;p109">
            <a:extLst>
              <a:ext uri="{FF2B5EF4-FFF2-40B4-BE49-F238E27FC236}">
                <a16:creationId xmlns:a16="http://schemas.microsoft.com/office/drawing/2014/main" id="{EB3CA0B6-9395-D53F-6AB8-21B9167133D2}"/>
              </a:ext>
            </a:extLst>
          </p:cNvPr>
          <p:cNvSpPr txBox="1">
            <a:spLocks noGrp="1"/>
          </p:cNvSpPr>
          <p:nvPr>
            <p:ph type="title"/>
          </p:nvPr>
        </p:nvSpPr>
        <p:spPr/>
        <p:txBody>
          <a:bodyPr/>
          <a:lstStyle>
            <a:lvl1pPr>
              <a:defRPr/>
            </a:lvl1pPr>
          </a:lstStyle>
          <a:p>
            <a:pPr lvl="0"/>
            <a:endParaRPr lang="en-US"/>
          </a:p>
        </p:txBody>
      </p:sp>
      <p:sp>
        <p:nvSpPr>
          <p:cNvPr id="3" name="Google Shape;1136;p109">
            <a:extLst>
              <a:ext uri="{FF2B5EF4-FFF2-40B4-BE49-F238E27FC236}">
                <a16:creationId xmlns:a16="http://schemas.microsoft.com/office/drawing/2014/main" id="{79E77E6D-0194-A4E1-2664-B738DF9E9210}"/>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137;p109">
            <a:extLst>
              <a:ext uri="{FF2B5EF4-FFF2-40B4-BE49-F238E27FC236}">
                <a16:creationId xmlns:a16="http://schemas.microsoft.com/office/drawing/2014/main" id="{AE8BDCE5-94BC-2C39-6D4D-EC239948B3C9}"/>
              </a:ext>
            </a:extLst>
          </p:cNvPr>
          <p:cNvGrpSpPr/>
          <p:nvPr/>
        </p:nvGrpSpPr>
        <p:grpSpPr>
          <a:xfrm>
            <a:off x="7191545" y="0"/>
            <a:ext cx="5000460" cy="1425988"/>
            <a:chOff x="7191545" y="0"/>
            <a:chExt cx="5000460" cy="1425988"/>
          </a:xfrm>
        </p:grpSpPr>
        <p:pic>
          <p:nvPicPr>
            <p:cNvPr id="5" name="Google Shape;1138;p109">
              <a:extLst>
                <a:ext uri="{FF2B5EF4-FFF2-40B4-BE49-F238E27FC236}">
                  <a16:creationId xmlns:a16="http://schemas.microsoft.com/office/drawing/2014/main" id="{DAA69F4C-B9B3-B0D7-51FD-02FBF69B005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139;p109">
              <a:extLst>
                <a:ext uri="{FF2B5EF4-FFF2-40B4-BE49-F238E27FC236}">
                  <a16:creationId xmlns:a16="http://schemas.microsoft.com/office/drawing/2014/main" id="{4FB38C13-22C5-799A-1499-A5698997EAC9}"/>
                </a:ext>
              </a:extLst>
            </p:cNvPr>
            <p:cNvGrpSpPr/>
            <p:nvPr/>
          </p:nvGrpSpPr>
          <p:grpSpPr>
            <a:xfrm>
              <a:off x="7191545" y="0"/>
              <a:ext cx="5000460" cy="1425988"/>
              <a:chOff x="7191545" y="0"/>
              <a:chExt cx="5000460" cy="1425988"/>
            </a:xfrm>
          </p:grpSpPr>
          <p:sp>
            <p:nvSpPr>
              <p:cNvPr id="7" name="Google Shape;1140;p109">
                <a:extLst>
                  <a:ext uri="{FF2B5EF4-FFF2-40B4-BE49-F238E27FC236}">
                    <a16:creationId xmlns:a16="http://schemas.microsoft.com/office/drawing/2014/main" id="{BA9AC1D1-F3B2-142D-D4C5-91C6A47A10D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141;p109">
                <a:extLst>
                  <a:ext uri="{FF2B5EF4-FFF2-40B4-BE49-F238E27FC236}">
                    <a16:creationId xmlns:a16="http://schemas.microsoft.com/office/drawing/2014/main" id="{34354D3B-034C-7360-2D0D-57C1D06E351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142;p109">
            <a:extLst>
              <a:ext uri="{FF2B5EF4-FFF2-40B4-BE49-F238E27FC236}">
                <a16:creationId xmlns:a16="http://schemas.microsoft.com/office/drawing/2014/main" id="{50ED653B-D9BA-480A-DEB5-B599A9440CB1}"/>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143;p109">
            <a:extLst>
              <a:ext uri="{FF2B5EF4-FFF2-40B4-BE49-F238E27FC236}">
                <a16:creationId xmlns:a16="http://schemas.microsoft.com/office/drawing/2014/main" id="{B75D6302-7BB6-7BE0-3533-5EABA12FEA6B}"/>
              </a:ext>
            </a:extLst>
          </p:cNvPr>
          <p:cNvSpPr txBox="1">
            <a:spLocks noGrp="1"/>
          </p:cNvSpPr>
          <p:nvPr>
            <p:ph type="sldNum" sz="quarter" idx="8"/>
          </p:nvPr>
        </p:nvSpPr>
        <p:spPr>
          <a:xfrm>
            <a:off x="8839193" y="6356351"/>
            <a:ext cx="2743200" cy="365129"/>
          </a:xfrm>
        </p:spPr>
        <p:txBody>
          <a:bodyPr/>
          <a:lstStyle>
            <a:lvl1pPr>
              <a:defRPr/>
            </a:lvl1pPr>
          </a:lstStyle>
          <a:p>
            <a:pPr lvl="0"/>
            <a:fld id="{ECBE6676-D6BB-43EE-B4B5-1DF4B6A0385E}" type="slidenum">
              <a:t>‹#›</a:t>
            </a:fld>
            <a:endParaRPr lang="en-US"/>
          </a:p>
        </p:txBody>
      </p:sp>
      <p:cxnSp>
        <p:nvCxnSpPr>
          <p:cNvPr id="11" name="Google Shape;1144;p109">
            <a:extLst>
              <a:ext uri="{FF2B5EF4-FFF2-40B4-BE49-F238E27FC236}">
                <a16:creationId xmlns:a16="http://schemas.microsoft.com/office/drawing/2014/main" id="{1D4C787A-8C07-F42F-C486-F8D81E1ECC8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145;p109">
            <a:extLst>
              <a:ext uri="{FF2B5EF4-FFF2-40B4-BE49-F238E27FC236}">
                <a16:creationId xmlns:a16="http://schemas.microsoft.com/office/drawing/2014/main" id="{BC89C2AD-B98D-4072-DAAC-1FE55B6CF1E8}"/>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957653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89"/>
        <p:cNvGrpSpPr/>
        <p:nvPr/>
      </p:nvGrpSpPr>
      <p:grpSpPr>
        <a:xfrm>
          <a:off x="0" y="0"/>
          <a:ext cx="0" cy="0"/>
          <a:chOff x="0" y="0"/>
          <a:chExt cx="0" cy="0"/>
        </a:xfrm>
      </p:grpSpPr>
      <p:sp>
        <p:nvSpPr>
          <p:cNvPr id="1390" name="Google Shape;1390;p68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 name="Google Shape;1391;p68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2" name="Google Shape;1392;p68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93" name="Google Shape;1393;p6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94" name="Google Shape;1394;p6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95" name="Google Shape;1395;p68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96" name="Google Shape;1396;p68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97" name="Google Shape;1397;p68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8" name="Google Shape;1398;p68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559556997"/>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preserve="1">
  <p:cSld name="1_Comparison 8">
    <p:spTree>
      <p:nvGrpSpPr>
        <p:cNvPr id="1" name=""/>
        <p:cNvGrpSpPr/>
        <p:nvPr/>
      </p:nvGrpSpPr>
      <p:grpSpPr>
        <a:xfrm>
          <a:off x="0" y="0"/>
          <a:ext cx="0" cy="0"/>
          <a:chOff x="0" y="0"/>
          <a:chExt cx="0" cy="0"/>
        </a:xfrm>
      </p:grpSpPr>
      <p:grpSp>
        <p:nvGrpSpPr>
          <p:cNvPr id="2" name="Google Shape;1147;p110">
            <a:extLst>
              <a:ext uri="{FF2B5EF4-FFF2-40B4-BE49-F238E27FC236}">
                <a16:creationId xmlns:a16="http://schemas.microsoft.com/office/drawing/2014/main" id="{126F6320-8EC4-9A1E-BD9D-96C795716EAA}"/>
              </a:ext>
            </a:extLst>
          </p:cNvPr>
          <p:cNvGrpSpPr/>
          <p:nvPr/>
        </p:nvGrpSpPr>
        <p:grpSpPr>
          <a:xfrm>
            <a:off x="7191545" y="0"/>
            <a:ext cx="5000460" cy="1425988"/>
            <a:chOff x="7191545" y="0"/>
            <a:chExt cx="5000460" cy="1425988"/>
          </a:xfrm>
        </p:grpSpPr>
        <p:pic>
          <p:nvPicPr>
            <p:cNvPr id="3" name="Google Shape;1148;p110">
              <a:extLst>
                <a:ext uri="{FF2B5EF4-FFF2-40B4-BE49-F238E27FC236}">
                  <a16:creationId xmlns:a16="http://schemas.microsoft.com/office/drawing/2014/main" id="{8AAB2AF3-26B5-A852-9A0E-007D599ABB2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49;p110">
              <a:extLst>
                <a:ext uri="{FF2B5EF4-FFF2-40B4-BE49-F238E27FC236}">
                  <a16:creationId xmlns:a16="http://schemas.microsoft.com/office/drawing/2014/main" id="{50B00DE8-73A9-F2B1-501D-0038C1A3D251}"/>
                </a:ext>
              </a:extLst>
            </p:cNvPr>
            <p:cNvGrpSpPr/>
            <p:nvPr/>
          </p:nvGrpSpPr>
          <p:grpSpPr>
            <a:xfrm>
              <a:off x="7191545" y="0"/>
              <a:ext cx="5000460" cy="1425988"/>
              <a:chOff x="7191545" y="0"/>
              <a:chExt cx="5000460" cy="1425988"/>
            </a:xfrm>
          </p:grpSpPr>
          <p:sp>
            <p:nvSpPr>
              <p:cNvPr id="5" name="Google Shape;1150;p110">
                <a:extLst>
                  <a:ext uri="{FF2B5EF4-FFF2-40B4-BE49-F238E27FC236}">
                    <a16:creationId xmlns:a16="http://schemas.microsoft.com/office/drawing/2014/main" id="{D28486B2-B13B-B995-68B8-D0D3153F6A8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51;p110">
                <a:extLst>
                  <a:ext uri="{FF2B5EF4-FFF2-40B4-BE49-F238E27FC236}">
                    <a16:creationId xmlns:a16="http://schemas.microsoft.com/office/drawing/2014/main" id="{64E3688E-4769-02E2-23E4-21306918544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52;p110">
            <a:extLst>
              <a:ext uri="{FF2B5EF4-FFF2-40B4-BE49-F238E27FC236}">
                <a16:creationId xmlns:a16="http://schemas.microsoft.com/office/drawing/2014/main" id="{12032FB3-5F8B-37AA-AB14-BFD4E0ED1ADB}"/>
              </a:ext>
            </a:extLst>
          </p:cNvPr>
          <p:cNvSpPr txBox="1">
            <a:spLocks noGrp="1"/>
          </p:cNvSpPr>
          <p:nvPr>
            <p:ph type="title"/>
          </p:nvPr>
        </p:nvSpPr>
        <p:spPr/>
        <p:txBody>
          <a:bodyPr/>
          <a:lstStyle>
            <a:lvl1pPr>
              <a:defRPr/>
            </a:lvl1pPr>
          </a:lstStyle>
          <a:p>
            <a:pPr lvl="0"/>
            <a:endParaRPr lang="en-US"/>
          </a:p>
        </p:txBody>
      </p:sp>
      <p:sp>
        <p:nvSpPr>
          <p:cNvPr id="8" name="Google Shape;1153;p110">
            <a:extLst>
              <a:ext uri="{FF2B5EF4-FFF2-40B4-BE49-F238E27FC236}">
                <a16:creationId xmlns:a16="http://schemas.microsoft.com/office/drawing/2014/main" id="{B2275FD8-CE3C-0E63-3D29-8136C488F3A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154;p110">
            <a:extLst>
              <a:ext uri="{FF2B5EF4-FFF2-40B4-BE49-F238E27FC236}">
                <a16:creationId xmlns:a16="http://schemas.microsoft.com/office/drawing/2014/main" id="{F05E4E60-6388-D803-EED0-82F62FF2E360}"/>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155;p110">
            <a:extLst>
              <a:ext uri="{FF2B5EF4-FFF2-40B4-BE49-F238E27FC236}">
                <a16:creationId xmlns:a16="http://schemas.microsoft.com/office/drawing/2014/main" id="{15432F79-8007-DEC1-4421-7A6C941B197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156;p110">
            <a:extLst>
              <a:ext uri="{FF2B5EF4-FFF2-40B4-BE49-F238E27FC236}">
                <a16:creationId xmlns:a16="http://schemas.microsoft.com/office/drawing/2014/main" id="{B35E34C7-5180-C1B8-5B9A-397080BCC5A0}"/>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157;p110">
            <a:extLst>
              <a:ext uri="{FF2B5EF4-FFF2-40B4-BE49-F238E27FC236}">
                <a16:creationId xmlns:a16="http://schemas.microsoft.com/office/drawing/2014/main" id="{B1C62FF1-725D-88EF-1F25-94F4E328C709}"/>
              </a:ext>
            </a:extLst>
          </p:cNvPr>
          <p:cNvSpPr txBox="1">
            <a:spLocks noGrp="1"/>
          </p:cNvSpPr>
          <p:nvPr>
            <p:ph type="sldNum" sz="quarter" idx="8"/>
          </p:nvPr>
        </p:nvSpPr>
        <p:spPr/>
        <p:txBody>
          <a:bodyPr/>
          <a:lstStyle>
            <a:lvl1pPr>
              <a:defRPr/>
            </a:lvl1pPr>
          </a:lstStyle>
          <a:p>
            <a:pPr lvl="0"/>
            <a:fld id="{5BC6D287-4663-457F-A380-BAC4D629581C}" type="slidenum">
              <a:t>‹#›</a:t>
            </a:fld>
            <a:endParaRPr lang="en-US"/>
          </a:p>
        </p:txBody>
      </p:sp>
      <p:cxnSp>
        <p:nvCxnSpPr>
          <p:cNvPr id="13" name="Google Shape;1158;p110">
            <a:extLst>
              <a:ext uri="{FF2B5EF4-FFF2-40B4-BE49-F238E27FC236}">
                <a16:creationId xmlns:a16="http://schemas.microsoft.com/office/drawing/2014/main" id="{B844CA58-BFCF-4C54-77DC-06FF27483B8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159;p110">
            <a:extLst>
              <a:ext uri="{FF2B5EF4-FFF2-40B4-BE49-F238E27FC236}">
                <a16:creationId xmlns:a16="http://schemas.microsoft.com/office/drawing/2014/main" id="{3D6390E6-D3EA-3231-BA90-386B5A2A585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159488962"/>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preserve="1">
  <p:cSld name="1_Title Only 8">
    <p:spTree>
      <p:nvGrpSpPr>
        <p:cNvPr id="1" name=""/>
        <p:cNvGrpSpPr/>
        <p:nvPr/>
      </p:nvGrpSpPr>
      <p:grpSpPr>
        <a:xfrm>
          <a:off x="0" y="0"/>
          <a:ext cx="0" cy="0"/>
          <a:chOff x="0" y="0"/>
          <a:chExt cx="0" cy="0"/>
        </a:xfrm>
      </p:grpSpPr>
      <p:grpSp>
        <p:nvGrpSpPr>
          <p:cNvPr id="2" name="Google Shape;1161;p111">
            <a:extLst>
              <a:ext uri="{FF2B5EF4-FFF2-40B4-BE49-F238E27FC236}">
                <a16:creationId xmlns:a16="http://schemas.microsoft.com/office/drawing/2014/main" id="{BFE67248-8A23-5377-C4E1-94A8C58A9221}"/>
              </a:ext>
            </a:extLst>
          </p:cNvPr>
          <p:cNvGrpSpPr/>
          <p:nvPr/>
        </p:nvGrpSpPr>
        <p:grpSpPr>
          <a:xfrm>
            <a:off x="7191545" y="0"/>
            <a:ext cx="5000460" cy="1425988"/>
            <a:chOff x="7191545" y="0"/>
            <a:chExt cx="5000460" cy="1425988"/>
          </a:xfrm>
        </p:grpSpPr>
        <p:pic>
          <p:nvPicPr>
            <p:cNvPr id="3" name="Google Shape;1162;p111">
              <a:extLst>
                <a:ext uri="{FF2B5EF4-FFF2-40B4-BE49-F238E27FC236}">
                  <a16:creationId xmlns:a16="http://schemas.microsoft.com/office/drawing/2014/main" id="{73A5C87B-91F7-0DC8-5A66-CA15D29951B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63;p111">
              <a:extLst>
                <a:ext uri="{FF2B5EF4-FFF2-40B4-BE49-F238E27FC236}">
                  <a16:creationId xmlns:a16="http://schemas.microsoft.com/office/drawing/2014/main" id="{0D9A237F-7B33-CF86-16F1-2DA5A1F96C6F}"/>
                </a:ext>
              </a:extLst>
            </p:cNvPr>
            <p:cNvGrpSpPr/>
            <p:nvPr/>
          </p:nvGrpSpPr>
          <p:grpSpPr>
            <a:xfrm>
              <a:off x="7191545" y="0"/>
              <a:ext cx="5000460" cy="1425988"/>
              <a:chOff x="7191545" y="0"/>
              <a:chExt cx="5000460" cy="1425988"/>
            </a:xfrm>
          </p:grpSpPr>
          <p:sp>
            <p:nvSpPr>
              <p:cNvPr id="5" name="Google Shape;1164;p111">
                <a:extLst>
                  <a:ext uri="{FF2B5EF4-FFF2-40B4-BE49-F238E27FC236}">
                    <a16:creationId xmlns:a16="http://schemas.microsoft.com/office/drawing/2014/main" id="{888BBE00-DB1E-2F03-0B7E-FE6FCE42A7A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65;p111">
                <a:extLst>
                  <a:ext uri="{FF2B5EF4-FFF2-40B4-BE49-F238E27FC236}">
                    <a16:creationId xmlns:a16="http://schemas.microsoft.com/office/drawing/2014/main" id="{BBB4344C-6549-2535-0BD0-7B10C4E0520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66;p111">
            <a:extLst>
              <a:ext uri="{FF2B5EF4-FFF2-40B4-BE49-F238E27FC236}">
                <a16:creationId xmlns:a16="http://schemas.microsoft.com/office/drawing/2014/main" id="{14146837-8638-3D62-82EF-584A9BA2F790}"/>
              </a:ext>
            </a:extLst>
          </p:cNvPr>
          <p:cNvSpPr txBox="1">
            <a:spLocks noGrp="1"/>
          </p:cNvSpPr>
          <p:nvPr>
            <p:ph type="title"/>
          </p:nvPr>
        </p:nvSpPr>
        <p:spPr/>
        <p:txBody>
          <a:bodyPr/>
          <a:lstStyle>
            <a:lvl1pPr>
              <a:defRPr/>
            </a:lvl1pPr>
          </a:lstStyle>
          <a:p>
            <a:pPr lvl="0"/>
            <a:endParaRPr lang="en-US"/>
          </a:p>
        </p:txBody>
      </p:sp>
      <p:sp>
        <p:nvSpPr>
          <p:cNvPr id="8" name="Google Shape;1167;p111">
            <a:extLst>
              <a:ext uri="{FF2B5EF4-FFF2-40B4-BE49-F238E27FC236}">
                <a16:creationId xmlns:a16="http://schemas.microsoft.com/office/drawing/2014/main" id="{553D236D-B9FD-CF1E-2B90-D1C325F0AECB}"/>
              </a:ext>
            </a:extLst>
          </p:cNvPr>
          <p:cNvSpPr txBox="1">
            <a:spLocks noGrp="1"/>
          </p:cNvSpPr>
          <p:nvPr>
            <p:ph type="sldNum" sz="quarter" idx="8"/>
          </p:nvPr>
        </p:nvSpPr>
        <p:spPr/>
        <p:txBody>
          <a:bodyPr/>
          <a:lstStyle>
            <a:lvl1pPr>
              <a:defRPr/>
            </a:lvl1pPr>
          </a:lstStyle>
          <a:p>
            <a:pPr lvl="0"/>
            <a:fld id="{0569EAF2-003E-4F6B-86B8-E754BACE7115}" type="slidenum">
              <a:t>‹#›</a:t>
            </a:fld>
            <a:endParaRPr lang="en-US"/>
          </a:p>
        </p:txBody>
      </p:sp>
      <p:cxnSp>
        <p:nvCxnSpPr>
          <p:cNvPr id="9" name="Google Shape;1168;p111">
            <a:extLst>
              <a:ext uri="{FF2B5EF4-FFF2-40B4-BE49-F238E27FC236}">
                <a16:creationId xmlns:a16="http://schemas.microsoft.com/office/drawing/2014/main" id="{346DA04D-1010-48B2-BA6C-044D0FD1AB5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169;p111">
            <a:extLst>
              <a:ext uri="{FF2B5EF4-FFF2-40B4-BE49-F238E27FC236}">
                <a16:creationId xmlns:a16="http://schemas.microsoft.com/office/drawing/2014/main" id="{A1E70A95-C507-823F-05D9-32C119032EF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99854377"/>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preserve="1">
  <p:cSld name="1_End 9">
    <p:spTree>
      <p:nvGrpSpPr>
        <p:cNvPr id="1" name=""/>
        <p:cNvGrpSpPr/>
        <p:nvPr/>
      </p:nvGrpSpPr>
      <p:grpSpPr>
        <a:xfrm>
          <a:off x="0" y="0"/>
          <a:ext cx="0" cy="0"/>
          <a:chOff x="0" y="0"/>
          <a:chExt cx="0" cy="0"/>
        </a:xfrm>
      </p:grpSpPr>
      <p:grpSp>
        <p:nvGrpSpPr>
          <p:cNvPr id="2" name="Google Shape;1171;p112">
            <a:extLst>
              <a:ext uri="{FF2B5EF4-FFF2-40B4-BE49-F238E27FC236}">
                <a16:creationId xmlns:a16="http://schemas.microsoft.com/office/drawing/2014/main" id="{3E7BCD88-936E-006E-62F7-DBFFE5B0D475}"/>
              </a:ext>
            </a:extLst>
          </p:cNvPr>
          <p:cNvGrpSpPr/>
          <p:nvPr/>
        </p:nvGrpSpPr>
        <p:grpSpPr>
          <a:xfrm>
            <a:off x="0" y="0"/>
            <a:ext cx="12191996" cy="2148830"/>
            <a:chOff x="0" y="0"/>
            <a:chExt cx="12191996" cy="2148830"/>
          </a:xfrm>
        </p:grpSpPr>
        <p:sp>
          <p:nvSpPr>
            <p:cNvPr id="3" name="Google Shape;1172;p112">
              <a:extLst>
                <a:ext uri="{FF2B5EF4-FFF2-40B4-BE49-F238E27FC236}">
                  <a16:creationId xmlns:a16="http://schemas.microsoft.com/office/drawing/2014/main" id="{CDC40063-C8AE-2D51-1109-3D3A6FB881FF}"/>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173;p112">
              <a:extLst>
                <a:ext uri="{FF2B5EF4-FFF2-40B4-BE49-F238E27FC236}">
                  <a16:creationId xmlns:a16="http://schemas.microsoft.com/office/drawing/2014/main" id="{2BA9E560-4C95-2E31-92A7-F68005EA88F1}"/>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174;p112">
            <a:extLst>
              <a:ext uri="{FF2B5EF4-FFF2-40B4-BE49-F238E27FC236}">
                <a16:creationId xmlns:a16="http://schemas.microsoft.com/office/drawing/2014/main" id="{61EF6653-E711-5640-8008-32E56FA2AD7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75;p112">
            <a:extLst>
              <a:ext uri="{FF2B5EF4-FFF2-40B4-BE49-F238E27FC236}">
                <a16:creationId xmlns:a16="http://schemas.microsoft.com/office/drawing/2014/main" id="{D0804EE6-1EAB-A418-92D5-58BBE4E3829E}"/>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176;p112">
            <a:extLst>
              <a:ext uri="{FF2B5EF4-FFF2-40B4-BE49-F238E27FC236}">
                <a16:creationId xmlns:a16="http://schemas.microsoft.com/office/drawing/2014/main" id="{7872AB7B-3E26-14B0-CEC0-0AC3DDF694C8}"/>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177;p112">
            <a:extLst>
              <a:ext uri="{FF2B5EF4-FFF2-40B4-BE49-F238E27FC236}">
                <a16:creationId xmlns:a16="http://schemas.microsoft.com/office/drawing/2014/main" id="{8E38C1E4-5BA7-DA2A-61AE-71523BD84BA2}"/>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63732394"/>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preserve="1">
  <p:cSld name="1_Blank 7">
    <p:spTree>
      <p:nvGrpSpPr>
        <p:cNvPr id="1" name=""/>
        <p:cNvGrpSpPr/>
        <p:nvPr/>
      </p:nvGrpSpPr>
      <p:grpSpPr>
        <a:xfrm>
          <a:off x="0" y="0"/>
          <a:ext cx="0" cy="0"/>
          <a:chOff x="0" y="0"/>
          <a:chExt cx="0" cy="0"/>
        </a:xfrm>
      </p:grpSpPr>
      <p:sp>
        <p:nvSpPr>
          <p:cNvPr id="2" name="Google Shape;1180;p113">
            <a:extLst>
              <a:ext uri="{FF2B5EF4-FFF2-40B4-BE49-F238E27FC236}">
                <a16:creationId xmlns:a16="http://schemas.microsoft.com/office/drawing/2014/main" id="{E87FD6C6-BF9A-0A61-55AD-A8248A4F2C6F}"/>
              </a:ext>
            </a:extLst>
          </p:cNvPr>
          <p:cNvSpPr txBox="1">
            <a:spLocks noGrp="1"/>
          </p:cNvSpPr>
          <p:nvPr>
            <p:ph type="sldNum" sz="quarter" idx="8"/>
          </p:nvPr>
        </p:nvSpPr>
        <p:spPr/>
        <p:txBody>
          <a:bodyPr/>
          <a:lstStyle>
            <a:lvl1pPr>
              <a:defRPr/>
            </a:lvl1pPr>
          </a:lstStyle>
          <a:p>
            <a:pPr lvl="0"/>
            <a:fld id="{1D4387B0-5499-49B9-967E-308984CA9EC4}" type="slidenum">
              <a:t>‹#›</a:t>
            </a:fld>
            <a:endParaRPr lang="en-US"/>
          </a:p>
        </p:txBody>
      </p:sp>
      <p:cxnSp>
        <p:nvCxnSpPr>
          <p:cNvPr id="3" name="Google Shape;1181;p113">
            <a:extLst>
              <a:ext uri="{FF2B5EF4-FFF2-40B4-BE49-F238E27FC236}">
                <a16:creationId xmlns:a16="http://schemas.microsoft.com/office/drawing/2014/main" id="{98690A70-1FF1-48EF-6965-1F0E255A70E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182;p113">
            <a:extLst>
              <a:ext uri="{FF2B5EF4-FFF2-40B4-BE49-F238E27FC236}">
                <a16:creationId xmlns:a16="http://schemas.microsoft.com/office/drawing/2014/main" id="{92B34675-E961-F786-7D3A-E24DD152FA13}"/>
              </a:ext>
            </a:extLst>
          </p:cNvPr>
          <p:cNvSpPr txBox="1">
            <a:spLocks noGrp="1"/>
          </p:cNvSpPr>
          <p:nvPr>
            <p:ph type="ftr" sz="quarter" idx="9"/>
          </p:nvPr>
        </p:nvSpPr>
        <p:spPr/>
        <p:txBody>
          <a:bodyPr/>
          <a:lstStyle>
            <a:lvl1pPr>
              <a:defRPr/>
            </a:lvl1pPr>
          </a:lstStyle>
          <a:p>
            <a:pPr lvl="0"/>
            <a:endParaRPr lang="en-US"/>
          </a:p>
        </p:txBody>
      </p:sp>
      <p:grpSp>
        <p:nvGrpSpPr>
          <p:cNvPr id="5" name="Google Shape;1183;p113">
            <a:extLst>
              <a:ext uri="{FF2B5EF4-FFF2-40B4-BE49-F238E27FC236}">
                <a16:creationId xmlns:a16="http://schemas.microsoft.com/office/drawing/2014/main" id="{7B24EA40-DA01-2C1F-4BBF-EE6BF090959B}"/>
              </a:ext>
            </a:extLst>
          </p:cNvPr>
          <p:cNvGrpSpPr/>
          <p:nvPr/>
        </p:nvGrpSpPr>
        <p:grpSpPr>
          <a:xfrm>
            <a:off x="7191545" y="0"/>
            <a:ext cx="5000460" cy="1425988"/>
            <a:chOff x="7191545" y="0"/>
            <a:chExt cx="5000460" cy="1425988"/>
          </a:xfrm>
        </p:grpSpPr>
        <p:pic>
          <p:nvPicPr>
            <p:cNvPr id="6" name="Google Shape;1184;p113">
              <a:extLst>
                <a:ext uri="{FF2B5EF4-FFF2-40B4-BE49-F238E27FC236}">
                  <a16:creationId xmlns:a16="http://schemas.microsoft.com/office/drawing/2014/main" id="{F50EBEDF-9605-CF5F-F395-512194287ED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185;p113">
              <a:extLst>
                <a:ext uri="{FF2B5EF4-FFF2-40B4-BE49-F238E27FC236}">
                  <a16:creationId xmlns:a16="http://schemas.microsoft.com/office/drawing/2014/main" id="{EB72AC41-1741-5D25-58E9-95004896DB68}"/>
                </a:ext>
              </a:extLst>
            </p:cNvPr>
            <p:cNvGrpSpPr/>
            <p:nvPr/>
          </p:nvGrpSpPr>
          <p:grpSpPr>
            <a:xfrm>
              <a:off x="7191545" y="0"/>
              <a:ext cx="5000460" cy="1425988"/>
              <a:chOff x="7191545" y="0"/>
              <a:chExt cx="5000460" cy="1425988"/>
            </a:xfrm>
          </p:grpSpPr>
          <p:sp>
            <p:nvSpPr>
              <p:cNvPr id="8" name="Google Shape;1186;p113">
                <a:extLst>
                  <a:ext uri="{FF2B5EF4-FFF2-40B4-BE49-F238E27FC236}">
                    <a16:creationId xmlns:a16="http://schemas.microsoft.com/office/drawing/2014/main" id="{20D98396-D47D-7B54-E438-748917775E8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187;p113">
                <a:extLst>
                  <a:ext uri="{FF2B5EF4-FFF2-40B4-BE49-F238E27FC236}">
                    <a16:creationId xmlns:a16="http://schemas.microsoft.com/office/drawing/2014/main" id="{93306D1D-6497-7D29-4F4F-4D24624098E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630129083"/>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preserve="1">
  <p:cSld name="4_Quotation 3">
    <p:spTree>
      <p:nvGrpSpPr>
        <p:cNvPr id="1" name=""/>
        <p:cNvGrpSpPr/>
        <p:nvPr/>
      </p:nvGrpSpPr>
      <p:grpSpPr>
        <a:xfrm>
          <a:off x="0" y="0"/>
          <a:ext cx="0" cy="0"/>
          <a:chOff x="0" y="0"/>
          <a:chExt cx="0" cy="0"/>
        </a:xfrm>
      </p:grpSpPr>
      <p:sp>
        <p:nvSpPr>
          <p:cNvPr id="2" name="Google Shape;1189;p114">
            <a:extLst>
              <a:ext uri="{FF2B5EF4-FFF2-40B4-BE49-F238E27FC236}">
                <a16:creationId xmlns:a16="http://schemas.microsoft.com/office/drawing/2014/main" id="{91AC48F0-61F4-EF45-791D-B8B4B582877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90;p114">
            <a:extLst>
              <a:ext uri="{FF2B5EF4-FFF2-40B4-BE49-F238E27FC236}">
                <a16:creationId xmlns:a16="http://schemas.microsoft.com/office/drawing/2014/main" id="{7C1984DF-02C2-92A4-7539-80CE563C7D4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91;p114">
            <a:extLst>
              <a:ext uri="{FF2B5EF4-FFF2-40B4-BE49-F238E27FC236}">
                <a16:creationId xmlns:a16="http://schemas.microsoft.com/office/drawing/2014/main" id="{3D932D80-B143-F9C2-A28D-2DD3B2FBA2E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92;p114">
            <a:extLst>
              <a:ext uri="{FF2B5EF4-FFF2-40B4-BE49-F238E27FC236}">
                <a16:creationId xmlns:a16="http://schemas.microsoft.com/office/drawing/2014/main" id="{9BB157BF-8749-71D0-BFA2-DB039306083F}"/>
              </a:ext>
            </a:extLst>
          </p:cNvPr>
          <p:cNvSpPr txBox="1">
            <a:spLocks noGrp="1"/>
          </p:cNvSpPr>
          <p:nvPr>
            <p:ph type="sldNum" sz="quarter" idx="8"/>
          </p:nvPr>
        </p:nvSpPr>
        <p:spPr/>
        <p:txBody>
          <a:bodyPr/>
          <a:lstStyle>
            <a:lvl1pPr>
              <a:defRPr>
                <a:solidFill>
                  <a:srgbClr val="AEB3B7"/>
                </a:solidFill>
              </a:defRPr>
            </a:lvl1pPr>
          </a:lstStyle>
          <a:p>
            <a:pPr lvl="0"/>
            <a:fld id="{5B0ADEF6-A580-4688-84CC-EA9CAB85BEC4}" type="slidenum">
              <a:t>‹#›</a:t>
            </a:fld>
            <a:endParaRPr lang="en-US"/>
          </a:p>
        </p:txBody>
      </p:sp>
      <p:cxnSp>
        <p:nvCxnSpPr>
          <p:cNvPr id="6" name="Google Shape;1193;p114">
            <a:extLst>
              <a:ext uri="{FF2B5EF4-FFF2-40B4-BE49-F238E27FC236}">
                <a16:creationId xmlns:a16="http://schemas.microsoft.com/office/drawing/2014/main" id="{B8B0ADA5-69D1-64CA-36BF-9B54C6371DF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94;p114">
            <a:extLst>
              <a:ext uri="{FF2B5EF4-FFF2-40B4-BE49-F238E27FC236}">
                <a16:creationId xmlns:a16="http://schemas.microsoft.com/office/drawing/2014/main" id="{BCFE1215-64D0-639A-7A29-F7D5EB5EC994}"/>
              </a:ext>
            </a:extLst>
          </p:cNvPr>
          <p:cNvSpPr txBox="1">
            <a:spLocks noGrp="1"/>
          </p:cNvSpPr>
          <p:nvPr>
            <p:ph type="ftr" sz="quarter" idx="9"/>
          </p:nvPr>
        </p:nvSpPr>
        <p:spPr/>
        <p:txBody>
          <a:bodyPr/>
          <a:lstStyle>
            <a:lvl1pPr>
              <a:defRPr/>
            </a:lvl1pPr>
          </a:lstStyle>
          <a:p>
            <a:pPr lvl="0"/>
            <a:endParaRPr lang="en-US"/>
          </a:p>
        </p:txBody>
      </p:sp>
      <p:grpSp>
        <p:nvGrpSpPr>
          <p:cNvPr id="8" name="Google Shape;1195;p114">
            <a:extLst>
              <a:ext uri="{FF2B5EF4-FFF2-40B4-BE49-F238E27FC236}">
                <a16:creationId xmlns:a16="http://schemas.microsoft.com/office/drawing/2014/main" id="{3364A350-2382-C604-735B-E2FD6040112A}"/>
              </a:ext>
            </a:extLst>
          </p:cNvPr>
          <p:cNvGrpSpPr/>
          <p:nvPr/>
        </p:nvGrpSpPr>
        <p:grpSpPr>
          <a:xfrm>
            <a:off x="7191545" y="0"/>
            <a:ext cx="5000460" cy="1425988"/>
            <a:chOff x="7191545" y="0"/>
            <a:chExt cx="5000460" cy="1425988"/>
          </a:xfrm>
        </p:grpSpPr>
        <p:pic>
          <p:nvPicPr>
            <p:cNvPr id="9" name="Google Shape;1196;p114">
              <a:extLst>
                <a:ext uri="{FF2B5EF4-FFF2-40B4-BE49-F238E27FC236}">
                  <a16:creationId xmlns:a16="http://schemas.microsoft.com/office/drawing/2014/main" id="{F45710C4-1CCD-6254-1F62-B381EE44E69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97;p114">
              <a:extLst>
                <a:ext uri="{FF2B5EF4-FFF2-40B4-BE49-F238E27FC236}">
                  <a16:creationId xmlns:a16="http://schemas.microsoft.com/office/drawing/2014/main" id="{58B152B9-628A-864C-08D9-7463038CFF64}"/>
                </a:ext>
              </a:extLst>
            </p:cNvPr>
            <p:cNvGrpSpPr/>
            <p:nvPr/>
          </p:nvGrpSpPr>
          <p:grpSpPr>
            <a:xfrm>
              <a:off x="7191545" y="0"/>
              <a:ext cx="5000460" cy="1425988"/>
              <a:chOff x="7191545" y="0"/>
              <a:chExt cx="5000460" cy="1425988"/>
            </a:xfrm>
          </p:grpSpPr>
          <p:sp>
            <p:nvSpPr>
              <p:cNvPr id="11" name="Google Shape;1198;p114">
                <a:extLst>
                  <a:ext uri="{FF2B5EF4-FFF2-40B4-BE49-F238E27FC236}">
                    <a16:creationId xmlns:a16="http://schemas.microsoft.com/office/drawing/2014/main" id="{ABA0A375-32EF-AE52-22C3-A48E06447F6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99;p114">
                <a:extLst>
                  <a:ext uri="{FF2B5EF4-FFF2-40B4-BE49-F238E27FC236}">
                    <a16:creationId xmlns:a16="http://schemas.microsoft.com/office/drawing/2014/main" id="{6BF3DB51-8840-AFA9-E7B0-F5354657526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200;p114" descr="Open quotation mark with solid fill">
            <a:extLst>
              <a:ext uri="{FF2B5EF4-FFF2-40B4-BE49-F238E27FC236}">
                <a16:creationId xmlns:a16="http://schemas.microsoft.com/office/drawing/2014/main" id="{6E02D3C3-F16A-1893-5687-0CCFC4B358E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938388202"/>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type="title" preserve="1">
  <p:cSld name="TITLE">
    <p:spTree>
      <p:nvGrpSpPr>
        <p:cNvPr id="1" name=""/>
        <p:cNvGrpSpPr/>
        <p:nvPr/>
      </p:nvGrpSpPr>
      <p:grpSpPr>
        <a:xfrm>
          <a:off x="0" y="0"/>
          <a:ext cx="0" cy="0"/>
          <a:chOff x="0" y="0"/>
          <a:chExt cx="0" cy="0"/>
        </a:xfrm>
      </p:grpSpPr>
      <p:sp>
        <p:nvSpPr>
          <p:cNvPr id="2" name="Google Shape;1202;p115">
            <a:extLst>
              <a:ext uri="{FF2B5EF4-FFF2-40B4-BE49-F238E27FC236}">
                <a16:creationId xmlns:a16="http://schemas.microsoft.com/office/drawing/2014/main" id="{19AC9239-67BE-5E75-0DAE-A43F8AA8AEAA}"/>
              </a:ext>
            </a:extLst>
          </p:cNvPr>
          <p:cNvSpPr txBox="1">
            <a:spLocks noGrp="1"/>
          </p:cNvSpPr>
          <p:nvPr>
            <p:ph type="ctrTitle"/>
          </p:nvPr>
        </p:nvSpPr>
        <p:spPr>
          <a:xfrm>
            <a:off x="1524003" y="1122361"/>
            <a:ext cx="9144000" cy="2387598"/>
          </a:xfrm>
        </p:spPr>
        <p:txBody>
          <a:bodyPr anchor="b" anchorCtr="1"/>
          <a:lstStyle>
            <a:lvl1pPr algn="ctr">
              <a:defRPr sz="6000"/>
            </a:lvl1pPr>
          </a:lstStyle>
          <a:p>
            <a:pPr lvl="0"/>
            <a:endParaRPr lang="en-US"/>
          </a:p>
        </p:txBody>
      </p:sp>
      <p:sp>
        <p:nvSpPr>
          <p:cNvPr id="3" name="Google Shape;1203;p115">
            <a:extLst>
              <a:ext uri="{FF2B5EF4-FFF2-40B4-BE49-F238E27FC236}">
                <a16:creationId xmlns:a16="http://schemas.microsoft.com/office/drawing/2014/main" id="{D00FA99A-6B8A-7542-BCA1-625B6C29F452}"/>
              </a:ext>
            </a:extLst>
          </p:cNvPr>
          <p:cNvSpPr txBox="1">
            <a:spLocks noGrp="1"/>
          </p:cNvSpPr>
          <p:nvPr>
            <p:ph type="subTitle" idx="1"/>
          </p:nvPr>
        </p:nvSpPr>
        <p:spPr>
          <a:xfrm>
            <a:off x="1524003" y="3602041"/>
            <a:ext cx="9144000" cy="1655758"/>
          </a:xfrm>
        </p:spPr>
        <p:txBody>
          <a:bodyPr anchorCtr="1"/>
          <a:lstStyle>
            <a:lvl1pPr algn="ctr">
              <a:buNone/>
              <a:defRPr/>
            </a:lvl1pPr>
          </a:lstStyle>
          <a:p>
            <a:pPr lvl="0"/>
            <a:endParaRPr lang="en-US"/>
          </a:p>
        </p:txBody>
      </p:sp>
      <p:sp>
        <p:nvSpPr>
          <p:cNvPr id="4" name="Google Shape;1204;p115">
            <a:extLst>
              <a:ext uri="{FF2B5EF4-FFF2-40B4-BE49-F238E27FC236}">
                <a16:creationId xmlns:a16="http://schemas.microsoft.com/office/drawing/2014/main" id="{EA12AA0E-29C8-F124-4680-72EF3A4F1525}"/>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05;p115">
            <a:extLst>
              <a:ext uri="{FF2B5EF4-FFF2-40B4-BE49-F238E27FC236}">
                <a16:creationId xmlns:a16="http://schemas.microsoft.com/office/drawing/2014/main" id="{78D336D1-E69D-D2AD-4BC7-A89E598E6FD7}"/>
              </a:ext>
            </a:extLst>
          </p:cNvPr>
          <p:cNvSpPr txBox="1">
            <a:spLocks noGrp="1"/>
          </p:cNvSpPr>
          <p:nvPr>
            <p:ph type="ftr" sz="quarter" idx="9"/>
          </p:nvPr>
        </p:nvSpPr>
        <p:spPr/>
        <p:txBody>
          <a:bodyPr/>
          <a:lstStyle>
            <a:lvl1pPr>
              <a:defRPr/>
            </a:lvl1pPr>
          </a:lstStyle>
          <a:p>
            <a:pPr lvl="0"/>
            <a:endParaRPr lang="en-US"/>
          </a:p>
        </p:txBody>
      </p:sp>
      <p:sp>
        <p:nvSpPr>
          <p:cNvPr id="6" name="Google Shape;1206;p115">
            <a:extLst>
              <a:ext uri="{FF2B5EF4-FFF2-40B4-BE49-F238E27FC236}">
                <a16:creationId xmlns:a16="http://schemas.microsoft.com/office/drawing/2014/main" id="{95688022-F274-0FC0-939A-183AB20EEFA2}"/>
              </a:ext>
            </a:extLst>
          </p:cNvPr>
          <p:cNvSpPr txBox="1">
            <a:spLocks noGrp="1"/>
          </p:cNvSpPr>
          <p:nvPr>
            <p:ph type="sldNum" sz="quarter" idx="8"/>
          </p:nvPr>
        </p:nvSpPr>
        <p:spPr/>
        <p:txBody>
          <a:bodyPr/>
          <a:lstStyle>
            <a:lvl1pPr>
              <a:defRPr/>
            </a:lvl1pPr>
          </a:lstStyle>
          <a:p>
            <a:pPr lvl="0"/>
            <a:fld id="{D5B0A98A-AEDA-4E78-90A7-A0CA93A7A624}" type="slidenum">
              <a:t>‹#›</a:t>
            </a:fld>
            <a:endParaRPr lang="en-US"/>
          </a:p>
        </p:txBody>
      </p:sp>
    </p:spTree>
    <p:extLst>
      <p:ext uri="{BB962C8B-B14F-4D97-AF65-F5344CB8AC3E}">
        <p14:creationId xmlns:p14="http://schemas.microsoft.com/office/powerpoint/2010/main" val="3588692319"/>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Google Shape;1208;p116">
            <a:extLst>
              <a:ext uri="{FF2B5EF4-FFF2-40B4-BE49-F238E27FC236}">
                <a16:creationId xmlns:a16="http://schemas.microsoft.com/office/drawing/2014/main" id="{604F4349-E6DF-307B-284A-6EAC2EDB86A8}"/>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09;p116">
            <a:extLst>
              <a:ext uri="{FF2B5EF4-FFF2-40B4-BE49-F238E27FC236}">
                <a16:creationId xmlns:a16="http://schemas.microsoft.com/office/drawing/2014/main" id="{AD32CA3A-F373-61BF-CA20-662F797B99AD}"/>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10;p116">
            <a:extLst>
              <a:ext uri="{FF2B5EF4-FFF2-40B4-BE49-F238E27FC236}">
                <a16:creationId xmlns:a16="http://schemas.microsoft.com/office/drawing/2014/main" id="{C9BA7AE6-F461-A2C9-74D0-70E0D5088E30}"/>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11;p116">
            <a:extLst>
              <a:ext uri="{FF2B5EF4-FFF2-40B4-BE49-F238E27FC236}">
                <a16:creationId xmlns:a16="http://schemas.microsoft.com/office/drawing/2014/main" id="{A7243EAF-23AE-971C-417E-1CACBDC94CB7}"/>
              </a:ext>
            </a:extLst>
          </p:cNvPr>
          <p:cNvSpPr txBox="1">
            <a:spLocks noGrp="1"/>
          </p:cNvSpPr>
          <p:nvPr>
            <p:ph type="ftr" sz="quarter" idx="9"/>
          </p:nvPr>
        </p:nvSpPr>
        <p:spPr/>
        <p:txBody>
          <a:bodyPr/>
          <a:lstStyle>
            <a:lvl1pPr>
              <a:defRPr/>
            </a:lvl1pPr>
          </a:lstStyle>
          <a:p>
            <a:pPr lvl="0"/>
            <a:endParaRPr lang="en-US"/>
          </a:p>
        </p:txBody>
      </p:sp>
      <p:sp>
        <p:nvSpPr>
          <p:cNvPr id="6" name="Google Shape;1212;p116">
            <a:extLst>
              <a:ext uri="{FF2B5EF4-FFF2-40B4-BE49-F238E27FC236}">
                <a16:creationId xmlns:a16="http://schemas.microsoft.com/office/drawing/2014/main" id="{8B895B5B-C0A2-2DC1-18B3-CD89FF9770F8}"/>
              </a:ext>
            </a:extLst>
          </p:cNvPr>
          <p:cNvSpPr txBox="1">
            <a:spLocks noGrp="1"/>
          </p:cNvSpPr>
          <p:nvPr>
            <p:ph type="sldNum" sz="quarter" idx="8"/>
          </p:nvPr>
        </p:nvSpPr>
        <p:spPr/>
        <p:txBody>
          <a:bodyPr/>
          <a:lstStyle>
            <a:lvl1pPr>
              <a:defRPr/>
            </a:lvl1pPr>
          </a:lstStyle>
          <a:p>
            <a:pPr lvl="0"/>
            <a:fld id="{0091008C-8CD3-4AE1-A17F-FC39FED4DCE5}" type="slidenum">
              <a:t>‹#›</a:t>
            </a:fld>
            <a:endParaRPr lang="en-US"/>
          </a:p>
        </p:txBody>
      </p:sp>
      <p:sp>
        <p:nvSpPr>
          <p:cNvPr id="7" name="Google Shape;1213;p116">
            <a:extLst>
              <a:ext uri="{FF2B5EF4-FFF2-40B4-BE49-F238E27FC236}">
                <a16:creationId xmlns:a16="http://schemas.microsoft.com/office/drawing/2014/main" id="{C90532C6-F231-D2E0-5A5A-2C0B65A1F89F}"/>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14;p116">
            <a:extLst>
              <a:ext uri="{FF2B5EF4-FFF2-40B4-BE49-F238E27FC236}">
                <a16:creationId xmlns:a16="http://schemas.microsoft.com/office/drawing/2014/main" id="{DAD5A922-729D-D66E-29BB-90BED619AB9E}"/>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15;p116">
            <a:extLst>
              <a:ext uri="{FF2B5EF4-FFF2-40B4-BE49-F238E27FC236}">
                <a16:creationId xmlns:a16="http://schemas.microsoft.com/office/drawing/2014/main" id="{00C9CF3B-10D3-9752-B251-95A7278AFE0F}"/>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16;p116">
            <a:extLst>
              <a:ext uri="{FF2B5EF4-FFF2-40B4-BE49-F238E27FC236}">
                <a16:creationId xmlns:a16="http://schemas.microsoft.com/office/drawing/2014/main" id="{12064619-8DA3-7E66-D131-657048FA0549}"/>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882582027"/>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preserve="1">
  <p:cSld name="3_Title Slide_Yale Blue 2">
    <p:spTree>
      <p:nvGrpSpPr>
        <p:cNvPr id="1" name=""/>
        <p:cNvGrpSpPr/>
        <p:nvPr/>
      </p:nvGrpSpPr>
      <p:grpSpPr>
        <a:xfrm>
          <a:off x="0" y="0"/>
          <a:ext cx="0" cy="0"/>
          <a:chOff x="0" y="0"/>
          <a:chExt cx="0" cy="0"/>
        </a:xfrm>
      </p:grpSpPr>
      <p:sp>
        <p:nvSpPr>
          <p:cNvPr id="2" name="Google Shape;1218;p117">
            <a:extLst>
              <a:ext uri="{FF2B5EF4-FFF2-40B4-BE49-F238E27FC236}">
                <a16:creationId xmlns:a16="http://schemas.microsoft.com/office/drawing/2014/main" id="{14854DA3-95E7-8CE3-073C-D976A3978153}"/>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19;p117">
            <a:extLst>
              <a:ext uri="{FF2B5EF4-FFF2-40B4-BE49-F238E27FC236}">
                <a16:creationId xmlns:a16="http://schemas.microsoft.com/office/drawing/2014/main" id="{072568FF-D8B3-7146-0A99-6212B9B5CDD4}"/>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20;p117">
            <a:extLst>
              <a:ext uri="{FF2B5EF4-FFF2-40B4-BE49-F238E27FC236}">
                <a16:creationId xmlns:a16="http://schemas.microsoft.com/office/drawing/2014/main" id="{DC37F3CA-1B14-9D47-8C26-33DA1B24A559}"/>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21;p117">
            <a:extLst>
              <a:ext uri="{FF2B5EF4-FFF2-40B4-BE49-F238E27FC236}">
                <a16:creationId xmlns:a16="http://schemas.microsoft.com/office/drawing/2014/main" id="{2F6AA22A-F647-0C0A-564E-35DCCD7455CC}"/>
              </a:ext>
            </a:extLst>
          </p:cNvPr>
          <p:cNvSpPr txBox="1">
            <a:spLocks noGrp="1"/>
          </p:cNvSpPr>
          <p:nvPr>
            <p:ph type="ftr" sz="quarter" idx="9"/>
          </p:nvPr>
        </p:nvSpPr>
        <p:spPr/>
        <p:txBody>
          <a:bodyPr/>
          <a:lstStyle>
            <a:lvl1pPr>
              <a:defRPr/>
            </a:lvl1pPr>
          </a:lstStyle>
          <a:p>
            <a:pPr lvl="0"/>
            <a:endParaRPr lang="en-US"/>
          </a:p>
        </p:txBody>
      </p:sp>
      <p:sp>
        <p:nvSpPr>
          <p:cNvPr id="6" name="Google Shape;1222;p117">
            <a:extLst>
              <a:ext uri="{FF2B5EF4-FFF2-40B4-BE49-F238E27FC236}">
                <a16:creationId xmlns:a16="http://schemas.microsoft.com/office/drawing/2014/main" id="{8ABF1BCF-6EF0-527A-0248-42E9DBDB417B}"/>
              </a:ext>
            </a:extLst>
          </p:cNvPr>
          <p:cNvSpPr txBox="1">
            <a:spLocks noGrp="1"/>
          </p:cNvSpPr>
          <p:nvPr>
            <p:ph type="sldNum" sz="quarter" idx="8"/>
          </p:nvPr>
        </p:nvSpPr>
        <p:spPr/>
        <p:txBody>
          <a:bodyPr/>
          <a:lstStyle>
            <a:lvl1pPr>
              <a:defRPr/>
            </a:lvl1pPr>
          </a:lstStyle>
          <a:p>
            <a:pPr lvl="0"/>
            <a:fld id="{6DD1CDC1-092F-4BB3-B334-CCA955688346}" type="slidenum">
              <a:t>‹#›</a:t>
            </a:fld>
            <a:endParaRPr lang="en-US"/>
          </a:p>
        </p:txBody>
      </p:sp>
      <p:sp>
        <p:nvSpPr>
          <p:cNvPr id="7" name="Google Shape;1223;p117">
            <a:extLst>
              <a:ext uri="{FF2B5EF4-FFF2-40B4-BE49-F238E27FC236}">
                <a16:creationId xmlns:a16="http://schemas.microsoft.com/office/drawing/2014/main" id="{255ECA46-ABF8-6A1B-7E33-15751254A9EA}"/>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24;p117">
            <a:extLst>
              <a:ext uri="{FF2B5EF4-FFF2-40B4-BE49-F238E27FC236}">
                <a16:creationId xmlns:a16="http://schemas.microsoft.com/office/drawing/2014/main" id="{BD5F52F0-8C76-ACF4-10BF-2287EB57ECB8}"/>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25;p117">
            <a:extLst>
              <a:ext uri="{FF2B5EF4-FFF2-40B4-BE49-F238E27FC236}">
                <a16:creationId xmlns:a16="http://schemas.microsoft.com/office/drawing/2014/main" id="{257E0D93-A80B-A032-0606-4A378C8B658E}"/>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26;p117">
            <a:extLst>
              <a:ext uri="{FF2B5EF4-FFF2-40B4-BE49-F238E27FC236}">
                <a16:creationId xmlns:a16="http://schemas.microsoft.com/office/drawing/2014/main" id="{81DD7B94-2F73-6778-5F9A-7AFBC274AC63}"/>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759251084"/>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Google Shape;1228;p118">
            <a:extLst>
              <a:ext uri="{FF2B5EF4-FFF2-40B4-BE49-F238E27FC236}">
                <a16:creationId xmlns:a16="http://schemas.microsoft.com/office/drawing/2014/main" id="{05EFBECE-2F73-FDC9-41A1-D355D15AA2E4}"/>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229;p118">
            <a:extLst>
              <a:ext uri="{FF2B5EF4-FFF2-40B4-BE49-F238E27FC236}">
                <a16:creationId xmlns:a16="http://schemas.microsoft.com/office/drawing/2014/main" id="{BC9F52A4-B4F2-1EBF-86C7-40D0900CA22E}"/>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30;p118">
            <a:extLst>
              <a:ext uri="{FF2B5EF4-FFF2-40B4-BE49-F238E27FC236}">
                <a16:creationId xmlns:a16="http://schemas.microsoft.com/office/drawing/2014/main" id="{16BC8CCC-D5BC-BCB1-7C8F-AF0F6EE1485D}"/>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31;p118">
            <a:extLst>
              <a:ext uri="{FF2B5EF4-FFF2-40B4-BE49-F238E27FC236}">
                <a16:creationId xmlns:a16="http://schemas.microsoft.com/office/drawing/2014/main" id="{E8417A7F-64CA-2A5C-4F21-9E641FA1F897}"/>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232;p118">
            <a:extLst>
              <a:ext uri="{FF2B5EF4-FFF2-40B4-BE49-F238E27FC236}">
                <a16:creationId xmlns:a16="http://schemas.microsoft.com/office/drawing/2014/main" id="{D30408D3-E155-1B9B-2487-FE7466E3F592}"/>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834422035"/>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Google Shape;1234;p119">
            <a:extLst>
              <a:ext uri="{FF2B5EF4-FFF2-40B4-BE49-F238E27FC236}">
                <a16:creationId xmlns:a16="http://schemas.microsoft.com/office/drawing/2014/main" id="{2233E566-6F65-7A45-9305-F5C99DC3E36F}"/>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235;p119">
            <a:extLst>
              <a:ext uri="{FF2B5EF4-FFF2-40B4-BE49-F238E27FC236}">
                <a16:creationId xmlns:a16="http://schemas.microsoft.com/office/drawing/2014/main" id="{1B235F6D-BD39-BB6D-28E3-1281AD00300F}"/>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236;p119">
            <a:extLst>
              <a:ext uri="{FF2B5EF4-FFF2-40B4-BE49-F238E27FC236}">
                <a16:creationId xmlns:a16="http://schemas.microsoft.com/office/drawing/2014/main" id="{85FA062F-5DB3-AB95-166F-C98856E9F71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37;p119">
            <a:extLst>
              <a:ext uri="{FF2B5EF4-FFF2-40B4-BE49-F238E27FC236}">
                <a16:creationId xmlns:a16="http://schemas.microsoft.com/office/drawing/2014/main" id="{75A41002-65C8-1DD5-7048-666C827FED84}"/>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238;p119">
            <a:extLst>
              <a:ext uri="{FF2B5EF4-FFF2-40B4-BE49-F238E27FC236}">
                <a16:creationId xmlns:a16="http://schemas.microsoft.com/office/drawing/2014/main" id="{0427A534-AAFD-5A72-50AE-783228B4BFB1}"/>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152738982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99"/>
        <p:cNvGrpSpPr/>
        <p:nvPr/>
      </p:nvGrpSpPr>
      <p:grpSpPr>
        <a:xfrm>
          <a:off x="0" y="0"/>
          <a:ext cx="0" cy="0"/>
          <a:chOff x="0" y="0"/>
          <a:chExt cx="0" cy="0"/>
        </a:xfrm>
      </p:grpSpPr>
      <p:sp>
        <p:nvSpPr>
          <p:cNvPr id="1400" name="Google Shape;1400;p68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1" name="Google Shape;1401;p6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02" name="Google Shape;1402;p6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03" name="Google Shape;1403;p68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 name="Google Shape;1404;p68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534224864"/>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Google Shape;1240;p120">
            <a:extLst>
              <a:ext uri="{FF2B5EF4-FFF2-40B4-BE49-F238E27FC236}">
                <a16:creationId xmlns:a16="http://schemas.microsoft.com/office/drawing/2014/main" id="{5D59F840-6058-22FD-D55A-AF9E441BECDB}"/>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241;p120">
            <a:extLst>
              <a:ext uri="{FF2B5EF4-FFF2-40B4-BE49-F238E27FC236}">
                <a16:creationId xmlns:a16="http://schemas.microsoft.com/office/drawing/2014/main" id="{DDC15DDD-A90E-3E49-A848-3D843C19547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42;p120">
            <a:extLst>
              <a:ext uri="{FF2B5EF4-FFF2-40B4-BE49-F238E27FC236}">
                <a16:creationId xmlns:a16="http://schemas.microsoft.com/office/drawing/2014/main" id="{E7042FCF-8C2A-22EE-FE9F-4BEBE5E58B2E}"/>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243;p120">
            <a:extLst>
              <a:ext uri="{FF2B5EF4-FFF2-40B4-BE49-F238E27FC236}">
                <a16:creationId xmlns:a16="http://schemas.microsoft.com/office/drawing/2014/main" id="{77F4D8C2-AFAF-DD0A-7E77-A9F840DD3B72}"/>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244;p120">
            <a:extLst>
              <a:ext uri="{FF2B5EF4-FFF2-40B4-BE49-F238E27FC236}">
                <a16:creationId xmlns:a16="http://schemas.microsoft.com/office/drawing/2014/main" id="{86B3C9DE-78FE-A9C3-10EA-8C0FFA339CCC}"/>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245;p120">
            <a:extLst>
              <a:ext uri="{FF2B5EF4-FFF2-40B4-BE49-F238E27FC236}">
                <a16:creationId xmlns:a16="http://schemas.microsoft.com/office/drawing/2014/main" id="{19465776-D54F-04E0-7EB8-367C5A1514AD}"/>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988859711"/>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preserve="1">
  <p:cSld name="3_Title Slide_Yale Blue 3">
    <p:spTree>
      <p:nvGrpSpPr>
        <p:cNvPr id="1" name=""/>
        <p:cNvGrpSpPr/>
        <p:nvPr/>
      </p:nvGrpSpPr>
      <p:grpSpPr>
        <a:xfrm>
          <a:off x="0" y="0"/>
          <a:ext cx="0" cy="0"/>
          <a:chOff x="0" y="0"/>
          <a:chExt cx="0" cy="0"/>
        </a:xfrm>
      </p:grpSpPr>
      <p:sp>
        <p:nvSpPr>
          <p:cNvPr id="2" name="Google Shape;1247;p121">
            <a:extLst>
              <a:ext uri="{FF2B5EF4-FFF2-40B4-BE49-F238E27FC236}">
                <a16:creationId xmlns:a16="http://schemas.microsoft.com/office/drawing/2014/main" id="{425038C3-EB73-79E8-8E60-0E7AB33119F9}"/>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48;p121">
            <a:extLst>
              <a:ext uri="{FF2B5EF4-FFF2-40B4-BE49-F238E27FC236}">
                <a16:creationId xmlns:a16="http://schemas.microsoft.com/office/drawing/2014/main" id="{93D47D6C-72A3-C32C-DA0D-77529A6A9D77}"/>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49;p121">
            <a:extLst>
              <a:ext uri="{FF2B5EF4-FFF2-40B4-BE49-F238E27FC236}">
                <a16:creationId xmlns:a16="http://schemas.microsoft.com/office/drawing/2014/main" id="{EAF641D5-289D-8673-D2E7-B918BC4D8218}"/>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50;p121">
            <a:extLst>
              <a:ext uri="{FF2B5EF4-FFF2-40B4-BE49-F238E27FC236}">
                <a16:creationId xmlns:a16="http://schemas.microsoft.com/office/drawing/2014/main" id="{BD04533F-728A-4737-CE66-63F03B9D5CB3}"/>
              </a:ext>
            </a:extLst>
          </p:cNvPr>
          <p:cNvSpPr txBox="1">
            <a:spLocks noGrp="1"/>
          </p:cNvSpPr>
          <p:nvPr>
            <p:ph type="ftr" sz="quarter" idx="9"/>
          </p:nvPr>
        </p:nvSpPr>
        <p:spPr/>
        <p:txBody>
          <a:bodyPr/>
          <a:lstStyle>
            <a:lvl1pPr>
              <a:defRPr/>
            </a:lvl1pPr>
          </a:lstStyle>
          <a:p>
            <a:pPr lvl="0"/>
            <a:endParaRPr lang="en-US"/>
          </a:p>
        </p:txBody>
      </p:sp>
      <p:sp>
        <p:nvSpPr>
          <p:cNvPr id="6" name="Google Shape;1251;p121">
            <a:extLst>
              <a:ext uri="{FF2B5EF4-FFF2-40B4-BE49-F238E27FC236}">
                <a16:creationId xmlns:a16="http://schemas.microsoft.com/office/drawing/2014/main" id="{2A258A49-1E78-08A1-6FCF-57A9EA65EF1B}"/>
              </a:ext>
            </a:extLst>
          </p:cNvPr>
          <p:cNvSpPr txBox="1">
            <a:spLocks noGrp="1"/>
          </p:cNvSpPr>
          <p:nvPr>
            <p:ph type="sldNum" sz="quarter" idx="8"/>
          </p:nvPr>
        </p:nvSpPr>
        <p:spPr/>
        <p:txBody>
          <a:bodyPr/>
          <a:lstStyle>
            <a:lvl1pPr>
              <a:defRPr/>
            </a:lvl1pPr>
          </a:lstStyle>
          <a:p>
            <a:pPr lvl="0"/>
            <a:fld id="{A307197C-A7A6-4370-A639-DA87C76BDDCF}" type="slidenum">
              <a:t>‹#›</a:t>
            </a:fld>
            <a:endParaRPr lang="en-US"/>
          </a:p>
        </p:txBody>
      </p:sp>
      <p:sp>
        <p:nvSpPr>
          <p:cNvPr id="7" name="Google Shape;1252;p121">
            <a:extLst>
              <a:ext uri="{FF2B5EF4-FFF2-40B4-BE49-F238E27FC236}">
                <a16:creationId xmlns:a16="http://schemas.microsoft.com/office/drawing/2014/main" id="{FE70C6E7-174A-7035-2995-B66AB907192C}"/>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53;p121">
            <a:extLst>
              <a:ext uri="{FF2B5EF4-FFF2-40B4-BE49-F238E27FC236}">
                <a16:creationId xmlns:a16="http://schemas.microsoft.com/office/drawing/2014/main" id="{4CA07756-1197-6D6B-E86B-3EEEEB53D88A}"/>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54;p121">
            <a:extLst>
              <a:ext uri="{FF2B5EF4-FFF2-40B4-BE49-F238E27FC236}">
                <a16:creationId xmlns:a16="http://schemas.microsoft.com/office/drawing/2014/main" id="{2D625D32-0286-A6AB-C309-2D9A895F9323}"/>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55;p121">
            <a:extLst>
              <a:ext uri="{FF2B5EF4-FFF2-40B4-BE49-F238E27FC236}">
                <a16:creationId xmlns:a16="http://schemas.microsoft.com/office/drawing/2014/main" id="{9D816600-0F93-AC7D-80C2-0E57BAA8001B}"/>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180822754"/>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preserve="1">
  <p:cSld name="Title and Bullets Layout 2">
    <p:spTree>
      <p:nvGrpSpPr>
        <p:cNvPr id="1" name=""/>
        <p:cNvGrpSpPr/>
        <p:nvPr/>
      </p:nvGrpSpPr>
      <p:grpSpPr>
        <a:xfrm>
          <a:off x="0" y="0"/>
          <a:ext cx="0" cy="0"/>
          <a:chOff x="0" y="0"/>
          <a:chExt cx="0" cy="0"/>
        </a:xfrm>
      </p:grpSpPr>
      <p:sp>
        <p:nvSpPr>
          <p:cNvPr id="2" name="Google Shape;1257;p122">
            <a:extLst>
              <a:ext uri="{FF2B5EF4-FFF2-40B4-BE49-F238E27FC236}">
                <a16:creationId xmlns:a16="http://schemas.microsoft.com/office/drawing/2014/main" id="{1C53747F-EAA4-2A87-1686-274B626E4B3C}"/>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258;p122">
            <a:extLst>
              <a:ext uri="{FF2B5EF4-FFF2-40B4-BE49-F238E27FC236}">
                <a16:creationId xmlns:a16="http://schemas.microsoft.com/office/drawing/2014/main" id="{DA2A242D-D162-2C6C-CC53-FFCF3B5A1FE7}"/>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59;p122">
            <a:extLst>
              <a:ext uri="{FF2B5EF4-FFF2-40B4-BE49-F238E27FC236}">
                <a16:creationId xmlns:a16="http://schemas.microsoft.com/office/drawing/2014/main" id="{BFE0C15C-65CE-54D6-63F1-F845394DD38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60;p122">
            <a:extLst>
              <a:ext uri="{FF2B5EF4-FFF2-40B4-BE49-F238E27FC236}">
                <a16:creationId xmlns:a16="http://schemas.microsoft.com/office/drawing/2014/main" id="{AB83FA8B-5DDB-6672-16AF-2B18EF8C535D}"/>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261;p122">
            <a:extLst>
              <a:ext uri="{FF2B5EF4-FFF2-40B4-BE49-F238E27FC236}">
                <a16:creationId xmlns:a16="http://schemas.microsoft.com/office/drawing/2014/main" id="{5268A1CF-C04F-16FB-CC6F-3863CAB63219}"/>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660272677"/>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preserve="1">
  <p:cSld name="1_Title and Content 2">
    <p:spTree>
      <p:nvGrpSpPr>
        <p:cNvPr id="1" name=""/>
        <p:cNvGrpSpPr/>
        <p:nvPr/>
      </p:nvGrpSpPr>
      <p:grpSpPr>
        <a:xfrm>
          <a:off x="0" y="0"/>
          <a:ext cx="0" cy="0"/>
          <a:chOff x="0" y="0"/>
          <a:chExt cx="0" cy="0"/>
        </a:xfrm>
      </p:grpSpPr>
      <p:sp>
        <p:nvSpPr>
          <p:cNvPr id="2" name="Google Shape;1263;p123">
            <a:extLst>
              <a:ext uri="{FF2B5EF4-FFF2-40B4-BE49-F238E27FC236}">
                <a16:creationId xmlns:a16="http://schemas.microsoft.com/office/drawing/2014/main" id="{B2C4721A-AC60-29BA-787F-F12C01854C89}"/>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264;p123">
            <a:extLst>
              <a:ext uri="{FF2B5EF4-FFF2-40B4-BE49-F238E27FC236}">
                <a16:creationId xmlns:a16="http://schemas.microsoft.com/office/drawing/2014/main" id="{A8AC27EB-4116-AE29-E7FE-4C549D6BCC31}"/>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265;p123">
            <a:extLst>
              <a:ext uri="{FF2B5EF4-FFF2-40B4-BE49-F238E27FC236}">
                <a16:creationId xmlns:a16="http://schemas.microsoft.com/office/drawing/2014/main" id="{8E96028A-843C-29F7-1674-EE76B40A979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66;p123">
            <a:extLst>
              <a:ext uri="{FF2B5EF4-FFF2-40B4-BE49-F238E27FC236}">
                <a16:creationId xmlns:a16="http://schemas.microsoft.com/office/drawing/2014/main" id="{813A0A3C-501D-B0AD-8D9C-14C2EA12CDE9}"/>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267;p123">
            <a:extLst>
              <a:ext uri="{FF2B5EF4-FFF2-40B4-BE49-F238E27FC236}">
                <a16:creationId xmlns:a16="http://schemas.microsoft.com/office/drawing/2014/main" id="{3D84E600-497C-7BF3-D305-50001B7C37D1}"/>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2202314144"/>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preserve="1">
  <p:cSld name="Two Section | Picture and Copy Layout 2">
    <p:spTree>
      <p:nvGrpSpPr>
        <p:cNvPr id="1" name=""/>
        <p:cNvGrpSpPr/>
        <p:nvPr/>
      </p:nvGrpSpPr>
      <p:grpSpPr>
        <a:xfrm>
          <a:off x="0" y="0"/>
          <a:ext cx="0" cy="0"/>
          <a:chOff x="0" y="0"/>
          <a:chExt cx="0" cy="0"/>
        </a:xfrm>
      </p:grpSpPr>
      <p:sp>
        <p:nvSpPr>
          <p:cNvPr id="2" name="Google Shape;1269;p124">
            <a:extLst>
              <a:ext uri="{FF2B5EF4-FFF2-40B4-BE49-F238E27FC236}">
                <a16:creationId xmlns:a16="http://schemas.microsoft.com/office/drawing/2014/main" id="{9AA4FB9E-B56C-DF70-D224-443C5728FD8C}"/>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270;p124">
            <a:extLst>
              <a:ext uri="{FF2B5EF4-FFF2-40B4-BE49-F238E27FC236}">
                <a16:creationId xmlns:a16="http://schemas.microsoft.com/office/drawing/2014/main" id="{D79D97E7-CADA-7F5F-179C-C84D46C05411}"/>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71;p124">
            <a:extLst>
              <a:ext uri="{FF2B5EF4-FFF2-40B4-BE49-F238E27FC236}">
                <a16:creationId xmlns:a16="http://schemas.microsoft.com/office/drawing/2014/main" id="{AAFC28F9-D006-239B-F1E1-41026D8A5FA0}"/>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272;p124">
            <a:extLst>
              <a:ext uri="{FF2B5EF4-FFF2-40B4-BE49-F238E27FC236}">
                <a16:creationId xmlns:a16="http://schemas.microsoft.com/office/drawing/2014/main" id="{5B8C7638-DB50-FA81-82BC-BE3597459138}"/>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273;p124">
            <a:extLst>
              <a:ext uri="{FF2B5EF4-FFF2-40B4-BE49-F238E27FC236}">
                <a16:creationId xmlns:a16="http://schemas.microsoft.com/office/drawing/2014/main" id="{A9D3F02D-C136-B9DA-7BBB-EBB8F4E42FAD}"/>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274;p124">
            <a:extLst>
              <a:ext uri="{FF2B5EF4-FFF2-40B4-BE49-F238E27FC236}">
                <a16:creationId xmlns:a16="http://schemas.microsoft.com/office/drawing/2014/main" id="{A92BB5B1-D968-DA4E-D3EA-6C197A9F6329}"/>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016335119"/>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preserve="1">
  <p:cSld name="3_Title Slide_Yale Blue 4">
    <p:spTree>
      <p:nvGrpSpPr>
        <p:cNvPr id="1" name=""/>
        <p:cNvGrpSpPr/>
        <p:nvPr/>
      </p:nvGrpSpPr>
      <p:grpSpPr>
        <a:xfrm>
          <a:off x="0" y="0"/>
          <a:ext cx="0" cy="0"/>
          <a:chOff x="0" y="0"/>
          <a:chExt cx="0" cy="0"/>
        </a:xfrm>
      </p:grpSpPr>
      <p:sp>
        <p:nvSpPr>
          <p:cNvPr id="2" name="Google Shape;1276;p125">
            <a:extLst>
              <a:ext uri="{FF2B5EF4-FFF2-40B4-BE49-F238E27FC236}">
                <a16:creationId xmlns:a16="http://schemas.microsoft.com/office/drawing/2014/main" id="{99D95B4B-D319-9B61-3CD8-2F226BE9FEC9}"/>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77;p125">
            <a:extLst>
              <a:ext uri="{FF2B5EF4-FFF2-40B4-BE49-F238E27FC236}">
                <a16:creationId xmlns:a16="http://schemas.microsoft.com/office/drawing/2014/main" id="{E55AD67E-D742-652D-F8FB-FD33A2CD8E1C}"/>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78;p125">
            <a:extLst>
              <a:ext uri="{FF2B5EF4-FFF2-40B4-BE49-F238E27FC236}">
                <a16:creationId xmlns:a16="http://schemas.microsoft.com/office/drawing/2014/main" id="{1E33CA01-4CBF-2716-6E9E-64B5120002B3}"/>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79;p125">
            <a:extLst>
              <a:ext uri="{FF2B5EF4-FFF2-40B4-BE49-F238E27FC236}">
                <a16:creationId xmlns:a16="http://schemas.microsoft.com/office/drawing/2014/main" id="{09219FE7-E46E-17FE-DFD9-49EBDD494F11}"/>
              </a:ext>
            </a:extLst>
          </p:cNvPr>
          <p:cNvSpPr txBox="1">
            <a:spLocks noGrp="1"/>
          </p:cNvSpPr>
          <p:nvPr>
            <p:ph type="ftr" sz="quarter" idx="9"/>
          </p:nvPr>
        </p:nvSpPr>
        <p:spPr/>
        <p:txBody>
          <a:bodyPr/>
          <a:lstStyle>
            <a:lvl1pPr>
              <a:defRPr/>
            </a:lvl1pPr>
          </a:lstStyle>
          <a:p>
            <a:pPr lvl="0"/>
            <a:endParaRPr lang="en-US"/>
          </a:p>
        </p:txBody>
      </p:sp>
      <p:sp>
        <p:nvSpPr>
          <p:cNvPr id="6" name="Google Shape;1280;p125">
            <a:extLst>
              <a:ext uri="{FF2B5EF4-FFF2-40B4-BE49-F238E27FC236}">
                <a16:creationId xmlns:a16="http://schemas.microsoft.com/office/drawing/2014/main" id="{98B5DF51-1275-803F-7B83-301F1477D8A8}"/>
              </a:ext>
            </a:extLst>
          </p:cNvPr>
          <p:cNvSpPr txBox="1">
            <a:spLocks noGrp="1"/>
          </p:cNvSpPr>
          <p:nvPr>
            <p:ph type="sldNum" sz="quarter" idx="8"/>
          </p:nvPr>
        </p:nvSpPr>
        <p:spPr/>
        <p:txBody>
          <a:bodyPr/>
          <a:lstStyle>
            <a:lvl1pPr>
              <a:defRPr/>
            </a:lvl1pPr>
          </a:lstStyle>
          <a:p>
            <a:pPr lvl="0"/>
            <a:fld id="{7E2A047E-7742-4920-9555-777889B81AAE}" type="slidenum">
              <a:t>‹#›</a:t>
            </a:fld>
            <a:endParaRPr lang="en-US"/>
          </a:p>
        </p:txBody>
      </p:sp>
      <p:sp>
        <p:nvSpPr>
          <p:cNvPr id="7" name="Google Shape;1281;p125">
            <a:extLst>
              <a:ext uri="{FF2B5EF4-FFF2-40B4-BE49-F238E27FC236}">
                <a16:creationId xmlns:a16="http://schemas.microsoft.com/office/drawing/2014/main" id="{0A23D430-D0D0-B022-46F1-56422FD24C03}"/>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82;p125">
            <a:extLst>
              <a:ext uri="{FF2B5EF4-FFF2-40B4-BE49-F238E27FC236}">
                <a16:creationId xmlns:a16="http://schemas.microsoft.com/office/drawing/2014/main" id="{18BC780A-1DD6-E581-C5FC-880C4EA94AA9}"/>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83;p125">
            <a:extLst>
              <a:ext uri="{FF2B5EF4-FFF2-40B4-BE49-F238E27FC236}">
                <a16:creationId xmlns:a16="http://schemas.microsoft.com/office/drawing/2014/main" id="{E3F7B185-659E-8964-2218-BB4BCF5A95E3}"/>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84;p125">
            <a:extLst>
              <a:ext uri="{FF2B5EF4-FFF2-40B4-BE49-F238E27FC236}">
                <a16:creationId xmlns:a16="http://schemas.microsoft.com/office/drawing/2014/main" id="{F6284068-10BB-1588-B71B-6498D5124B8E}"/>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220574563"/>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preserve="1">
  <p:cSld name="Title and Bullets Layout 3">
    <p:spTree>
      <p:nvGrpSpPr>
        <p:cNvPr id="1" name=""/>
        <p:cNvGrpSpPr/>
        <p:nvPr/>
      </p:nvGrpSpPr>
      <p:grpSpPr>
        <a:xfrm>
          <a:off x="0" y="0"/>
          <a:ext cx="0" cy="0"/>
          <a:chOff x="0" y="0"/>
          <a:chExt cx="0" cy="0"/>
        </a:xfrm>
      </p:grpSpPr>
      <p:sp>
        <p:nvSpPr>
          <p:cNvPr id="2" name="Google Shape;1286;p126">
            <a:extLst>
              <a:ext uri="{FF2B5EF4-FFF2-40B4-BE49-F238E27FC236}">
                <a16:creationId xmlns:a16="http://schemas.microsoft.com/office/drawing/2014/main" id="{F81A69A3-BCB1-E3E7-5AC3-0634719D243E}"/>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287;p126">
            <a:extLst>
              <a:ext uri="{FF2B5EF4-FFF2-40B4-BE49-F238E27FC236}">
                <a16:creationId xmlns:a16="http://schemas.microsoft.com/office/drawing/2014/main" id="{87C91728-E13A-D60B-0D45-134D96E972D2}"/>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88;p126">
            <a:extLst>
              <a:ext uri="{FF2B5EF4-FFF2-40B4-BE49-F238E27FC236}">
                <a16:creationId xmlns:a16="http://schemas.microsoft.com/office/drawing/2014/main" id="{7319260C-526A-BA42-CEDB-273A68B6AA1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89;p126">
            <a:extLst>
              <a:ext uri="{FF2B5EF4-FFF2-40B4-BE49-F238E27FC236}">
                <a16:creationId xmlns:a16="http://schemas.microsoft.com/office/drawing/2014/main" id="{A405A686-5E6F-41DA-B764-34A0C4427651}"/>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290;p126">
            <a:extLst>
              <a:ext uri="{FF2B5EF4-FFF2-40B4-BE49-F238E27FC236}">
                <a16:creationId xmlns:a16="http://schemas.microsoft.com/office/drawing/2014/main" id="{A4F8DE57-3243-4B8A-2163-87CDB8A1B472}"/>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808124717"/>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preserve="1">
  <p:cSld name="1_Title and Content 3">
    <p:spTree>
      <p:nvGrpSpPr>
        <p:cNvPr id="1" name=""/>
        <p:cNvGrpSpPr/>
        <p:nvPr/>
      </p:nvGrpSpPr>
      <p:grpSpPr>
        <a:xfrm>
          <a:off x="0" y="0"/>
          <a:ext cx="0" cy="0"/>
          <a:chOff x="0" y="0"/>
          <a:chExt cx="0" cy="0"/>
        </a:xfrm>
      </p:grpSpPr>
      <p:sp>
        <p:nvSpPr>
          <p:cNvPr id="2" name="Google Shape;1292;p127">
            <a:extLst>
              <a:ext uri="{FF2B5EF4-FFF2-40B4-BE49-F238E27FC236}">
                <a16:creationId xmlns:a16="http://schemas.microsoft.com/office/drawing/2014/main" id="{8C1723F6-2CDC-C3AB-8E9D-7418740B27EA}"/>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293;p127">
            <a:extLst>
              <a:ext uri="{FF2B5EF4-FFF2-40B4-BE49-F238E27FC236}">
                <a16:creationId xmlns:a16="http://schemas.microsoft.com/office/drawing/2014/main" id="{55117E47-8CD5-5BCC-8558-5480CB97B8AE}"/>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294;p127">
            <a:extLst>
              <a:ext uri="{FF2B5EF4-FFF2-40B4-BE49-F238E27FC236}">
                <a16:creationId xmlns:a16="http://schemas.microsoft.com/office/drawing/2014/main" id="{2C502024-3E95-DDA4-90FD-98EA2EE01965}"/>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95;p127">
            <a:extLst>
              <a:ext uri="{FF2B5EF4-FFF2-40B4-BE49-F238E27FC236}">
                <a16:creationId xmlns:a16="http://schemas.microsoft.com/office/drawing/2014/main" id="{23C7108D-CCA1-4D76-E038-F8B365C5EFB6}"/>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296;p127">
            <a:extLst>
              <a:ext uri="{FF2B5EF4-FFF2-40B4-BE49-F238E27FC236}">
                <a16:creationId xmlns:a16="http://schemas.microsoft.com/office/drawing/2014/main" id="{CB45DA85-535F-9AA4-0591-C82D46E182B7}"/>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520514163"/>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preserve="1">
  <p:cSld name="Two Section | Picture and Copy Layout 3">
    <p:spTree>
      <p:nvGrpSpPr>
        <p:cNvPr id="1" name=""/>
        <p:cNvGrpSpPr/>
        <p:nvPr/>
      </p:nvGrpSpPr>
      <p:grpSpPr>
        <a:xfrm>
          <a:off x="0" y="0"/>
          <a:ext cx="0" cy="0"/>
          <a:chOff x="0" y="0"/>
          <a:chExt cx="0" cy="0"/>
        </a:xfrm>
      </p:grpSpPr>
      <p:sp>
        <p:nvSpPr>
          <p:cNvPr id="2" name="Google Shape;1298;p128">
            <a:extLst>
              <a:ext uri="{FF2B5EF4-FFF2-40B4-BE49-F238E27FC236}">
                <a16:creationId xmlns:a16="http://schemas.microsoft.com/office/drawing/2014/main" id="{871902A4-E462-61DC-AB27-988AAE74C76A}"/>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299;p128">
            <a:extLst>
              <a:ext uri="{FF2B5EF4-FFF2-40B4-BE49-F238E27FC236}">
                <a16:creationId xmlns:a16="http://schemas.microsoft.com/office/drawing/2014/main" id="{8626F5D0-53BD-BEEA-FDEF-3965C7ECD531}"/>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00;p128">
            <a:extLst>
              <a:ext uri="{FF2B5EF4-FFF2-40B4-BE49-F238E27FC236}">
                <a16:creationId xmlns:a16="http://schemas.microsoft.com/office/drawing/2014/main" id="{9FABBC42-BF14-FD1F-D5FC-C35C5A1F7A72}"/>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01;p128">
            <a:extLst>
              <a:ext uri="{FF2B5EF4-FFF2-40B4-BE49-F238E27FC236}">
                <a16:creationId xmlns:a16="http://schemas.microsoft.com/office/drawing/2014/main" id="{3D33A29B-6082-8D9A-7EBB-6D2C5DA59BC7}"/>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02;p128">
            <a:extLst>
              <a:ext uri="{FF2B5EF4-FFF2-40B4-BE49-F238E27FC236}">
                <a16:creationId xmlns:a16="http://schemas.microsoft.com/office/drawing/2014/main" id="{E78054B0-79A4-9956-0D53-38346D524B17}"/>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03;p128">
            <a:extLst>
              <a:ext uri="{FF2B5EF4-FFF2-40B4-BE49-F238E27FC236}">
                <a16:creationId xmlns:a16="http://schemas.microsoft.com/office/drawing/2014/main" id="{611502EA-A6F3-C73D-856A-1BA7EE9F670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42574447"/>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preserve="1">
  <p:cSld name="3_Title Slide_Yale Blue 5">
    <p:spTree>
      <p:nvGrpSpPr>
        <p:cNvPr id="1" name=""/>
        <p:cNvGrpSpPr/>
        <p:nvPr/>
      </p:nvGrpSpPr>
      <p:grpSpPr>
        <a:xfrm>
          <a:off x="0" y="0"/>
          <a:ext cx="0" cy="0"/>
          <a:chOff x="0" y="0"/>
          <a:chExt cx="0" cy="0"/>
        </a:xfrm>
      </p:grpSpPr>
      <p:sp>
        <p:nvSpPr>
          <p:cNvPr id="2" name="Google Shape;1305;p129">
            <a:extLst>
              <a:ext uri="{FF2B5EF4-FFF2-40B4-BE49-F238E27FC236}">
                <a16:creationId xmlns:a16="http://schemas.microsoft.com/office/drawing/2014/main" id="{50C19ECD-1123-E787-5B43-2105EDE448FE}"/>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06;p129">
            <a:extLst>
              <a:ext uri="{FF2B5EF4-FFF2-40B4-BE49-F238E27FC236}">
                <a16:creationId xmlns:a16="http://schemas.microsoft.com/office/drawing/2014/main" id="{325528FA-D12A-71CB-5391-DA59B9B80C7C}"/>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07;p129">
            <a:extLst>
              <a:ext uri="{FF2B5EF4-FFF2-40B4-BE49-F238E27FC236}">
                <a16:creationId xmlns:a16="http://schemas.microsoft.com/office/drawing/2014/main" id="{7AC29EAF-5356-A232-B20D-E8F22FDF45D7}"/>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08;p129">
            <a:extLst>
              <a:ext uri="{FF2B5EF4-FFF2-40B4-BE49-F238E27FC236}">
                <a16:creationId xmlns:a16="http://schemas.microsoft.com/office/drawing/2014/main" id="{6AD0320B-924E-45E3-C970-8021BE2B24F7}"/>
              </a:ext>
            </a:extLst>
          </p:cNvPr>
          <p:cNvSpPr txBox="1">
            <a:spLocks noGrp="1"/>
          </p:cNvSpPr>
          <p:nvPr>
            <p:ph type="ftr" sz="quarter" idx="9"/>
          </p:nvPr>
        </p:nvSpPr>
        <p:spPr/>
        <p:txBody>
          <a:bodyPr/>
          <a:lstStyle>
            <a:lvl1pPr>
              <a:defRPr/>
            </a:lvl1pPr>
          </a:lstStyle>
          <a:p>
            <a:pPr lvl="0"/>
            <a:endParaRPr lang="en-US"/>
          </a:p>
        </p:txBody>
      </p:sp>
      <p:sp>
        <p:nvSpPr>
          <p:cNvPr id="6" name="Google Shape;1309;p129">
            <a:extLst>
              <a:ext uri="{FF2B5EF4-FFF2-40B4-BE49-F238E27FC236}">
                <a16:creationId xmlns:a16="http://schemas.microsoft.com/office/drawing/2014/main" id="{E6C9C2A4-8204-4908-B2EE-3E5AE2B9F621}"/>
              </a:ext>
            </a:extLst>
          </p:cNvPr>
          <p:cNvSpPr txBox="1">
            <a:spLocks noGrp="1"/>
          </p:cNvSpPr>
          <p:nvPr>
            <p:ph type="sldNum" sz="quarter" idx="8"/>
          </p:nvPr>
        </p:nvSpPr>
        <p:spPr/>
        <p:txBody>
          <a:bodyPr/>
          <a:lstStyle>
            <a:lvl1pPr>
              <a:defRPr/>
            </a:lvl1pPr>
          </a:lstStyle>
          <a:p>
            <a:pPr lvl="0"/>
            <a:fld id="{F2681F79-9055-4117-9C9C-E9301A7D75E3}" type="slidenum">
              <a:t>‹#›</a:t>
            </a:fld>
            <a:endParaRPr lang="en-US"/>
          </a:p>
        </p:txBody>
      </p:sp>
      <p:sp>
        <p:nvSpPr>
          <p:cNvPr id="7" name="Google Shape;1310;p129">
            <a:extLst>
              <a:ext uri="{FF2B5EF4-FFF2-40B4-BE49-F238E27FC236}">
                <a16:creationId xmlns:a16="http://schemas.microsoft.com/office/drawing/2014/main" id="{78A04CB5-8EA6-7758-1D5F-108C45F44B0F}"/>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11;p129">
            <a:extLst>
              <a:ext uri="{FF2B5EF4-FFF2-40B4-BE49-F238E27FC236}">
                <a16:creationId xmlns:a16="http://schemas.microsoft.com/office/drawing/2014/main" id="{41D69A1E-EA41-71DC-450F-5779B50647A8}"/>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12;p129">
            <a:extLst>
              <a:ext uri="{FF2B5EF4-FFF2-40B4-BE49-F238E27FC236}">
                <a16:creationId xmlns:a16="http://schemas.microsoft.com/office/drawing/2014/main" id="{29FD67FA-7AC2-514D-2E4F-B388E596CF77}"/>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13;p129">
            <a:extLst>
              <a:ext uri="{FF2B5EF4-FFF2-40B4-BE49-F238E27FC236}">
                <a16:creationId xmlns:a16="http://schemas.microsoft.com/office/drawing/2014/main" id="{6EDD7092-512E-09C9-0554-D94DB50FB03F}"/>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89974400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05"/>
        <p:cNvGrpSpPr/>
        <p:nvPr/>
      </p:nvGrpSpPr>
      <p:grpSpPr>
        <a:xfrm>
          <a:off x="0" y="0"/>
          <a:ext cx="0" cy="0"/>
          <a:chOff x="0" y="0"/>
          <a:chExt cx="0" cy="0"/>
        </a:xfrm>
      </p:grpSpPr>
      <p:sp>
        <p:nvSpPr>
          <p:cNvPr id="1406" name="Google Shape;1406;p68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407" name="Google Shape;1407;p68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08" name="Google Shape;1408;p68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09" name="Google Shape;1409;p68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0" name="Google Shape;1410;p68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242596805"/>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preserve="1">
  <p:cSld name="3_Title Slide_Yale Blue 6">
    <p:spTree>
      <p:nvGrpSpPr>
        <p:cNvPr id="1" name=""/>
        <p:cNvGrpSpPr/>
        <p:nvPr/>
      </p:nvGrpSpPr>
      <p:grpSpPr>
        <a:xfrm>
          <a:off x="0" y="0"/>
          <a:ext cx="0" cy="0"/>
          <a:chOff x="0" y="0"/>
          <a:chExt cx="0" cy="0"/>
        </a:xfrm>
      </p:grpSpPr>
      <p:sp>
        <p:nvSpPr>
          <p:cNvPr id="2" name="Google Shape;1315;p130">
            <a:extLst>
              <a:ext uri="{FF2B5EF4-FFF2-40B4-BE49-F238E27FC236}">
                <a16:creationId xmlns:a16="http://schemas.microsoft.com/office/drawing/2014/main" id="{14F9E512-93E7-4782-052A-46834692623B}"/>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16;p130">
            <a:extLst>
              <a:ext uri="{FF2B5EF4-FFF2-40B4-BE49-F238E27FC236}">
                <a16:creationId xmlns:a16="http://schemas.microsoft.com/office/drawing/2014/main" id="{AF7C8F99-9052-588D-A379-BBCB57831FD2}"/>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17;p130">
            <a:extLst>
              <a:ext uri="{FF2B5EF4-FFF2-40B4-BE49-F238E27FC236}">
                <a16:creationId xmlns:a16="http://schemas.microsoft.com/office/drawing/2014/main" id="{943B1AF8-ABB9-E5AF-7A58-33ABBFE4D549}"/>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18;p130">
            <a:extLst>
              <a:ext uri="{FF2B5EF4-FFF2-40B4-BE49-F238E27FC236}">
                <a16:creationId xmlns:a16="http://schemas.microsoft.com/office/drawing/2014/main" id="{E30B49C8-FBF8-8295-F02E-F63A5B8CA141}"/>
              </a:ext>
            </a:extLst>
          </p:cNvPr>
          <p:cNvSpPr txBox="1">
            <a:spLocks noGrp="1"/>
          </p:cNvSpPr>
          <p:nvPr>
            <p:ph type="ftr" sz="quarter" idx="9"/>
          </p:nvPr>
        </p:nvSpPr>
        <p:spPr/>
        <p:txBody>
          <a:bodyPr/>
          <a:lstStyle>
            <a:lvl1pPr>
              <a:defRPr/>
            </a:lvl1pPr>
          </a:lstStyle>
          <a:p>
            <a:pPr lvl="0"/>
            <a:endParaRPr lang="en-US"/>
          </a:p>
        </p:txBody>
      </p:sp>
      <p:sp>
        <p:nvSpPr>
          <p:cNvPr id="6" name="Google Shape;1319;p130">
            <a:extLst>
              <a:ext uri="{FF2B5EF4-FFF2-40B4-BE49-F238E27FC236}">
                <a16:creationId xmlns:a16="http://schemas.microsoft.com/office/drawing/2014/main" id="{3351E88F-A811-5370-4493-E969E2727C58}"/>
              </a:ext>
            </a:extLst>
          </p:cNvPr>
          <p:cNvSpPr txBox="1">
            <a:spLocks noGrp="1"/>
          </p:cNvSpPr>
          <p:nvPr>
            <p:ph type="sldNum" sz="quarter" idx="8"/>
          </p:nvPr>
        </p:nvSpPr>
        <p:spPr/>
        <p:txBody>
          <a:bodyPr/>
          <a:lstStyle>
            <a:lvl1pPr>
              <a:defRPr/>
            </a:lvl1pPr>
          </a:lstStyle>
          <a:p>
            <a:pPr lvl="0"/>
            <a:fld id="{838B848E-2F8D-40DC-A1C8-08F53E5BC437}" type="slidenum">
              <a:t>‹#›</a:t>
            </a:fld>
            <a:endParaRPr lang="en-US"/>
          </a:p>
        </p:txBody>
      </p:sp>
      <p:sp>
        <p:nvSpPr>
          <p:cNvPr id="7" name="Google Shape;1320;p130">
            <a:extLst>
              <a:ext uri="{FF2B5EF4-FFF2-40B4-BE49-F238E27FC236}">
                <a16:creationId xmlns:a16="http://schemas.microsoft.com/office/drawing/2014/main" id="{70DD1975-8586-862F-7981-B1B2B5F44440}"/>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21;p130">
            <a:extLst>
              <a:ext uri="{FF2B5EF4-FFF2-40B4-BE49-F238E27FC236}">
                <a16:creationId xmlns:a16="http://schemas.microsoft.com/office/drawing/2014/main" id="{5430D365-7A4E-8CF3-3A0B-F3AAE91F275E}"/>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22;p130">
            <a:extLst>
              <a:ext uri="{FF2B5EF4-FFF2-40B4-BE49-F238E27FC236}">
                <a16:creationId xmlns:a16="http://schemas.microsoft.com/office/drawing/2014/main" id="{60F50F31-C319-12FB-36B4-CC770144D551}"/>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23;p130">
            <a:extLst>
              <a:ext uri="{FF2B5EF4-FFF2-40B4-BE49-F238E27FC236}">
                <a16:creationId xmlns:a16="http://schemas.microsoft.com/office/drawing/2014/main" id="{EB608022-4E66-B927-2AE0-8B1B16FB307D}"/>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222732826"/>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preserve="1">
  <p:cSld name="Title and Bullets Layout 4">
    <p:spTree>
      <p:nvGrpSpPr>
        <p:cNvPr id="1" name=""/>
        <p:cNvGrpSpPr/>
        <p:nvPr/>
      </p:nvGrpSpPr>
      <p:grpSpPr>
        <a:xfrm>
          <a:off x="0" y="0"/>
          <a:ext cx="0" cy="0"/>
          <a:chOff x="0" y="0"/>
          <a:chExt cx="0" cy="0"/>
        </a:xfrm>
      </p:grpSpPr>
      <p:sp>
        <p:nvSpPr>
          <p:cNvPr id="2" name="Google Shape;1325;p131">
            <a:extLst>
              <a:ext uri="{FF2B5EF4-FFF2-40B4-BE49-F238E27FC236}">
                <a16:creationId xmlns:a16="http://schemas.microsoft.com/office/drawing/2014/main" id="{25273428-E96B-EC7A-FAEC-2BB7E73F921F}"/>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26;p131">
            <a:extLst>
              <a:ext uri="{FF2B5EF4-FFF2-40B4-BE49-F238E27FC236}">
                <a16:creationId xmlns:a16="http://schemas.microsoft.com/office/drawing/2014/main" id="{71F3D6A6-3F94-9476-270E-66AE2D786487}"/>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27;p131">
            <a:extLst>
              <a:ext uri="{FF2B5EF4-FFF2-40B4-BE49-F238E27FC236}">
                <a16:creationId xmlns:a16="http://schemas.microsoft.com/office/drawing/2014/main" id="{2C8C3D3D-2D83-E9C9-AD40-EFCEBCADF07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28;p131">
            <a:extLst>
              <a:ext uri="{FF2B5EF4-FFF2-40B4-BE49-F238E27FC236}">
                <a16:creationId xmlns:a16="http://schemas.microsoft.com/office/drawing/2014/main" id="{6D6A161E-391D-05E4-B08B-EC3D0F8A01C0}"/>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29;p131">
            <a:extLst>
              <a:ext uri="{FF2B5EF4-FFF2-40B4-BE49-F238E27FC236}">
                <a16:creationId xmlns:a16="http://schemas.microsoft.com/office/drawing/2014/main" id="{8945C60D-F384-1CBD-EC00-FF6A38196BED}"/>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865922500"/>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preserve="1">
  <p:cSld name="1_Title and Content 4">
    <p:spTree>
      <p:nvGrpSpPr>
        <p:cNvPr id="1" name=""/>
        <p:cNvGrpSpPr/>
        <p:nvPr/>
      </p:nvGrpSpPr>
      <p:grpSpPr>
        <a:xfrm>
          <a:off x="0" y="0"/>
          <a:ext cx="0" cy="0"/>
          <a:chOff x="0" y="0"/>
          <a:chExt cx="0" cy="0"/>
        </a:xfrm>
      </p:grpSpPr>
      <p:sp>
        <p:nvSpPr>
          <p:cNvPr id="2" name="Google Shape;1331;p132">
            <a:extLst>
              <a:ext uri="{FF2B5EF4-FFF2-40B4-BE49-F238E27FC236}">
                <a16:creationId xmlns:a16="http://schemas.microsoft.com/office/drawing/2014/main" id="{CFB42FE7-A6B2-E075-7B16-27EF696B403F}"/>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32;p132">
            <a:extLst>
              <a:ext uri="{FF2B5EF4-FFF2-40B4-BE49-F238E27FC236}">
                <a16:creationId xmlns:a16="http://schemas.microsoft.com/office/drawing/2014/main" id="{B03F3634-1B97-FBA2-E1D1-7FD061760C98}"/>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33;p132">
            <a:extLst>
              <a:ext uri="{FF2B5EF4-FFF2-40B4-BE49-F238E27FC236}">
                <a16:creationId xmlns:a16="http://schemas.microsoft.com/office/drawing/2014/main" id="{D2BC6B23-6F32-CE99-D5BC-01459FFF5E1A}"/>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34;p132">
            <a:extLst>
              <a:ext uri="{FF2B5EF4-FFF2-40B4-BE49-F238E27FC236}">
                <a16:creationId xmlns:a16="http://schemas.microsoft.com/office/drawing/2014/main" id="{4065BBCE-ED7A-3720-49FF-2990F0B7D6BD}"/>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35;p132">
            <a:extLst>
              <a:ext uri="{FF2B5EF4-FFF2-40B4-BE49-F238E27FC236}">
                <a16:creationId xmlns:a16="http://schemas.microsoft.com/office/drawing/2014/main" id="{64C534B9-AE0D-E1CA-CCB6-41C6735CADC0}"/>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1130913717"/>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preserve="1">
  <p:cSld name="Two Section | Picture and Copy Layout 4">
    <p:spTree>
      <p:nvGrpSpPr>
        <p:cNvPr id="1" name=""/>
        <p:cNvGrpSpPr/>
        <p:nvPr/>
      </p:nvGrpSpPr>
      <p:grpSpPr>
        <a:xfrm>
          <a:off x="0" y="0"/>
          <a:ext cx="0" cy="0"/>
          <a:chOff x="0" y="0"/>
          <a:chExt cx="0" cy="0"/>
        </a:xfrm>
      </p:grpSpPr>
      <p:sp>
        <p:nvSpPr>
          <p:cNvPr id="2" name="Google Shape;1337;p133">
            <a:extLst>
              <a:ext uri="{FF2B5EF4-FFF2-40B4-BE49-F238E27FC236}">
                <a16:creationId xmlns:a16="http://schemas.microsoft.com/office/drawing/2014/main" id="{1CE90D0D-9998-CE76-1585-A6804D15DB7B}"/>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38;p133">
            <a:extLst>
              <a:ext uri="{FF2B5EF4-FFF2-40B4-BE49-F238E27FC236}">
                <a16:creationId xmlns:a16="http://schemas.microsoft.com/office/drawing/2014/main" id="{8204FAD8-0096-B92E-4D1B-202D6CAD860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39;p133">
            <a:extLst>
              <a:ext uri="{FF2B5EF4-FFF2-40B4-BE49-F238E27FC236}">
                <a16:creationId xmlns:a16="http://schemas.microsoft.com/office/drawing/2014/main" id="{6C6E42A4-FC09-6567-4E81-04B4964F6297}"/>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40;p133">
            <a:extLst>
              <a:ext uri="{FF2B5EF4-FFF2-40B4-BE49-F238E27FC236}">
                <a16:creationId xmlns:a16="http://schemas.microsoft.com/office/drawing/2014/main" id="{BF544F96-67C1-FED9-F12A-CDDC2AA58456}"/>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41;p133">
            <a:extLst>
              <a:ext uri="{FF2B5EF4-FFF2-40B4-BE49-F238E27FC236}">
                <a16:creationId xmlns:a16="http://schemas.microsoft.com/office/drawing/2014/main" id="{663A6CEC-CD9C-CF13-FC9B-BE52BA00A22D}"/>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42;p133">
            <a:extLst>
              <a:ext uri="{FF2B5EF4-FFF2-40B4-BE49-F238E27FC236}">
                <a16:creationId xmlns:a16="http://schemas.microsoft.com/office/drawing/2014/main" id="{720D2667-A1CE-364A-A566-9BE2FCFD5E1E}"/>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227475975"/>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preserve="1">
  <p:cSld name="3_Title Slide_Yale Blue 7">
    <p:spTree>
      <p:nvGrpSpPr>
        <p:cNvPr id="1" name=""/>
        <p:cNvGrpSpPr/>
        <p:nvPr/>
      </p:nvGrpSpPr>
      <p:grpSpPr>
        <a:xfrm>
          <a:off x="0" y="0"/>
          <a:ext cx="0" cy="0"/>
          <a:chOff x="0" y="0"/>
          <a:chExt cx="0" cy="0"/>
        </a:xfrm>
      </p:grpSpPr>
      <p:sp>
        <p:nvSpPr>
          <p:cNvPr id="2" name="Google Shape;1344;p134">
            <a:extLst>
              <a:ext uri="{FF2B5EF4-FFF2-40B4-BE49-F238E27FC236}">
                <a16:creationId xmlns:a16="http://schemas.microsoft.com/office/drawing/2014/main" id="{90F92ECF-5255-BAF5-6B93-2DF98F7D65B1}"/>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45;p134">
            <a:extLst>
              <a:ext uri="{FF2B5EF4-FFF2-40B4-BE49-F238E27FC236}">
                <a16:creationId xmlns:a16="http://schemas.microsoft.com/office/drawing/2014/main" id="{B6B386A1-9ECB-2986-3304-47538F6CF02B}"/>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46;p134">
            <a:extLst>
              <a:ext uri="{FF2B5EF4-FFF2-40B4-BE49-F238E27FC236}">
                <a16:creationId xmlns:a16="http://schemas.microsoft.com/office/drawing/2014/main" id="{F89C40C6-F02F-6035-6F5B-1F4B3CBE0B63}"/>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47;p134">
            <a:extLst>
              <a:ext uri="{FF2B5EF4-FFF2-40B4-BE49-F238E27FC236}">
                <a16:creationId xmlns:a16="http://schemas.microsoft.com/office/drawing/2014/main" id="{F48ACCD1-ECBC-DD20-4935-9E00EBF0BA68}"/>
              </a:ext>
            </a:extLst>
          </p:cNvPr>
          <p:cNvSpPr txBox="1">
            <a:spLocks noGrp="1"/>
          </p:cNvSpPr>
          <p:nvPr>
            <p:ph type="ftr" sz="quarter" idx="9"/>
          </p:nvPr>
        </p:nvSpPr>
        <p:spPr/>
        <p:txBody>
          <a:bodyPr/>
          <a:lstStyle>
            <a:lvl1pPr>
              <a:defRPr/>
            </a:lvl1pPr>
          </a:lstStyle>
          <a:p>
            <a:pPr lvl="0"/>
            <a:endParaRPr lang="en-US"/>
          </a:p>
        </p:txBody>
      </p:sp>
      <p:sp>
        <p:nvSpPr>
          <p:cNvPr id="6" name="Google Shape;1348;p134">
            <a:extLst>
              <a:ext uri="{FF2B5EF4-FFF2-40B4-BE49-F238E27FC236}">
                <a16:creationId xmlns:a16="http://schemas.microsoft.com/office/drawing/2014/main" id="{1C7E3EA1-424E-5406-7D2D-F2AA735B7C34}"/>
              </a:ext>
            </a:extLst>
          </p:cNvPr>
          <p:cNvSpPr txBox="1">
            <a:spLocks noGrp="1"/>
          </p:cNvSpPr>
          <p:nvPr>
            <p:ph type="sldNum" sz="quarter" idx="8"/>
          </p:nvPr>
        </p:nvSpPr>
        <p:spPr/>
        <p:txBody>
          <a:bodyPr/>
          <a:lstStyle>
            <a:lvl1pPr>
              <a:defRPr/>
            </a:lvl1pPr>
          </a:lstStyle>
          <a:p>
            <a:pPr lvl="0"/>
            <a:fld id="{99EB918A-D05F-472E-83C9-B88C2D62B9F6}" type="slidenum">
              <a:t>‹#›</a:t>
            </a:fld>
            <a:endParaRPr lang="en-US"/>
          </a:p>
        </p:txBody>
      </p:sp>
      <p:sp>
        <p:nvSpPr>
          <p:cNvPr id="7" name="Google Shape;1349;p134">
            <a:extLst>
              <a:ext uri="{FF2B5EF4-FFF2-40B4-BE49-F238E27FC236}">
                <a16:creationId xmlns:a16="http://schemas.microsoft.com/office/drawing/2014/main" id="{0440421F-59EB-96F8-5986-F82FECF89E68}"/>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50;p134">
            <a:extLst>
              <a:ext uri="{FF2B5EF4-FFF2-40B4-BE49-F238E27FC236}">
                <a16:creationId xmlns:a16="http://schemas.microsoft.com/office/drawing/2014/main" id="{D76E542F-F229-7668-0AE7-41A41C8DFAF4}"/>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51;p134">
            <a:extLst>
              <a:ext uri="{FF2B5EF4-FFF2-40B4-BE49-F238E27FC236}">
                <a16:creationId xmlns:a16="http://schemas.microsoft.com/office/drawing/2014/main" id="{44AF2CD2-A319-D8AE-7D1E-72438403EA1A}"/>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52;p134">
            <a:extLst>
              <a:ext uri="{FF2B5EF4-FFF2-40B4-BE49-F238E27FC236}">
                <a16:creationId xmlns:a16="http://schemas.microsoft.com/office/drawing/2014/main" id="{BB6D9764-8655-13FC-860D-229497DA35A4}"/>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758989805"/>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preserve="1">
  <p:cSld name="Title and Bullets Layout 5">
    <p:spTree>
      <p:nvGrpSpPr>
        <p:cNvPr id="1" name=""/>
        <p:cNvGrpSpPr/>
        <p:nvPr/>
      </p:nvGrpSpPr>
      <p:grpSpPr>
        <a:xfrm>
          <a:off x="0" y="0"/>
          <a:ext cx="0" cy="0"/>
          <a:chOff x="0" y="0"/>
          <a:chExt cx="0" cy="0"/>
        </a:xfrm>
      </p:grpSpPr>
      <p:sp>
        <p:nvSpPr>
          <p:cNvPr id="2" name="Google Shape;1354;p135">
            <a:extLst>
              <a:ext uri="{FF2B5EF4-FFF2-40B4-BE49-F238E27FC236}">
                <a16:creationId xmlns:a16="http://schemas.microsoft.com/office/drawing/2014/main" id="{44EE163F-4E5E-3A31-9D86-458125DD01BD}"/>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55;p135">
            <a:extLst>
              <a:ext uri="{FF2B5EF4-FFF2-40B4-BE49-F238E27FC236}">
                <a16:creationId xmlns:a16="http://schemas.microsoft.com/office/drawing/2014/main" id="{A5E18B9E-A5EE-6CB2-5691-1A69C1932D55}"/>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56;p135">
            <a:extLst>
              <a:ext uri="{FF2B5EF4-FFF2-40B4-BE49-F238E27FC236}">
                <a16:creationId xmlns:a16="http://schemas.microsoft.com/office/drawing/2014/main" id="{0DA95D64-F634-9CE6-A76E-ACFCA0C574C2}"/>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57;p135">
            <a:extLst>
              <a:ext uri="{FF2B5EF4-FFF2-40B4-BE49-F238E27FC236}">
                <a16:creationId xmlns:a16="http://schemas.microsoft.com/office/drawing/2014/main" id="{7F1B581B-B542-B8E8-EAD0-0F761030D49D}"/>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58;p135">
            <a:extLst>
              <a:ext uri="{FF2B5EF4-FFF2-40B4-BE49-F238E27FC236}">
                <a16:creationId xmlns:a16="http://schemas.microsoft.com/office/drawing/2014/main" id="{9369B0EA-B578-2E87-10FC-FE96F43101B7}"/>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617582764"/>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preserve="1">
  <p:cSld name="2_Title and Content 5">
    <p:spTree>
      <p:nvGrpSpPr>
        <p:cNvPr id="1" name=""/>
        <p:cNvGrpSpPr/>
        <p:nvPr/>
      </p:nvGrpSpPr>
      <p:grpSpPr>
        <a:xfrm>
          <a:off x="0" y="0"/>
          <a:ext cx="0" cy="0"/>
          <a:chOff x="0" y="0"/>
          <a:chExt cx="0" cy="0"/>
        </a:xfrm>
      </p:grpSpPr>
      <p:sp>
        <p:nvSpPr>
          <p:cNvPr id="2" name="Google Shape;1360;p136">
            <a:extLst>
              <a:ext uri="{FF2B5EF4-FFF2-40B4-BE49-F238E27FC236}">
                <a16:creationId xmlns:a16="http://schemas.microsoft.com/office/drawing/2014/main" id="{3B8F0C5A-505F-3E4E-18BF-4CF8403C0DD7}"/>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61;p136">
            <a:extLst>
              <a:ext uri="{FF2B5EF4-FFF2-40B4-BE49-F238E27FC236}">
                <a16:creationId xmlns:a16="http://schemas.microsoft.com/office/drawing/2014/main" id="{B77B36C4-2C9B-86EE-2921-7E934984BA9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62;p136">
            <a:extLst>
              <a:ext uri="{FF2B5EF4-FFF2-40B4-BE49-F238E27FC236}">
                <a16:creationId xmlns:a16="http://schemas.microsoft.com/office/drawing/2014/main" id="{5B6E3951-907E-9647-A6B1-E620F5B2C35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63;p136">
            <a:extLst>
              <a:ext uri="{FF2B5EF4-FFF2-40B4-BE49-F238E27FC236}">
                <a16:creationId xmlns:a16="http://schemas.microsoft.com/office/drawing/2014/main" id="{C55DB9FE-544B-B335-B910-CCF97F55D3F8}"/>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64;p136">
            <a:extLst>
              <a:ext uri="{FF2B5EF4-FFF2-40B4-BE49-F238E27FC236}">
                <a16:creationId xmlns:a16="http://schemas.microsoft.com/office/drawing/2014/main" id="{6BAB81C7-C98C-3497-98AA-6C90DC57FD4E}"/>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1107618140"/>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preserve="1">
  <p:cSld name="Two Section | Picture and Copy Layout 5">
    <p:spTree>
      <p:nvGrpSpPr>
        <p:cNvPr id="1" name=""/>
        <p:cNvGrpSpPr/>
        <p:nvPr/>
      </p:nvGrpSpPr>
      <p:grpSpPr>
        <a:xfrm>
          <a:off x="0" y="0"/>
          <a:ext cx="0" cy="0"/>
          <a:chOff x="0" y="0"/>
          <a:chExt cx="0" cy="0"/>
        </a:xfrm>
      </p:grpSpPr>
      <p:sp>
        <p:nvSpPr>
          <p:cNvPr id="2" name="Google Shape;1366;p137">
            <a:extLst>
              <a:ext uri="{FF2B5EF4-FFF2-40B4-BE49-F238E27FC236}">
                <a16:creationId xmlns:a16="http://schemas.microsoft.com/office/drawing/2014/main" id="{F80DC910-16B4-736C-D9E4-69A7363DF3BF}"/>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67;p137">
            <a:extLst>
              <a:ext uri="{FF2B5EF4-FFF2-40B4-BE49-F238E27FC236}">
                <a16:creationId xmlns:a16="http://schemas.microsoft.com/office/drawing/2014/main" id="{71AD48EE-14D7-9995-B811-C6B7E057842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68;p137">
            <a:extLst>
              <a:ext uri="{FF2B5EF4-FFF2-40B4-BE49-F238E27FC236}">
                <a16:creationId xmlns:a16="http://schemas.microsoft.com/office/drawing/2014/main" id="{B1F0F614-0652-FD4D-86FE-BABEB9B097E2}"/>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69;p137">
            <a:extLst>
              <a:ext uri="{FF2B5EF4-FFF2-40B4-BE49-F238E27FC236}">
                <a16:creationId xmlns:a16="http://schemas.microsoft.com/office/drawing/2014/main" id="{A1F4CBDD-C577-6E1E-514D-ED1E50AC16D4}"/>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70;p137">
            <a:extLst>
              <a:ext uri="{FF2B5EF4-FFF2-40B4-BE49-F238E27FC236}">
                <a16:creationId xmlns:a16="http://schemas.microsoft.com/office/drawing/2014/main" id="{E988E27D-2E8A-16D4-F529-470DC047E714}"/>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71;p137">
            <a:extLst>
              <a:ext uri="{FF2B5EF4-FFF2-40B4-BE49-F238E27FC236}">
                <a16:creationId xmlns:a16="http://schemas.microsoft.com/office/drawing/2014/main" id="{F360A714-CD61-21F9-D8E8-541024482D2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362619845"/>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preserve="1">
  <p:cSld name="Title and Bullets Layout 6">
    <p:spTree>
      <p:nvGrpSpPr>
        <p:cNvPr id="1" name=""/>
        <p:cNvGrpSpPr/>
        <p:nvPr/>
      </p:nvGrpSpPr>
      <p:grpSpPr>
        <a:xfrm>
          <a:off x="0" y="0"/>
          <a:ext cx="0" cy="0"/>
          <a:chOff x="0" y="0"/>
          <a:chExt cx="0" cy="0"/>
        </a:xfrm>
      </p:grpSpPr>
      <p:sp>
        <p:nvSpPr>
          <p:cNvPr id="2" name="Google Shape;1373;p138">
            <a:extLst>
              <a:ext uri="{FF2B5EF4-FFF2-40B4-BE49-F238E27FC236}">
                <a16:creationId xmlns:a16="http://schemas.microsoft.com/office/drawing/2014/main" id="{70902875-A97F-0508-130C-D061645D27DE}"/>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74;p138">
            <a:extLst>
              <a:ext uri="{FF2B5EF4-FFF2-40B4-BE49-F238E27FC236}">
                <a16:creationId xmlns:a16="http://schemas.microsoft.com/office/drawing/2014/main" id="{356B2158-1ABF-9DBA-97D1-C4D4DA51F205}"/>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75;p138">
            <a:extLst>
              <a:ext uri="{FF2B5EF4-FFF2-40B4-BE49-F238E27FC236}">
                <a16:creationId xmlns:a16="http://schemas.microsoft.com/office/drawing/2014/main" id="{C1FDDAE2-C48B-549D-D12B-66953F5A1F6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76;p138">
            <a:extLst>
              <a:ext uri="{FF2B5EF4-FFF2-40B4-BE49-F238E27FC236}">
                <a16:creationId xmlns:a16="http://schemas.microsoft.com/office/drawing/2014/main" id="{06B61683-609E-D232-8FF2-E5B2E29E0C3A}"/>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77;p138">
            <a:extLst>
              <a:ext uri="{FF2B5EF4-FFF2-40B4-BE49-F238E27FC236}">
                <a16:creationId xmlns:a16="http://schemas.microsoft.com/office/drawing/2014/main" id="{DA29C15C-80CC-C2EF-0F68-EDDD3645A99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66450454"/>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preserve="1">
  <p:cSld name="1_Title and Content 6">
    <p:spTree>
      <p:nvGrpSpPr>
        <p:cNvPr id="1" name=""/>
        <p:cNvGrpSpPr/>
        <p:nvPr/>
      </p:nvGrpSpPr>
      <p:grpSpPr>
        <a:xfrm>
          <a:off x="0" y="0"/>
          <a:ext cx="0" cy="0"/>
          <a:chOff x="0" y="0"/>
          <a:chExt cx="0" cy="0"/>
        </a:xfrm>
      </p:grpSpPr>
      <p:sp>
        <p:nvSpPr>
          <p:cNvPr id="2" name="Google Shape;1379;p139">
            <a:extLst>
              <a:ext uri="{FF2B5EF4-FFF2-40B4-BE49-F238E27FC236}">
                <a16:creationId xmlns:a16="http://schemas.microsoft.com/office/drawing/2014/main" id="{4C002438-6636-3DDC-46DD-8A33FD9310AC}"/>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80;p139">
            <a:extLst>
              <a:ext uri="{FF2B5EF4-FFF2-40B4-BE49-F238E27FC236}">
                <a16:creationId xmlns:a16="http://schemas.microsoft.com/office/drawing/2014/main" id="{FD0ACB2C-D8E7-4630-E13A-565D2E992E5A}"/>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81;p139">
            <a:extLst>
              <a:ext uri="{FF2B5EF4-FFF2-40B4-BE49-F238E27FC236}">
                <a16:creationId xmlns:a16="http://schemas.microsoft.com/office/drawing/2014/main" id="{B3EF38A0-CDFE-76C7-693D-E52A227B447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82;p139">
            <a:extLst>
              <a:ext uri="{FF2B5EF4-FFF2-40B4-BE49-F238E27FC236}">
                <a16:creationId xmlns:a16="http://schemas.microsoft.com/office/drawing/2014/main" id="{EC052FB8-7733-4688-E20A-2A321EBC5145}"/>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83;p139">
            <a:extLst>
              <a:ext uri="{FF2B5EF4-FFF2-40B4-BE49-F238E27FC236}">
                <a16:creationId xmlns:a16="http://schemas.microsoft.com/office/drawing/2014/main" id="{300B1F11-DA86-6C07-9BEE-A35A9A4F1842}"/>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13407360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endParaRPr/>
          </a:p>
        </p:txBody>
      </p:sp>
      <p:pic>
        <p:nvPicPr>
          <p:cNvPr id="17" name="bg object 17"/>
          <p:cNvPicPr/>
          <p:nvPr/>
        </p:nvPicPr>
        <p:blipFill>
          <a:blip r:embed="rId2" cstate="email">
            <a:extLst>
              <a:ext uri="{28A0092B-C50C-407E-A947-70E740481C1C}">
                <a14:useLocalDpi xmlns:a14="http://schemas.microsoft.com/office/drawing/2010/main"/>
              </a:ext>
            </a:extLst>
          </a:blip>
          <a:stretch>
            <a:fillRect/>
          </a:stretch>
        </p:blipFill>
        <p:spPr>
          <a:xfrm>
            <a:off x="9264395" y="228599"/>
            <a:ext cx="2025395" cy="911351"/>
          </a:xfrm>
          <a:prstGeom prst="rect">
            <a:avLst/>
          </a:prstGeom>
        </p:spPr>
      </p:pic>
      <p:pic>
        <p:nvPicPr>
          <p:cNvPr id="18" name="bg object 18"/>
          <p:cNvPicPr/>
          <p:nvPr/>
        </p:nvPicPr>
        <p:blipFill>
          <a:blip r:embed="rId3" cstate="email">
            <a:extLst>
              <a:ext uri="{28A0092B-C50C-407E-A947-70E740481C1C}">
                <a14:useLocalDpi xmlns:a14="http://schemas.microsoft.com/office/drawing/2010/main"/>
              </a:ext>
            </a:extLst>
          </a:blip>
          <a:stretch>
            <a:fillRect/>
          </a:stretch>
        </p:blipFill>
        <p:spPr>
          <a:xfrm>
            <a:off x="7191755" y="0"/>
            <a:ext cx="5000243" cy="1426459"/>
          </a:xfrm>
          <a:prstGeom prst="rect">
            <a:avLst/>
          </a:prstGeom>
        </p:spPr>
      </p:pic>
      <p:sp>
        <p:nvSpPr>
          <p:cNvPr id="19" name="bg object 19"/>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2" name="Holder 2"/>
          <p:cNvSpPr>
            <a:spLocks noGrp="1"/>
          </p:cNvSpPr>
          <p:nvPr>
            <p:ph type="title"/>
          </p:nvPr>
        </p:nvSpPr>
        <p:spPr/>
        <p:txBody>
          <a:bodyPr lIns="0" tIns="0" rIns="0" bIns="0"/>
          <a:lstStyle>
            <a:lvl1pPr>
              <a:defRPr sz="3600" b="0" i="0">
                <a:solidFill>
                  <a:schemeClr val="tx1"/>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5" name="Holder 5"/>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215954287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11"/>
        <p:cNvGrpSpPr/>
        <p:nvPr/>
      </p:nvGrpSpPr>
      <p:grpSpPr>
        <a:xfrm>
          <a:off x="0" y="0"/>
          <a:ext cx="0" cy="0"/>
          <a:chOff x="0" y="0"/>
          <a:chExt cx="0" cy="0"/>
        </a:xfrm>
      </p:grpSpPr>
      <p:sp>
        <p:nvSpPr>
          <p:cNvPr id="1412" name="Google Shape;1412;p6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13" name="Google Shape;1413;p6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14" name="Google Shape;1414;p69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5" name="Google Shape;1415;p69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6" name="Google Shape;1416;p69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17" name="Google Shape;1417;p69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011987728"/>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preserve="1">
  <p:cSld name="Two Section | Picture and Copy Layout 6">
    <p:spTree>
      <p:nvGrpSpPr>
        <p:cNvPr id="1" name=""/>
        <p:cNvGrpSpPr/>
        <p:nvPr/>
      </p:nvGrpSpPr>
      <p:grpSpPr>
        <a:xfrm>
          <a:off x="0" y="0"/>
          <a:ext cx="0" cy="0"/>
          <a:chOff x="0" y="0"/>
          <a:chExt cx="0" cy="0"/>
        </a:xfrm>
      </p:grpSpPr>
      <p:sp>
        <p:nvSpPr>
          <p:cNvPr id="2" name="Google Shape;1385;p140">
            <a:extLst>
              <a:ext uri="{FF2B5EF4-FFF2-40B4-BE49-F238E27FC236}">
                <a16:creationId xmlns:a16="http://schemas.microsoft.com/office/drawing/2014/main" id="{C7884AA3-6ED8-B5B2-AED3-DD968D0DECBB}"/>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86;p140">
            <a:extLst>
              <a:ext uri="{FF2B5EF4-FFF2-40B4-BE49-F238E27FC236}">
                <a16:creationId xmlns:a16="http://schemas.microsoft.com/office/drawing/2014/main" id="{08A0B39D-5124-738A-21C4-86DC13055222}"/>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87;p140">
            <a:extLst>
              <a:ext uri="{FF2B5EF4-FFF2-40B4-BE49-F238E27FC236}">
                <a16:creationId xmlns:a16="http://schemas.microsoft.com/office/drawing/2014/main" id="{F3D9E171-FC71-2350-D1CD-952526FE40AF}"/>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88;p140">
            <a:extLst>
              <a:ext uri="{FF2B5EF4-FFF2-40B4-BE49-F238E27FC236}">
                <a16:creationId xmlns:a16="http://schemas.microsoft.com/office/drawing/2014/main" id="{1416CC83-D872-BAA3-74D3-54CED6D1A329}"/>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89;p140">
            <a:extLst>
              <a:ext uri="{FF2B5EF4-FFF2-40B4-BE49-F238E27FC236}">
                <a16:creationId xmlns:a16="http://schemas.microsoft.com/office/drawing/2014/main" id="{2AAE879A-841D-045E-95A4-3430A1DD6EAC}"/>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90;p140">
            <a:extLst>
              <a:ext uri="{FF2B5EF4-FFF2-40B4-BE49-F238E27FC236}">
                <a16:creationId xmlns:a16="http://schemas.microsoft.com/office/drawing/2014/main" id="{69EBDE9C-2030-0C41-9718-E373BE7A4993}"/>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141425491"/>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preserve="1">
  <p:cSld name="4_Title Slide_Yale Blue 5">
    <p:spTree>
      <p:nvGrpSpPr>
        <p:cNvPr id="1" name=""/>
        <p:cNvGrpSpPr/>
        <p:nvPr/>
      </p:nvGrpSpPr>
      <p:grpSpPr>
        <a:xfrm>
          <a:off x="0" y="0"/>
          <a:ext cx="0" cy="0"/>
          <a:chOff x="0" y="0"/>
          <a:chExt cx="0" cy="0"/>
        </a:xfrm>
      </p:grpSpPr>
      <p:sp>
        <p:nvSpPr>
          <p:cNvPr id="2" name="Google Shape;1305;p129">
            <a:extLst>
              <a:ext uri="{FF2B5EF4-FFF2-40B4-BE49-F238E27FC236}">
                <a16:creationId xmlns:a16="http://schemas.microsoft.com/office/drawing/2014/main" id="{72B31AF5-E034-C872-573C-9549D4404349}"/>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06;p129">
            <a:extLst>
              <a:ext uri="{FF2B5EF4-FFF2-40B4-BE49-F238E27FC236}">
                <a16:creationId xmlns:a16="http://schemas.microsoft.com/office/drawing/2014/main" id="{AEBF1E31-5BCB-8DD7-6407-0E0B95AF5599}"/>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07;p129">
            <a:extLst>
              <a:ext uri="{FF2B5EF4-FFF2-40B4-BE49-F238E27FC236}">
                <a16:creationId xmlns:a16="http://schemas.microsoft.com/office/drawing/2014/main" id="{CE81A950-9042-36C4-C6A4-4F9DD07D0123}"/>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08;p129">
            <a:extLst>
              <a:ext uri="{FF2B5EF4-FFF2-40B4-BE49-F238E27FC236}">
                <a16:creationId xmlns:a16="http://schemas.microsoft.com/office/drawing/2014/main" id="{C1E498C9-95A1-2926-6D26-CED524259AD4}"/>
              </a:ext>
            </a:extLst>
          </p:cNvPr>
          <p:cNvSpPr txBox="1">
            <a:spLocks noGrp="1"/>
          </p:cNvSpPr>
          <p:nvPr>
            <p:ph type="ftr" sz="quarter" idx="9"/>
          </p:nvPr>
        </p:nvSpPr>
        <p:spPr/>
        <p:txBody>
          <a:bodyPr/>
          <a:lstStyle>
            <a:lvl1pPr>
              <a:defRPr/>
            </a:lvl1pPr>
          </a:lstStyle>
          <a:p>
            <a:pPr lvl="0"/>
            <a:endParaRPr lang="en-US"/>
          </a:p>
        </p:txBody>
      </p:sp>
      <p:sp>
        <p:nvSpPr>
          <p:cNvPr id="6" name="Google Shape;1309;p129">
            <a:extLst>
              <a:ext uri="{FF2B5EF4-FFF2-40B4-BE49-F238E27FC236}">
                <a16:creationId xmlns:a16="http://schemas.microsoft.com/office/drawing/2014/main" id="{1517E54D-DF7F-4882-8002-788F33F39821}"/>
              </a:ext>
            </a:extLst>
          </p:cNvPr>
          <p:cNvSpPr txBox="1">
            <a:spLocks noGrp="1"/>
          </p:cNvSpPr>
          <p:nvPr>
            <p:ph type="sldNum" sz="quarter" idx="8"/>
          </p:nvPr>
        </p:nvSpPr>
        <p:spPr/>
        <p:txBody>
          <a:bodyPr/>
          <a:lstStyle>
            <a:lvl1pPr>
              <a:defRPr/>
            </a:lvl1pPr>
          </a:lstStyle>
          <a:p>
            <a:pPr lvl="0"/>
            <a:fld id="{13639137-3830-4C42-9D7B-B53F41CA54D9}" type="slidenum">
              <a:t>‹#›</a:t>
            </a:fld>
            <a:endParaRPr lang="en-US"/>
          </a:p>
        </p:txBody>
      </p:sp>
      <p:sp>
        <p:nvSpPr>
          <p:cNvPr id="7" name="Google Shape;1310;p129">
            <a:extLst>
              <a:ext uri="{FF2B5EF4-FFF2-40B4-BE49-F238E27FC236}">
                <a16:creationId xmlns:a16="http://schemas.microsoft.com/office/drawing/2014/main" id="{BC44DE04-8EE6-5047-7687-7935715C08D6}"/>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11;p129">
            <a:extLst>
              <a:ext uri="{FF2B5EF4-FFF2-40B4-BE49-F238E27FC236}">
                <a16:creationId xmlns:a16="http://schemas.microsoft.com/office/drawing/2014/main" id="{6A8F45BF-4BA4-7EBB-AC5C-2A0F2A8D82F1}"/>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12;p129">
            <a:extLst>
              <a:ext uri="{FF2B5EF4-FFF2-40B4-BE49-F238E27FC236}">
                <a16:creationId xmlns:a16="http://schemas.microsoft.com/office/drawing/2014/main" id="{A16F87D7-E97C-7746-45FB-9390696E411C}"/>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13;p129">
            <a:extLst>
              <a:ext uri="{FF2B5EF4-FFF2-40B4-BE49-F238E27FC236}">
                <a16:creationId xmlns:a16="http://schemas.microsoft.com/office/drawing/2014/main" id="{0EC6C155-3178-E37F-CB35-9942AD325BCC}"/>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135623069"/>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preserve="1">
  <p:cSld name="4_Title Slide_Yale Blue 6">
    <p:spTree>
      <p:nvGrpSpPr>
        <p:cNvPr id="1" name=""/>
        <p:cNvGrpSpPr/>
        <p:nvPr/>
      </p:nvGrpSpPr>
      <p:grpSpPr>
        <a:xfrm>
          <a:off x="0" y="0"/>
          <a:ext cx="0" cy="0"/>
          <a:chOff x="0" y="0"/>
          <a:chExt cx="0" cy="0"/>
        </a:xfrm>
      </p:grpSpPr>
      <p:sp>
        <p:nvSpPr>
          <p:cNvPr id="2" name="Google Shape;1315;p130">
            <a:extLst>
              <a:ext uri="{FF2B5EF4-FFF2-40B4-BE49-F238E27FC236}">
                <a16:creationId xmlns:a16="http://schemas.microsoft.com/office/drawing/2014/main" id="{F6C04EB5-8317-4BE9-52FC-7F2DD4BB5D86}"/>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16;p130">
            <a:extLst>
              <a:ext uri="{FF2B5EF4-FFF2-40B4-BE49-F238E27FC236}">
                <a16:creationId xmlns:a16="http://schemas.microsoft.com/office/drawing/2014/main" id="{0799916D-47E5-7698-1FE0-20A7C4AC0403}"/>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17;p130">
            <a:extLst>
              <a:ext uri="{FF2B5EF4-FFF2-40B4-BE49-F238E27FC236}">
                <a16:creationId xmlns:a16="http://schemas.microsoft.com/office/drawing/2014/main" id="{2CFECB3E-0948-53B1-BB0F-2E70F4D52F2D}"/>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18;p130">
            <a:extLst>
              <a:ext uri="{FF2B5EF4-FFF2-40B4-BE49-F238E27FC236}">
                <a16:creationId xmlns:a16="http://schemas.microsoft.com/office/drawing/2014/main" id="{8ADFA44F-4ABB-6733-02E4-4E3FF40A0E26}"/>
              </a:ext>
            </a:extLst>
          </p:cNvPr>
          <p:cNvSpPr txBox="1">
            <a:spLocks noGrp="1"/>
          </p:cNvSpPr>
          <p:nvPr>
            <p:ph type="ftr" sz="quarter" idx="9"/>
          </p:nvPr>
        </p:nvSpPr>
        <p:spPr/>
        <p:txBody>
          <a:bodyPr/>
          <a:lstStyle>
            <a:lvl1pPr>
              <a:defRPr/>
            </a:lvl1pPr>
          </a:lstStyle>
          <a:p>
            <a:pPr lvl="0"/>
            <a:endParaRPr lang="en-US"/>
          </a:p>
        </p:txBody>
      </p:sp>
      <p:sp>
        <p:nvSpPr>
          <p:cNvPr id="6" name="Google Shape;1319;p130">
            <a:extLst>
              <a:ext uri="{FF2B5EF4-FFF2-40B4-BE49-F238E27FC236}">
                <a16:creationId xmlns:a16="http://schemas.microsoft.com/office/drawing/2014/main" id="{2B89CEA0-E12D-8F4D-C606-26300DF2333C}"/>
              </a:ext>
            </a:extLst>
          </p:cNvPr>
          <p:cNvSpPr txBox="1">
            <a:spLocks noGrp="1"/>
          </p:cNvSpPr>
          <p:nvPr>
            <p:ph type="sldNum" sz="quarter" idx="8"/>
          </p:nvPr>
        </p:nvSpPr>
        <p:spPr/>
        <p:txBody>
          <a:bodyPr/>
          <a:lstStyle>
            <a:lvl1pPr>
              <a:defRPr/>
            </a:lvl1pPr>
          </a:lstStyle>
          <a:p>
            <a:pPr lvl="0"/>
            <a:fld id="{C40F011D-FE68-443E-8B11-D1988FD34B5B}" type="slidenum">
              <a:t>‹#›</a:t>
            </a:fld>
            <a:endParaRPr lang="en-US"/>
          </a:p>
        </p:txBody>
      </p:sp>
      <p:sp>
        <p:nvSpPr>
          <p:cNvPr id="7" name="Google Shape;1320;p130">
            <a:extLst>
              <a:ext uri="{FF2B5EF4-FFF2-40B4-BE49-F238E27FC236}">
                <a16:creationId xmlns:a16="http://schemas.microsoft.com/office/drawing/2014/main" id="{85C9C9F3-D582-D035-413F-900D93BE595E}"/>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21;p130">
            <a:extLst>
              <a:ext uri="{FF2B5EF4-FFF2-40B4-BE49-F238E27FC236}">
                <a16:creationId xmlns:a16="http://schemas.microsoft.com/office/drawing/2014/main" id="{ABBD9B69-4E3F-5F89-5B4F-5A74EDD07E78}"/>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22;p130">
            <a:extLst>
              <a:ext uri="{FF2B5EF4-FFF2-40B4-BE49-F238E27FC236}">
                <a16:creationId xmlns:a16="http://schemas.microsoft.com/office/drawing/2014/main" id="{3C7D16F4-733C-64EA-E843-D3F9F3E1F627}"/>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23;p130">
            <a:extLst>
              <a:ext uri="{FF2B5EF4-FFF2-40B4-BE49-F238E27FC236}">
                <a16:creationId xmlns:a16="http://schemas.microsoft.com/office/drawing/2014/main" id="{B04C61EC-7498-CBA6-0028-3CE0968878CC}"/>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9089473"/>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preserve="1">
  <p:cSld name="1_Title and Bullets Layout 4">
    <p:spTree>
      <p:nvGrpSpPr>
        <p:cNvPr id="1" name=""/>
        <p:cNvGrpSpPr/>
        <p:nvPr/>
      </p:nvGrpSpPr>
      <p:grpSpPr>
        <a:xfrm>
          <a:off x="0" y="0"/>
          <a:ext cx="0" cy="0"/>
          <a:chOff x="0" y="0"/>
          <a:chExt cx="0" cy="0"/>
        </a:xfrm>
      </p:grpSpPr>
      <p:sp>
        <p:nvSpPr>
          <p:cNvPr id="2" name="Google Shape;1325;p131">
            <a:extLst>
              <a:ext uri="{FF2B5EF4-FFF2-40B4-BE49-F238E27FC236}">
                <a16:creationId xmlns:a16="http://schemas.microsoft.com/office/drawing/2014/main" id="{CFFAE5DF-41C5-E637-C382-F3FF641D76C0}"/>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26;p131">
            <a:extLst>
              <a:ext uri="{FF2B5EF4-FFF2-40B4-BE49-F238E27FC236}">
                <a16:creationId xmlns:a16="http://schemas.microsoft.com/office/drawing/2014/main" id="{F70FBE72-1EFC-18DC-EB57-E2A981F3A244}"/>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27;p131">
            <a:extLst>
              <a:ext uri="{FF2B5EF4-FFF2-40B4-BE49-F238E27FC236}">
                <a16:creationId xmlns:a16="http://schemas.microsoft.com/office/drawing/2014/main" id="{FFC2AD10-1C84-F329-7D95-43E2D3D125CA}"/>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28;p131">
            <a:extLst>
              <a:ext uri="{FF2B5EF4-FFF2-40B4-BE49-F238E27FC236}">
                <a16:creationId xmlns:a16="http://schemas.microsoft.com/office/drawing/2014/main" id="{FD8F60AF-7BED-BAB6-A7BF-D63FDE175CDE}"/>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29;p131">
            <a:extLst>
              <a:ext uri="{FF2B5EF4-FFF2-40B4-BE49-F238E27FC236}">
                <a16:creationId xmlns:a16="http://schemas.microsoft.com/office/drawing/2014/main" id="{4DDC600A-6048-D4D7-FEEA-C82935F23FF6}"/>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872999072"/>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preserve="1">
  <p:cSld name="2_Title and Content 4">
    <p:spTree>
      <p:nvGrpSpPr>
        <p:cNvPr id="1" name=""/>
        <p:cNvGrpSpPr/>
        <p:nvPr/>
      </p:nvGrpSpPr>
      <p:grpSpPr>
        <a:xfrm>
          <a:off x="0" y="0"/>
          <a:ext cx="0" cy="0"/>
          <a:chOff x="0" y="0"/>
          <a:chExt cx="0" cy="0"/>
        </a:xfrm>
      </p:grpSpPr>
      <p:sp>
        <p:nvSpPr>
          <p:cNvPr id="2" name="Google Shape;1331;p132">
            <a:extLst>
              <a:ext uri="{FF2B5EF4-FFF2-40B4-BE49-F238E27FC236}">
                <a16:creationId xmlns:a16="http://schemas.microsoft.com/office/drawing/2014/main" id="{0BE03F3F-0C88-5C09-692A-C60BF35882B3}"/>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32;p132">
            <a:extLst>
              <a:ext uri="{FF2B5EF4-FFF2-40B4-BE49-F238E27FC236}">
                <a16:creationId xmlns:a16="http://schemas.microsoft.com/office/drawing/2014/main" id="{D81DABC1-6366-6A10-9469-1E324AE915D5}"/>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33;p132">
            <a:extLst>
              <a:ext uri="{FF2B5EF4-FFF2-40B4-BE49-F238E27FC236}">
                <a16:creationId xmlns:a16="http://schemas.microsoft.com/office/drawing/2014/main" id="{0C0D3141-5024-437E-60FB-88DA3BC57EB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34;p132">
            <a:extLst>
              <a:ext uri="{FF2B5EF4-FFF2-40B4-BE49-F238E27FC236}">
                <a16:creationId xmlns:a16="http://schemas.microsoft.com/office/drawing/2014/main" id="{A30BBB6E-6975-A00F-99F0-6F8977E7E72D}"/>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35;p132">
            <a:extLst>
              <a:ext uri="{FF2B5EF4-FFF2-40B4-BE49-F238E27FC236}">
                <a16:creationId xmlns:a16="http://schemas.microsoft.com/office/drawing/2014/main" id="{1857F3CB-AD1E-BEFC-5095-0E3578E74DF0}"/>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3167171592"/>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preserve="1">
  <p:cSld name="1_Two Section | Picture and Copy Layout 4">
    <p:spTree>
      <p:nvGrpSpPr>
        <p:cNvPr id="1" name=""/>
        <p:cNvGrpSpPr/>
        <p:nvPr/>
      </p:nvGrpSpPr>
      <p:grpSpPr>
        <a:xfrm>
          <a:off x="0" y="0"/>
          <a:ext cx="0" cy="0"/>
          <a:chOff x="0" y="0"/>
          <a:chExt cx="0" cy="0"/>
        </a:xfrm>
      </p:grpSpPr>
      <p:sp>
        <p:nvSpPr>
          <p:cNvPr id="2" name="Google Shape;1337;p133">
            <a:extLst>
              <a:ext uri="{FF2B5EF4-FFF2-40B4-BE49-F238E27FC236}">
                <a16:creationId xmlns:a16="http://schemas.microsoft.com/office/drawing/2014/main" id="{D678618B-98F7-1D77-67C7-97FE4DBC014D}"/>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38;p133">
            <a:extLst>
              <a:ext uri="{FF2B5EF4-FFF2-40B4-BE49-F238E27FC236}">
                <a16:creationId xmlns:a16="http://schemas.microsoft.com/office/drawing/2014/main" id="{FFFFF08A-116D-8F49-6117-A275537F7A6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39;p133">
            <a:extLst>
              <a:ext uri="{FF2B5EF4-FFF2-40B4-BE49-F238E27FC236}">
                <a16:creationId xmlns:a16="http://schemas.microsoft.com/office/drawing/2014/main" id="{5C9F6436-44D9-C5D1-11D2-E2B82BE99421}"/>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40;p133">
            <a:extLst>
              <a:ext uri="{FF2B5EF4-FFF2-40B4-BE49-F238E27FC236}">
                <a16:creationId xmlns:a16="http://schemas.microsoft.com/office/drawing/2014/main" id="{251907AB-B04B-03EA-2918-9719CCA769AF}"/>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41;p133">
            <a:extLst>
              <a:ext uri="{FF2B5EF4-FFF2-40B4-BE49-F238E27FC236}">
                <a16:creationId xmlns:a16="http://schemas.microsoft.com/office/drawing/2014/main" id="{A9ED1DCC-4037-7D6C-4C97-435063F99BDB}"/>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42;p133">
            <a:extLst>
              <a:ext uri="{FF2B5EF4-FFF2-40B4-BE49-F238E27FC236}">
                <a16:creationId xmlns:a16="http://schemas.microsoft.com/office/drawing/2014/main" id="{A8D87EF8-A461-94DB-4C43-9F43FC480168}"/>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36155268"/>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preserve="1">
  <p:cSld name="4_Title Slide_Yale Blue 7">
    <p:spTree>
      <p:nvGrpSpPr>
        <p:cNvPr id="1" name=""/>
        <p:cNvGrpSpPr/>
        <p:nvPr/>
      </p:nvGrpSpPr>
      <p:grpSpPr>
        <a:xfrm>
          <a:off x="0" y="0"/>
          <a:ext cx="0" cy="0"/>
          <a:chOff x="0" y="0"/>
          <a:chExt cx="0" cy="0"/>
        </a:xfrm>
      </p:grpSpPr>
      <p:sp>
        <p:nvSpPr>
          <p:cNvPr id="2" name="Google Shape;1344;p134">
            <a:extLst>
              <a:ext uri="{FF2B5EF4-FFF2-40B4-BE49-F238E27FC236}">
                <a16:creationId xmlns:a16="http://schemas.microsoft.com/office/drawing/2014/main" id="{A3D241D0-80AF-5B6F-6FA5-45EF68272B91}"/>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45;p134">
            <a:extLst>
              <a:ext uri="{FF2B5EF4-FFF2-40B4-BE49-F238E27FC236}">
                <a16:creationId xmlns:a16="http://schemas.microsoft.com/office/drawing/2014/main" id="{AF0A27BD-A848-53D6-71D0-2CB68C303E95}"/>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46;p134">
            <a:extLst>
              <a:ext uri="{FF2B5EF4-FFF2-40B4-BE49-F238E27FC236}">
                <a16:creationId xmlns:a16="http://schemas.microsoft.com/office/drawing/2014/main" id="{B55C1FBE-3356-030A-16C1-9DE08228707E}"/>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47;p134">
            <a:extLst>
              <a:ext uri="{FF2B5EF4-FFF2-40B4-BE49-F238E27FC236}">
                <a16:creationId xmlns:a16="http://schemas.microsoft.com/office/drawing/2014/main" id="{05152FFA-73CC-7D12-38CE-8233E995316B}"/>
              </a:ext>
            </a:extLst>
          </p:cNvPr>
          <p:cNvSpPr txBox="1">
            <a:spLocks noGrp="1"/>
          </p:cNvSpPr>
          <p:nvPr>
            <p:ph type="ftr" sz="quarter" idx="9"/>
          </p:nvPr>
        </p:nvSpPr>
        <p:spPr/>
        <p:txBody>
          <a:bodyPr/>
          <a:lstStyle>
            <a:lvl1pPr>
              <a:defRPr/>
            </a:lvl1pPr>
          </a:lstStyle>
          <a:p>
            <a:pPr lvl="0"/>
            <a:endParaRPr lang="en-US"/>
          </a:p>
        </p:txBody>
      </p:sp>
      <p:sp>
        <p:nvSpPr>
          <p:cNvPr id="6" name="Google Shape;1348;p134">
            <a:extLst>
              <a:ext uri="{FF2B5EF4-FFF2-40B4-BE49-F238E27FC236}">
                <a16:creationId xmlns:a16="http://schemas.microsoft.com/office/drawing/2014/main" id="{F0A5063D-4E03-510B-1D73-E1F85A81AD57}"/>
              </a:ext>
            </a:extLst>
          </p:cNvPr>
          <p:cNvSpPr txBox="1">
            <a:spLocks noGrp="1"/>
          </p:cNvSpPr>
          <p:nvPr>
            <p:ph type="sldNum" sz="quarter" idx="8"/>
          </p:nvPr>
        </p:nvSpPr>
        <p:spPr/>
        <p:txBody>
          <a:bodyPr/>
          <a:lstStyle>
            <a:lvl1pPr>
              <a:defRPr/>
            </a:lvl1pPr>
          </a:lstStyle>
          <a:p>
            <a:pPr lvl="0"/>
            <a:fld id="{199D20D3-4CB5-452B-9EBC-6FA301A3C155}" type="slidenum">
              <a:t>‹#›</a:t>
            </a:fld>
            <a:endParaRPr lang="en-US"/>
          </a:p>
        </p:txBody>
      </p:sp>
      <p:sp>
        <p:nvSpPr>
          <p:cNvPr id="7" name="Google Shape;1349;p134">
            <a:extLst>
              <a:ext uri="{FF2B5EF4-FFF2-40B4-BE49-F238E27FC236}">
                <a16:creationId xmlns:a16="http://schemas.microsoft.com/office/drawing/2014/main" id="{61A1DD95-1490-FF1D-5753-1B3F22816990}"/>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50;p134">
            <a:extLst>
              <a:ext uri="{FF2B5EF4-FFF2-40B4-BE49-F238E27FC236}">
                <a16:creationId xmlns:a16="http://schemas.microsoft.com/office/drawing/2014/main" id="{11688F53-635C-7C21-F45C-BC5EBE584C66}"/>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51;p134">
            <a:extLst>
              <a:ext uri="{FF2B5EF4-FFF2-40B4-BE49-F238E27FC236}">
                <a16:creationId xmlns:a16="http://schemas.microsoft.com/office/drawing/2014/main" id="{B9A31290-9D51-9C8B-A3B3-96FDDB925788}"/>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52;p134">
            <a:extLst>
              <a:ext uri="{FF2B5EF4-FFF2-40B4-BE49-F238E27FC236}">
                <a16:creationId xmlns:a16="http://schemas.microsoft.com/office/drawing/2014/main" id="{7AAFD8B7-F59D-BCDA-EFA8-7D58DC56B5A6}"/>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566447741"/>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preserve="1">
  <p:cSld name="1_Title and Bullets Layout 5">
    <p:spTree>
      <p:nvGrpSpPr>
        <p:cNvPr id="1" name=""/>
        <p:cNvGrpSpPr/>
        <p:nvPr/>
      </p:nvGrpSpPr>
      <p:grpSpPr>
        <a:xfrm>
          <a:off x="0" y="0"/>
          <a:ext cx="0" cy="0"/>
          <a:chOff x="0" y="0"/>
          <a:chExt cx="0" cy="0"/>
        </a:xfrm>
      </p:grpSpPr>
      <p:sp>
        <p:nvSpPr>
          <p:cNvPr id="2" name="Google Shape;1354;p135">
            <a:extLst>
              <a:ext uri="{FF2B5EF4-FFF2-40B4-BE49-F238E27FC236}">
                <a16:creationId xmlns:a16="http://schemas.microsoft.com/office/drawing/2014/main" id="{8691403C-0F71-61A3-C28D-C2F8098EA68B}"/>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55;p135">
            <a:extLst>
              <a:ext uri="{FF2B5EF4-FFF2-40B4-BE49-F238E27FC236}">
                <a16:creationId xmlns:a16="http://schemas.microsoft.com/office/drawing/2014/main" id="{626E5950-4DA1-5A52-B368-4AB80BE0FB44}"/>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56;p135">
            <a:extLst>
              <a:ext uri="{FF2B5EF4-FFF2-40B4-BE49-F238E27FC236}">
                <a16:creationId xmlns:a16="http://schemas.microsoft.com/office/drawing/2014/main" id="{8ED7E6EF-29B8-0BEB-A2D6-447CA315A0F9}"/>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57;p135">
            <a:extLst>
              <a:ext uri="{FF2B5EF4-FFF2-40B4-BE49-F238E27FC236}">
                <a16:creationId xmlns:a16="http://schemas.microsoft.com/office/drawing/2014/main" id="{E82BB0BB-92A1-47ED-B722-6064E64973A0}"/>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58;p135">
            <a:extLst>
              <a:ext uri="{FF2B5EF4-FFF2-40B4-BE49-F238E27FC236}">
                <a16:creationId xmlns:a16="http://schemas.microsoft.com/office/drawing/2014/main" id="{5C536FBA-2AFA-9FD1-044D-B0A6C7FD83FD}"/>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220228190"/>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preserve="1">
  <p:cSld name="3_Title and Content 5">
    <p:spTree>
      <p:nvGrpSpPr>
        <p:cNvPr id="1" name=""/>
        <p:cNvGrpSpPr/>
        <p:nvPr/>
      </p:nvGrpSpPr>
      <p:grpSpPr>
        <a:xfrm>
          <a:off x="0" y="0"/>
          <a:ext cx="0" cy="0"/>
          <a:chOff x="0" y="0"/>
          <a:chExt cx="0" cy="0"/>
        </a:xfrm>
      </p:grpSpPr>
      <p:sp>
        <p:nvSpPr>
          <p:cNvPr id="2" name="Google Shape;1360;p136">
            <a:extLst>
              <a:ext uri="{FF2B5EF4-FFF2-40B4-BE49-F238E27FC236}">
                <a16:creationId xmlns:a16="http://schemas.microsoft.com/office/drawing/2014/main" id="{E3642EF8-671D-DC9E-EBF4-3DBBF5913C01}"/>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61;p136">
            <a:extLst>
              <a:ext uri="{FF2B5EF4-FFF2-40B4-BE49-F238E27FC236}">
                <a16:creationId xmlns:a16="http://schemas.microsoft.com/office/drawing/2014/main" id="{A2283207-511C-F36F-1346-06A5CEAF9941}"/>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62;p136">
            <a:extLst>
              <a:ext uri="{FF2B5EF4-FFF2-40B4-BE49-F238E27FC236}">
                <a16:creationId xmlns:a16="http://schemas.microsoft.com/office/drawing/2014/main" id="{2C050F77-BC09-A0EE-B2A0-8F9933CE9EA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63;p136">
            <a:extLst>
              <a:ext uri="{FF2B5EF4-FFF2-40B4-BE49-F238E27FC236}">
                <a16:creationId xmlns:a16="http://schemas.microsoft.com/office/drawing/2014/main" id="{299D8D88-BB89-DB8E-3003-9D763358A46B}"/>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64;p136">
            <a:extLst>
              <a:ext uri="{FF2B5EF4-FFF2-40B4-BE49-F238E27FC236}">
                <a16:creationId xmlns:a16="http://schemas.microsoft.com/office/drawing/2014/main" id="{759AF697-3CCA-F6AE-5023-51E53744878F}"/>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3652116742"/>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preserve="1">
  <p:cSld name="1_Two Section | Picture and Copy Layout 5">
    <p:spTree>
      <p:nvGrpSpPr>
        <p:cNvPr id="1" name=""/>
        <p:cNvGrpSpPr/>
        <p:nvPr/>
      </p:nvGrpSpPr>
      <p:grpSpPr>
        <a:xfrm>
          <a:off x="0" y="0"/>
          <a:ext cx="0" cy="0"/>
          <a:chOff x="0" y="0"/>
          <a:chExt cx="0" cy="0"/>
        </a:xfrm>
      </p:grpSpPr>
      <p:sp>
        <p:nvSpPr>
          <p:cNvPr id="2" name="Google Shape;1366;p137">
            <a:extLst>
              <a:ext uri="{FF2B5EF4-FFF2-40B4-BE49-F238E27FC236}">
                <a16:creationId xmlns:a16="http://schemas.microsoft.com/office/drawing/2014/main" id="{DAC353A4-3E0E-CAC0-F584-CD403C7C9DE9}"/>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67;p137">
            <a:extLst>
              <a:ext uri="{FF2B5EF4-FFF2-40B4-BE49-F238E27FC236}">
                <a16:creationId xmlns:a16="http://schemas.microsoft.com/office/drawing/2014/main" id="{491A6488-8E27-CB00-2E15-FB85823104A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68;p137">
            <a:extLst>
              <a:ext uri="{FF2B5EF4-FFF2-40B4-BE49-F238E27FC236}">
                <a16:creationId xmlns:a16="http://schemas.microsoft.com/office/drawing/2014/main" id="{BF1B116F-2BFB-5A86-0052-C67501960E77}"/>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69;p137">
            <a:extLst>
              <a:ext uri="{FF2B5EF4-FFF2-40B4-BE49-F238E27FC236}">
                <a16:creationId xmlns:a16="http://schemas.microsoft.com/office/drawing/2014/main" id="{C8B6C30D-D521-9989-5F5F-E4994B6533AC}"/>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70;p137">
            <a:extLst>
              <a:ext uri="{FF2B5EF4-FFF2-40B4-BE49-F238E27FC236}">
                <a16:creationId xmlns:a16="http://schemas.microsoft.com/office/drawing/2014/main" id="{21F8D1C2-86F7-AC67-788D-4648C3909243}"/>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71;p137">
            <a:extLst>
              <a:ext uri="{FF2B5EF4-FFF2-40B4-BE49-F238E27FC236}">
                <a16:creationId xmlns:a16="http://schemas.microsoft.com/office/drawing/2014/main" id="{DAFFEFB5-A467-BCD1-265A-D32641196CA7}"/>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85018194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18"/>
        <p:cNvGrpSpPr/>
        <p:nvPr/>
      </p:nvGrpSpPr>
      <p:grpSpPr>
        <a:xfrm>
          <a:off x="0" y="0"/>
          <a:ext cx="0" cy="0"/>
          <a:chOff x="0" y="0"/>
          <a:chExt cx="0" cy="0"/>
        </a:xfrm>
      </p:grpSpPr>
      <p:sp>
        <p:nvSpPr>
          <p:cNvPr id="1419" name="Google Shape;1419;p69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69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1" name="Google Shape;1421;p69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22" name="Google Shape;1422;p6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23" name="Google Shape;1423;p6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24" name="Google Shape;1424;p69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25" name="Google Shape;1425;p69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26" name="Google Shape;1426;p69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7" name="Google Shape;1427;p69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362280395"/>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preserve="1">
  <p:cSld name="Cover 11">
    <p:spTree>
      <p:nvGrpSpPr>
        <p:cNvPr id="1" name=""/>
        <p:cNvGrpSpPr/>
        <p:nvPr/>
      </p:nvGrpSpPr>
      <p:grpSpPr>
        <a:xfrm>
          <a:off x="0" y="0"/>
          <a:ext cx="0" cy="0"/>
          <a:chOff x="0" y="0"/>
          <a:chExt cx="0" cy="0"/>
        </a:xfrm>
      </p:grpSpPr>
      <p:sp>
        <p:nvSpPr>
          <p:cNvPr id="2" name="Google Shape;1392;p141">
            <a:extLst>
              <a:ext uri="{FF2B5EF4-FFF2-40B4-BE49-F238E27FC236}">
                <a16:creationId xmlns:a16="http://schemas.microsoft.com/office/drawing/2014/main" id="{8EB71E7B-30FF-C1D5-8A64-89EF533820F1}"/>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393;p141">
            <a:extLst>
              <a:ext uri="{FF2B5EF4-FFF2-40B4-BE49-F238E27FC236}">
                <a16:creationId xmlns:a16="http://schemas.microsoft.com/office/drawing/2014/main" id="{47A5D327-9D26-94D0-F156-1F773A49E1DB}"/>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394;p141">
            <a:extLst>
              <a:ext uri="{FF2B5EF4-FFF2-40B4-BE49-F238E27FC236}">
                <a16:creationId xmlns:a16="http://schemas.microsoft.com/office/drawing/2014/main" id="{9D6285C6-EAC1-6B15-8FE2-9E80BDF8C9AC}"/>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396;p141">
            <a:extLst>
              <a:ext uri="{FF2B5EF4-FFF2-40B4-BE49-F238E27FC236}">
                <a16:creationId xmlns:a16="http://schemas.microsoft.com/office/drawing/2014/main" id="{E7CD5E9F-87BB-FB84-B92D-2AA8A35D89FF}"/>
              </a:ext>
            </a:extLst>
          </p:cNvPr>
          <p:cNvGrpSpPr/>
          <p:nvPr/>
        </p:nvGrpSpPr>
        <p:grpSpPr>
          <a:xfrm>
            <a:off x="0" y="5020348"/>
            <a:ext cx="12191996" cy="1837651"/>
            <a:chOff x="0" y="5020348"/>
            <a:chExt cx="12191996" cy="1837651"/>
          </a:xfrm>
        </p:grpSpPr>
        <p:sp>
          <p:nvSpPr>
            <p:cNvPr id="6" name="Google Shape;1397;p141">
              <a:extLst>
                <a:ext uri="{FF2B5EF4-FFF2-40B4-BE49-F238E27FC236}">
                  <a16:creationId xmlns:a16="http://schemas.microsoft.com/office/drawing/2014/main" id="{8AE77AB8-CC3C-6033-8C26-09B8E438853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398;p141">
              <a:extLst>
                <a:ext uri="{FF2B5EF4-FFF2-40B4-BE49-F238E27FC236}">
                  <a16:creationId xmlns:a16="http://schemas.microsoft.com/office/drawing/2014/main" id="{62F84A35-1E93-4007-A702-7C6F1F94D9E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399;p141">
              <a:extLst>
                <a:ext uri="{FF2B5EF4-FFF2-40B4-BE49-F238E27FC236}">
                  <a16:creationId xmlns:a16="http://schemas.microsoft.com/office/drawing/2014/main" id="{D2243A0A-311F-A556-DCC0-C6953DA2901B}"/>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196166091"/>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preserve="1">
  <p:cSld name="Divider 12">
    <p:spTree>
      <p:nvGrpSpPr>
        <p:cNvPr id="1" name=""/>
        <p:cNvGrpSpPr/>
        <p:nvPr/>
      </p:nvGrpSpPr>
      <p:grpSpPr>
        <a:xfrm>
          <a:off x="0" y="0"/>
          <a:ext cx="0" cy="0"/>
          <a:chOff x="0" y="0"/>
          <a:chExt cx="0" cy="0"/>
        </a:xfrm>
      </p:grpSpPr>
      <p:grpSp>
        <p:nvGrpSpPr>
          <p:cNvPr id="2" name="Google Shape;1401;p142">
            <a:extLst>
              <a:ext uri="{FF2B5EF4-FFF2-40B4-BE49-F238E27FC236}">
                <a16:creationId xmlns:a16="http://schemas.microsoft.com/office/drawing/2014/main" id="{B10B5FD2-1BE1-A136-AEA8-24DF6C97942F}"/>
              </a:ext>
            </a:extLst>
          </p:cNvPr>
          <p:cNvGrpSpPr/>
          <p:nvPr/>
        </p:nvGrpSpPr>
        <p:grpSpPr>
          <a:xfrm>
            <a:off x="0" y="5020348"/>
            <a:ext cx="12191996" cy="1837651"/>
            <a:chOff x="0" y="5020348"/>
            <a:chExt cx="12191996" cy="1837651"/>
          </a:xfrm>
        </p:grpSpPr>
        <p:sp>
          <p:nvSpPr>
            <p:cNvPr id="3" name="Google Shape;1402;p142">
              <a:extLst>
                <a:ext uri="{FF2B5EF4-FFF2-40B4-BE49-F238E27FC236}">
                  <a16:creationId xmlns:a16="http://schemas.microsoft.com/office/drawing/2014/main" id="{CDBA832C-653B-FDA3-FCDB-00EDECC8F52F}"/>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403;p142">
              <a:extLst>
                <a:ext uri="{FF2B5EF4-FFF2-40B4-BE49-F238E27FC236}">
                  <a16:creationId xmlns:a16="http://schemas.microsoft.com/office/drawing/2014/main" id="{C5E70DD7-95DC-CEB5-CF64-D5D0C3CB2178}"/>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404;p142">
              <a:extLst>
                <a:ext uri="{FF2B5EF4-FFF2-40B4-BE49-F238E27FC236}">
                  <a16:creationId xmlns:a16="http://schemas.microsoft.com/office/drawing/2014/main" id="{03167EA0-BA5A-6EBA-C895-07665DC8F92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405;p142">
              <a:extLst>
                <a:ext uri="{FF2B5EF4-FFF2-40B4-BE49-F238E27FC236}">
                  <a16:creationId xmlns:a16="http://schemas.microsoft.com/office/drawing/2014/main" id="{6289221F-F710-6083-FD32-445E7C73E7A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406;p142">
            <a:extLst>
              <a:ext uri="{FF2B5EF4-FFF2-40B4-BE49-F238E27FC236}">
                <a16:creationId xmlns:a16="http://schemas.microsoft.com/office/drawing/2014/main" id="{57ABC830-A262-3F08-025B-95645C4A6CA0}"/>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407;p142">
            <a:extLst>
              <a:ext uri="{FF2B5EF4-FFF2-40B4-BE49-F238E27FC236}">
                <a16:creationId xmlns:a16="http://schemas.microsoft.com/office/drawing/2014/main" id="{2139FAD8-069B-738A-818C-854AC9944B5F}"/>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454520847"/>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preserve="1">
  <p:cSld name="Photo Slide 11">
    <p:spTree>
      <p:nvGrpSpPr>
        <p:cNvPr id="1" name=""/>
        <p:cNvGrpSpPr/>
        <p:nvPr/>
      </p:nvGrpSpPr>
      <p:grpSpPr>
        <a:xfrm>
          <a:off x="0" y="0"/>
          <a:ext cx="0" cy="0"/>
          <a:chOff x="0" y="0"/>
          <a:chExt cx="0" cy="0"/>
        </a:xfrm>
      </p:grpSpPr>
      <p:sp>
        <p:nvSpPr>
          <p:cNvPr id="2" name="Google Shape;1409;p143">
            <a:extLst>
              <a:ext uri="{FF2B5EF4-FFF2-40B4-BE49-F238E27FC236}">
                <a16:creationId xmlns:a16="http://schemas.microsoft.com/office/drawing/2014/main" id="{7C1AA7AF-8C4D-2FB3-46F7-327EA08F0A77}"/>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410;p143">
            <a:extLst>
              <a:ext uri="{FF2B5EF4-FFF2-40B4-BE49-F238E27FC236}">
                <a16:creationId xmlns:a16="http://schemas.microsoft.com/office/drawing/2014/main" id="{31FFA463-4D39-1F5D-8ECD-933CEFA5E77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411;p143">
            <a:extLst>
              <a:ext uri="{FF2B5EF4-FFF2-40B4-BE49-F238E27FC236}">
                <a16:creationId xmlns:a16="http://schemas.microsoft.com/office/drawing/2014/main" id="{5C492077-8455-CEDC-7DED-4613A2142423}"/>
              </a:ext>
            </a:extLst>
          </p:cNvPr>
          <p:cNvGrpSpPr/>
          <p:nvPr/>
        </p:nvGrpSpPr>
        <p:grpSpPr>
          <a:xfrm>
            <a:off x="0" y="5379424"/>
            <a:ext cx="2807363" cy="753895"/>
            <a:chOff x="0" y="5379424"/>
            <a:chExt cx="2807363" cy="753895"/>
          </a:xfrm>
        </p:grpSpPr>
        <p:sp>
          <p:nvSpPr>
            <p:cNvPr id="5" name="Google Shape;1412;p143">
              <a:extLst>
                <a:ext uri="{FF2B5EF4-FFF2-40B4-BE49-F238E27FC236}">
                  <a16:creationId xmlns:a16="http://schemas.microsoft.com/office/drawing/2014/main" id="{B9C7CC79-E3C3-C67D-A659-6735926BFBF1}"/>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413;p143">
              <a:extLst>
                <a:ext uri="{FF2B5EF4-FFF2-40B4-BE49-F238E27FC236}">
                  <a16:creationId xmlns:a16="http://schemas.microsoft.com/office/drawing/2014/main" id="{7EE8A793-E7DF-DECE-7752-953D057EDA8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415;p143">
            <a:extLst>
              <a:ext uri="{FF2B5EF4-FFF2-40B4-BE49-F238E27FC236}">
                <a16:creationId xmlns:a16="http://schemas.microsoft.com/office/drawing/2014/main" id="{3B644C47-65D5-F837-881A-9771BB16BA8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900947712"/>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preserve="1">
  <p:cSld name="Quotation 16">
    <p:spTree>
      <p:nvGrpSpPr>
        <p:cNvPr id="1" name=""/>
        <p:cNvGrpSpPr/>
        <p:nvPr/>
      </p:nvGrpSpPr>
      <p:grpSpPr>
        <a:xfrm>
          <a:off x="0" y="0"/>
          <a:ext cx="0" cy="0"/>
          <a:chOff x="0" y="0"/>
          <a:chExt cx="0" cy="0"/>
        </a:xfrm>
      </p:grpSpPr>
      <p:sp>
        <p:nvSpPr>
          <p:cNvPr id="2" name="Google Shape;1417;p144">
            <a:extLst>
              <a:ext uri="{FF2B5EF4-FFF2-40B4-BE49-F238E27FC236}">
                <a16:creationId xmlns:a16="http://schemas.microsoft.com/office/drawing/2014/main" id="{438CAA7C-04F0-79BE-2B7A-9B44A18390F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418;p144">
            <a:extLst>
              <a:ext uri="{FF2B5EF4-FFF2-40B4-BE49-F238E27FC236}">
                <a16:creationId xmlns:a16="http://schemas.microsoft.com/office/drawing/2014/main" id="{2E15636F-027D-539A-B661-0C4A20595C3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419;p144">
            <a:extLst>
              <a:ext uri="{FF2B5EF4-FFF2-40B4-BE49-F238E27FC236}">
                <a16:creationId xmlns:a16="http://schemas.microsoft.com/office/drawing/2014/main" id="{80783A3A-EE89-02D1-0F50-3E9CFE84207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420;p144">
            <a:extLst>
              <a:ext uri="{FF2B5EF4-FFF2-40B4-BE49-F238E27FC236}">
                <a16:creationId xmlns:a16="http://schemas.microsoft.com/office/drawing/2014/main" id="{1AAB3558-77A4-2E69-05AB-FAFAF84D99CD}"/>
              </a:ext>
            </a:extLst>
          </p:cNvPr>
          <p:cNvSpPr txBox="1">
            <a:spLocks noGrp="1"/>
          </p:cNvSpPr>
          <p:nvPr>
            <p:ph type="sldNum" sz="quarter" idx="8"/>
          </p:nvPr>
        </p:nvSpPr>
        <p:spPr/>
        <p:txBody>
          <a:bodyPr/>
          <a:lstStyle>
            <a:lvl1pPr>
              <a:defRPr>
                <a:solidFill>
                  <a:srgbClr val="AEB3B7"/>
                </a:solidFill>
              </a:defRPr>
            </a:lvl1pPr>
          </a:lstStyle>
          <a:p>
            <a:pPr lvl="0"/>
            <a:fld id="{5BDFE397-7855-45DD-A550-F2A64D5DE22A}" type="slidenum">
              <a:t>‹#›</a:t>
            </a:fld>
            <a:endParaRPr lang="en-US"/>
          </a:p>
        </p:txBody>
      </p:sp>
      <p:cxnSp>
        <p:nvCxnSpPr>
          <p:cNvPr id="6" name="Google Shape;1421;p144">
            <a:extLst>
              <a:ext uri="{FF2B5EF4-FFF2-40B4-BE49-F238E27FC236}">
                <a16:creationId xmlns:a16="http://schemas.microsoft.com/office/drawing/2014/main" id="{18D7B84B-2F41-8233-C9DD-9A32F7593D2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422;p144">
            <a:extLst>
              <a:ext uri="{FF2B5EF4-FFF2-40B4-BE49-F238E27FC236}">
                <a16:creationId xmlns:a16="http://schemas.microsoft.com/office/drawing/2014/main" id="{A4D75539-5A1E-95A2-4AB3-10AD2B83F827}"/>
              </a:ext>
            </a:extLst>
          </p:cNvPr>
          <p:cNvSpPr txBox="1">
            <a:spLocks noGrp="1"/>
          </p:cNvSpPr>
          <p:nvPr>
            <p:ph type="ftr" sz="quarter" idx="9"/>
          </p:nvPr>
        </p:nvSpPr>
        <p:spPr/>
        <p:txBody>
          <a:bodyPr/>
          <a:lstStyle>
            <a:lvl1pPr>
              <a:defRPr/>
            </a:lvl1pPr>
          </a:lstStyle>
          <a:p>
            <a:pPr lvl="0"/>
            <a:endParaRPr lang="en-US"/>
          </a:p>
        </p:txBody>
      </p:sp>
      <p:grpSp>
        <p:nvGrpSpPr>
          <p:cNvPr id="8" name="Google Shape;1423;p144">
            <a:extLst>
              <a:ext uri="{FF2B5EF4-FFF2-40B4-BE49-F238E27FC236}">
                <a16:creationId xmlns:a16="http://schemas.microsoft.com/office/drawing/2014/main" id="{3E569165-AAF7-535D-8814-819466D1BC15}"/>
              </a:ext>
            </a:extLst>
          </p:cNvPr>
          <p:cNvGrpSpPr/>
          <p:nvPr/>
        </p:nvGrpSpPr>
        <p:grpSpPr>
          <a:xfrm>
            <a:off x="7191545" y="0"/>
            <a:ext cx="5000460" cy="1425988"/>
            <a:chOff x="7191545" y="0"/>
            <a:chExt cx="5000460" cy="1425988"/>
          </a:xfrm>
        </p:grpSpPr>
        <p:pic>
          <p:nvPicPr>
            <p:cNvPr id="9" name="Google Shape;1424;p144">
              <a:extLst>
                <a:ext uri="{FF2B5EF4-FFF2-40B4-BE49-F238E27FC236}">
                  <a16:creationId xmlns:a16="http://schemas.microsoft.com/office/drawing/2014/main" id="{5BF3FB9E-5147-EAEB-E0DE-7BE107BEA44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425;p144">
              <a:extLst>
                <a:ext uri="{FF2B5EF4-FFF2-40B4-BE49-F238E27FC236}">
                  <a16:creationId xmlns:a16="http://schemas.microsoft.com/office/drawing/2014/main" id="{8AFB7306-A40E-E258-676A-A922544FD971}"/>
                </a:ext>
              </a:extLst>
            </p:cNvPr>
            <p:cNvGrpSpPr/>
            <p:nvPr/>
          </p:nvGrpSpPr>
          <p:grpSpPr>
            <a:xfrm>
              <a:off x="7191545" y="0"/>
              <a:ext cx="5000460" cy="1425988"/>
              <a:chOff x="7191545" y="0"/>
              <a:chExt cx="5000460" cy="1425988"/>
            </a:xfrm>
          </p:grpSpPr>
          <p:sp>
            <p:nvSpPr>
              <p:cNvPr id="11" name="Google Shape;1426;p144">
                <a:extLst>
                  <a:ext uri="{FF2B5EF4-FFF2-40B4-BE49-F238E27FC236}">
                    <a16:creationId xmlns:a16="http://schemas.microsoft.com/office/drawing/2014/main" id="{4AB7BD22-6C50-8E43-0BDF-E6346913F6A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427;p144">
                <a:extLst>
                  <a:ext uri="{FF2B5EF4-FFF2-40B4-BE49-F238E27FC236}">
                    <a16:creationId xmlns:a16="http://schemas.microsoft.com/office/drawing/2014/main" id="{8989BECD-2E11-92C1-C2F6-23CD8D3D30D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428;p144" descr="Open quotation mark with solid fill">
            <a:extLst>
              <a:ext uri="{FF2B5EF4-FFF2-40B4-BE49-F238E27FC236}">
                <a16:creationId xmlns:a16="http://schemas.microsoft.com/office/drawing/2014/main" id="{F00315FF-9D55-6588-5B9E-A0B435D6857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999014947"/>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preserve="1">
  <p:cSld name="1_Quotation 16">
    <p:spTree>
      <p:nvGrpSpPr>
        <p:cNvPr id="1" name=""/>
        <p:cNvGrpSpPr/>
        <p:nvPr/>
      </p:nvGrpSpPr>
      <p:grpSpPr>
        <a:xfrm>
          <a:off x="0" y="0"/>
          <a:ext cx="0" cy="0"/>
          <a:chOff x="0" y="0"/>
          <a:chExt cx="0" cy="0"/>
        </a:xfrm>
      </p:grpSpPr>
      <p:sp>
        <p:nvSpPr>
          <p:cNvPr id="2" name="Google Shape;1417;p144">
            <a:extLst>
              <a:ext uri="{FF2B5EF4-FFF2-40B4-BE49-F238E27FC236}">
                <a16:creationId xmlns:a16="http://schemas.microsoft.com/office/drawing/2014/main" id="{91334353-0C3F-FA3C-5B09-D419DC65CAE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418;p144">
            <a:extLst>
              <a:ext uri="{FF2B5EF4-FFF2-40B4-BE49-F238E27FC236}">
                <a16:creationId xmlns:a16="http://schemas.microsoft.com/office/drawing/2014/main" id="{346AAE1B-EDCF-86C5-FB1A-DC2A8CB18D1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419;p144">
            <a:extLst>
              <a:ext uri="{FF2B5EF4-FFF2-40B4-BE49-F238E27FC236}">
                <a16:creationId xmlns:a16="http://schemas.microsoft.com/office/drawing/2014/main" id="{F116BFB1-5784-D71B-A958-6E43A617AA9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420;p144">
            <a:extLst>
              <a:ext uri="{FF2B5EF4-FFF2-40B4-BE49-F238E27FC236}">
                <a16:creationId xmlns:a16="http://schemas.microsoft.com/office/drawing/2014/main" id="{DCF7BC58-2F0C-10C7-A091-B8A59FEF6DA2}"/>
              </a:ext>
            </a:extLst>
          </p:cNvPr>
          <p:cNvSpPr txBox="1">
            <a:spLocks noGrp="1"/>
          </p:cNvSpPr>
          <p:nvPr>
            <p:ph type="sldNum" sz="quarter" idx="8"/>
          </p:nvPr>
        </p:nvSpPr>
        <p:spPr/>
        <p:txBody>
          <a:bodyPr/>
          <a:lstStyle>
            <a:lvl1pPr>
              <a:defRPr>
                <a:solidFill>
                  <a:srgbClr val="AEB3B7"/>
                </a:solidFill>
              </a:defRPr>
            </a:lvl1pPr>
          </a:lstStyle>
          <a:p>
            <a:pPr lvl="0"/>
            <a:fld id="{9F84E7F9-7BEB-432C-83CA-54C12EC95B1B}" type="slidenum">
              <a:t>‹#›</a:t>
            </a:fld>
            <a:endParaRPr lang="en-US"/>
          </a:p>
        </p:txBody>
      </p:sp>
      <p:cxnSp>
        <p:nvCxnSpPr>
          <p:cNvPr id="6" name="Google Shape;1421;p144">
            <a:extLst>
              <a:ext uri="{FF2B5EF4-FFF2-40B4-BE49-F238E27FC236}">
                <a16:creationId xmlns:a16="http://schemas.microsoft.com/office/drawing/2014/main" id="{6239AA37-41C0-33EE-9A68-ECDE168C3F6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422;p144">
            <a:extLst>
              <a:ext uri="{FF2B5EF4-FFF2-40B4-BE49-F238E27FC236}">
                <a16:creationId xmlns:a16="http://schemas.microsoft.com/office/drawing/2014/main" id="{13F6CD9D-B81F-7AFB-FB59-8F63CFB5AD83}"/>
              </a:ext>
            </a:extLst>
          </p:cNvPr>
          <p:cNvSpPr txBox="1">
            <a:spLocks noGrp="1"/>
          </p:cNvSpPr>
          <p:nvPr>
            <p:ph type="ftr" sz="quarter" idx="9"/>
          </p:nvPr>
        </p:nvSpPr>
        <p:spPr/>
        <p:txBody>
          <a:bodyPr/>
          <a:lstStyle>
            <a:lvl1pPr>
              <a:defRPr/>
            </a:lvl1pPr>
          </a:lstStyle>
          <a:p>
            <a:pPr lvl="0"/>
            <a:endParaRPr lang="en-US"/>
          </a:p>
        </p:txBody>
      </p:sp>
      <p:grpSp>
        <p:nvGrpSpPr>
          <p:cNvPr id="8" name="Google Shape;1423;p144">
            <a:extLst>
              <a:ext uri="{FF2B5EF4-FFF2-40B4-BE49-F238E27FC236}">
                <a16:creationId xmlns:a16="http://schemas.microsoft.com/office/drawing/2014/main" id="{5931D1CC-6A52-A9B1-DA0D-56FA71D7F5EA}"/>
              </a:ext>
            </a:extLst>
          </p:cNvPr>
          <p:cNvGrpSpPr/>
          <p:nvPr/>
        </p:nvGrpSpPr>
        <p:grpSpPr>
          <a:xfrm>
            <a:off x="7191545" y="0"/>
            <a:ext cx="5000460" cy="1425988"/>
            <a:chOff x="7191545" y="0"/>
            <a:chExt cx="5000460" cy="1425988"/>
          </a:xfrm>
        </p:grpSpPr>
        <p:pic>
          <p:nvPicPr>
            <p:cNvPr id="9" name="Google Shape;1424;p144">
              <a:extLst>
                <a:ext uri="{FF2B5EF4-FFF2-40B4-BE49-F238E27FC236}">
                  <a16:creationId xmlns:a16="http://schemas.microsoft.com/office/drawing/2014/main" id="{100D9C0F-4DD2-94F0-ADE0-0B12C6A4F3E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425;p144">
              <a:extLst>
                <a:ext uri="{FF2B5EF4-FFF2-40B4-BE49-F238E27FC236}">
                  <a16:creationId xmlns:a16="http://schemas.microsoft.com/office/drawing/2014/main" id="{8455D924-9168-EBD1-BFCA-0BF81F84273A}"/>
                </a:ext>
              </a:extLst>
            </p:cNvPr>
            <p:cNvGrpSpPr/>
            <p:nvPr/>
          </p:nvGrpSpPr>
          <p:grpSpPr>
            <a:xfrm>
              <a:off x="7191545" y="0"/>
              <a:ext cx="5000460" cy="1425988"/>
              <a:chOff x="7191545" y="0"/>
              <a:chExt cx="5000460" cy="1425988"/>
            </a:xfrm>
          </p:grpSpPr>
          <p:sp>
            <p:nvSpPr>
              <p:cNvPr id="11" name="Google Shape;1426;p144">
                <a:extLst>
                  <a:ext uri="{FF2B5EF4-FFF2-40B4-BE49-F238E27FC236}">
                    <a16:creationId xmlns:a16="http://schemas.microsoft.com/office/drawing/2014/main" id="{663F563B-FF51-2AC9-7025-D9C30C0F60D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427;p144">
                <a:extLst>
                  <a:ext uri="{FF2B5EF4-FFF2-40B4-BE49-F238E27FC236}">
                    <a16:creationId xmlns:a16="http://schemas.microsoft.com/office/drawing/2014/main" id="{08AE4FFD-A3F3-C318-80E5-943905F9B5D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428;p144" descr="Open quotation mark with solid fill">
            <a:extLst>
              <a:ext uri="{FF2B5EF4-FFF2-40B4-BE49-F238E27FC236}">
                <a16:creationId xmlns:a16="http://schemas.microsoft.com/office/drawing/2014/main" id="{72960CF1-CC4C-76EB-98B7-EAE4C986FC31}"/>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064329864"/>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preserve="1">
  <p:cSld name="Two Content 10">
    <p:spTree>
      <p:nvGrpSpPr>
        <p:cNvPr id="1" name=""/>
        <p:cNvGrpSpPr/>
        <p:nvPr/>
      </p:nvGrpSpPr>
      <p:grpSpPr>
        <a:xfrm>
          <a:off x="0" y="0"/>
          <a:ext cx="0" cy="0"/>
          <a:chOff x="0" y="0"/>
          <a:chExt cx="0" cy="0"/>
        </a:xfrm>
      </p:grpSpPr>
      <p:sp>
        <p:nvSpPr>
          <p:cNvPr id="2" name="Google Shape;1430;p145">
            <a:extLst>
              <a:ext uri="{FF2B5EF4-FFF2-40B4-BE49-F238E27FC236}">
                <a16:creationId xmlns:a16="http://schemas.microsoft.com/office/drawing/2014/main" id="{76F10A34-300C-7584-279D-029504894C76}"/>
              </a:ext>
            </a:extLst>
          </p:cNvPr>
          <p:cNvSpPr txBox="1">
            <a:spLocks noGrp="1"/>
          </p:cNvSpPr>
          <p:nvPr>
            <p:ph type="title"/>
          </p:nvPr>
        </p:nvSpPr>
        <p:spPr/>
        <p:txBody>
          <a:bodyPr/>
          <a:lstStyle>
            <a:lvl1pPr>
              <a:defRPr/>
            </a:lvl1pPr>
          </a:lstStyle>
          <a:p>
            <a:pPr lvl="0"/>
            <a:endParaRPr lang="en-US"/>
          </a:p>
        </p:txBody>
      </p:sp>
      <p:sp>
        <p:nvSpPr>
          <p:cNvPr id="3" name="Google Shape;1431;p145">
            <a:extLst>
              <a:ext uri="{FF2B5EF4-FFF2-40B4-BE49-F238E27FC236}">
                <a16:creationId xmlns:a16="http://schemas.microsoft.com/office/drawing/2014/main" id="{398B2314-E1A2-E319-FD6B-917C968206CD}"/>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432;p145">
            <a:extLst>
              <a:ext uri="{FF2B5EF4-FFF2-40B4-BE49-F238E27FC236}">
                <a16:creationId xmlns:a16="http://schemas.microsoft.com/office/drawing/2014/main" id="{0D6A997B-8F41-CBC9-0A0F-F663E44F4597}"/>
              </a:ext>
            </a:extLst>
          </p:cNvPr>
          <p:cNvGrpSpPr/>
          <p:nvPr/>
        </p:nvGrpSpPr>
        <p:grpSpPr>
          <a:xfrm>
            <a:off x="7191545" y="0"/>
            <a:ext cx="5000460" cy="1425988"/>
            <a:chOff x="7191545" y="0"/>
            <a:chExt cx="5000460" cy="1425988"/>
          </a:xfrm>
        </p:grpSpPr>
        <p:pic>
          <p:nvPicPr>
            <p:cNvPr id="5" name="Google Shape;1433;p145">
              <a:extLst>
                <a:ext uri="{FF2B5EF4-FFF2-40B4-BE49-F238E27FC236}">
                  <a16:creationId xmlns:a16="http://schemas.microsoft.com/office/drawing/2014/main" id="{3D80AF31-3BDB-6CCD-FCEB-CAD1F6172A6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434;p145">
              <a:extLst>
                <a:ext uri="{FF2B5EF4-FFF2-40B4-BE49-F238E27FC236}">
                  <a16:creationId xmlns:a16="http://schemas.microsoft.com/office/drawing/2014/main" id="{B150CA5A-78D6-C82A-5C3B-3E5B2EFD5D06}"/>
                </a:ext>
              </a:extLst>
            </p:cNvPr>
            <p:cNvGrpSpPr/>
            <p:nvPr/>
          </p:nvGrpSpPr>
          <p:grpSpPr>
            <a:xfrm>
              <a:off x="7191545" y="0"/>
              <a:ext cx="5000460" cy="1425988"/>
              <a:chOff x="7191545" y="0"/>
              <a:chExt cx="5000460" cy="1425988"/>
            </a:xfrm>
          </p:grpSpPr>
          <p:sp>
            <p:nvSpPr>
              <p:cNvPr id="7" name="Google Shape;1435;p145">
                <a:extLst>
                  <a:ext uri="{FF2B5EF4-FFF2-40B4-BE49-F238E27FC236}">
                    <a16:creationId xmlns:a16="http://schemas.microsoft.com/office/drawing/2014/main" id="{126E4A31-963B-A43D-396D-81A8B21AFE7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436;p145">
                <a:extLst>
                  <a:ext uri="{FF2B5EF4-FFF2-40B4-BE49-F238E27FC236}">
                    <a16:creationId xmlns:a16="http://schemas.microsoft.com/office/drawing/2014/main" id="{07340CB2-AE39-7EF0-C9DA-B66223D9FB6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437;p145">
            <a:extLst>
              <a:ext uri="{FF2B5EF4-FFF2-40B4-BE49-F238E27FC236}">
                <a16:creationId xmlns:a16="http://schemas.microsoft.com/office/drawing/2014/main" id="{4F97D5AB-0716-235D-98C3-BDEDBC4A64C4}"/>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438;p145">
            <a:extLst>
              <a:ext uri="{FF2B5EF4-FFF2-40B4-BE49-F238E27FC236}">
                <a16:creationId xmlns:a16="http://schemas.microsoft.com/office/drawing/2014/main" id="{EB9A257A-0BA4-65D3-0B88-A1AB27753058}"/>
              </a:ext>
            </a:extLst>
          </p:cNvPr>
          <p:cNvSpPr txBox="1">
            <a:spLocks noGrp="1"/>
          </p:cNvSpPr>
          <p:nvPr>
            <p:ph type="sldNum" sz="quarter" idx="8"/>
          </p:nvPr>
        </p:nvSpPr>
        <p:spPr>
          <a:xfrm>
            <a:off x="8839193" y="6356351"/>
            <a:ext cx="2743200" cy="365129"/>
          </a:xfrm>
        </p:spPr>
        <p:txBody>
          <a:bodyPr/>
          <a:lstStyle>
            <a:lvl1pPr>
              <a:defRPr/>
            </a:lvl1pPr>
          </a:lstStyle>
          <a:p>
            <a:pPr lvl="0"/>
            <a:fld id="{A449790F-10C3-4893-A8B3-D933C69565F8}" type="slidenum">
              <a:t>‹#›</a:t>
            </a:fld>
            <a:endParaRPr lang="en-US"/>
          </a:p>
        </p:txBody>
      </p:sp>
      <p:cxnSp>
        <p:nvCxnSpPr>
          <p:cNvPr id="11" name="Google Shape;1439;p145">
            <a:extLst>
              <a:ext uri="{FF2B5EF4-FFF2-40B4-BE49-F238E27FC236}">
                <a16:creationId xmlns:a16="http://schemas.microsoft.com/office/drawing/2014/main" id="{9B5F3AC2-C535-F8B4-C62A-30521E0CFF9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440;p145">
            <a:extLst>
              <a:ext uri="{FF2B5EF4-FFF2-40B4-BE49-F238E27FC236}">
                <a16:creationId xmlns:a16="http://schemas.microsoft.com/office/drawing/2014/main" id="{E45A7F1A-C6B2-AFDE-4DDD-3BFFF52F945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93229686"/>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preserve="1">
  <p:cSld name="Comparison 9">
    <p:spTree>
      <p:nvGrpSpPr>
        <p:cNvPr id="1" name=""/>
        <p:cNvGrpSpPr/>
        <p:nvPr/>
      </p:nvGrpSpPr>
      <p:grpSpPr>
        <a:xfrm>
          <a:off x="0" y="0"/>
          <a:ext cx="0" cy="0"/>
          <a:chOff x="0" y="0"/>
          <a:chExt cx="0" cy="0"/>
        </a:xfrm>
      </p:grpSpPr>
      <p:grpSp>
        <p:nvGrpSpPr>
          <p:cNvPr id="2" name="Google Shape;1442;p146">
            <a:extLst>
              <a:ext uri="{FF2B5EF4-FFF2-40B4-BE49-F238E27FC236}">
                <a16:creationId xmlns:a16="http://schemas.microsoft.com/office/drawing/2014/main" id="{5CC64EF6-27AC-1B26-6BFC-743FAB97ADB3}"/>
              </a:ext>
            </a:extLst>
          </p:cNvPr>
          <p:cNvGrpSpPr/>
          <p:nvPr/>
        </p:nvGrpSpPr>
        <p:grpSpPr>
          <a:xfrm>
            <a:off x="7191545" y="0"/>
            <a:ext cx="5000460" cy="1425988"/>
            <a:chOff x="7191545" y="0"/>
            <a:chExt cx="5000460" cy="1425988"/>
          </a:xfrm>
        </p:grpSpPr>
        <p:pic>
          <p:nvPicPr>
            <p:cNvPr id="3" name="Google Shape;1443;p146">
              <a:extLst>
                <a:ext uri="{FF2B5EF4-FFF2-40B4-BE49-F238E27FC236}">
                  <a16:creationId xmlns:a16="http://schemas.microsoft.com/office/drawing/2014/main" id="{D207BD37-427B-AE52-8A90-2C97AA2E3AA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444;p146">
              <a:extLst>
                <a:ext uri="{FF2B5EF4-FFF2-40B4-BE49-F238E27FC236}">
                  <a16:creationId xmlns:a16="http://schemas.microsoft.com/office/drawing/2014/main" id="{0D4892FA-19C9-2833-D5D7-075315F92767}"/>
                </a:ext>
              </a:extLst>
            </p:cNvPr>
            <p:cNvGrpSpPr/>
            <p:nvPr/>
          </p:nvGrpSpPr>
          <p:grpSpPr>
            <a:xfrm>
              <a:off x="7191545" y="0"/>
              <a:ext cx="5000460" cy="1425988"/>
              <a:chOff x="7191545" y="0"/>
              <a:chExt cx="5000460" cy="1425988"/>
            </a:xfrm>
          </p:grpSpPr>
          <p:sp>
            <p:nvSpPr>
              <p:cNvPr id="5" name="Google Shape;1445;p146">
                <a:extLst>
                  <a:ext uri="{FF2B5EF4-FFF2-40B4-BE49-F238E27FC236}">
                    <a16:creationId xmlns:a16="http://schemas.microsoft.com/office/drawing/2014/main" id="{730F1D5C-4A50-E85F-36EE-F5296BE909B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446;p146">
                <a:extLst>
                  <a:ext uri="{FF2B5EF4-FFF2-40B4-BE49-F238E27FC236}">
                    <a16:creationId xmlns:a16="http://schemas.microsoft.com/office/drawing/2014/main" id="{A5D2F3C0-F80E-6890-B16C-8F9D247077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447;p146">
            <a:extLst>
              <a:ext uri="{FF2B5EF4-FFF2-40B4-BE49-F238E27FC236}">
                <a16:creationId xmlns:a16="http://schemas.microsoft.com/office/drawing/2014/main" id="{48AB4705-5D61-1535-BB8C-F2269B3280C9}"/>
              </a:ext>
            </a:extLst>
          </p:cNvPr>
          <p:cNvSpPr txBox="1">
            <a:spLocks noGrp="1"/>
          </p:cNvSpPr>
          <p:nvPr>
            <p:ph type="title"/>
          </p:nvPr>
        </p:nvSpPr>
        <p:spPr/>
        <p:txBody>
          <a:bodyPr/>
          <a:lstStyle>
            <a:lvl1pPr>
              <a:defRPr/>
            </a:lvl1pPr>
          </a:lstStyle>
          <a:p>
            <a:pPr lvl="0"/>
            <a:endParaRPr lang="en-US"/>
          </a:p>
        </p:txBody>
      </p:sp>
      <p:sp>
        <p:nvSpPr>
          <p:cNvPr id="8" name="Google Shape;1448;p146">
            <a:extLst>
              <a:ext uri="{FF2B5EF4-FFF2-40B4-BE49-F238E27FC236}">
                <a16:creationId xmlns:a16="http://schemas.microsoft.com/office/drawing/2014/main" id="{58BE5F7D-A3D4-D9E3-74F1-AF9AD255DED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449;p146">
            <a:extLst>
              <a:ext uri="{FF2B5EF4-FFF2-40B4-BE49-F238E27FC236}">
                <a16:creationId xmlns:a16="http://schemas.microsoft.com/office/drawing/2014/main" id="{516CB266-0F99-DF1B-E3A6-4282DC227D77}"/>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450;p146">
            <a:extLst>
              <a:ext uri="{FF2B5EF4-FFF2-40B4-BE49-F238E27FC236}">
                <a16:creationId xmlns:a16="http://schemas.microsoft.com/office/drawing/2014/main" id="{B35C1CEC-8196-2211-2500-24E09F72D2D9}"/>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451;p146">
            <a:extLst>
              <a:ext uri="{FF2B5EF4-FFF2-40B4-BE49-F238E27FC236}">
                <a16:creationId xmlns:a16="http://schemas.microsoft.com/office/drawing/2014/main" id="{6334ABF4-D10C-361F-9704-FDF330E93C98}"/>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452;p146">
            <a:extLst>
              <a:ext uri="{FF2B5EF4-FFF2-40B4-BE49-F238E27FC236}">
                <a16:creationId xmlns:a16="http://schemas.microsoft.com/office/drawing/2014/main" id="{16EB0C11-2B8A-426B-11D8-54DEB9A31061}"/>
              </a:ext>
            </a:extLst>
          </p:cNvPr>
          <p:cNvSpPr txBox="1">
            <a:spLocks noGrp="1"/>
          </p:cNvSpPr>
          <p:nvPr>
            <p:ph type="sldNum" sz="quarter" idx="8"/>
          </p:nvPr>
        </p:nvSpPr>
        <p:spPr/>
        <p:txBody>
          <a:bodyPr/>
          <a:lstStyle>
            <a:lvl1pPr>
              <a:defRPr/>
            </a:lvl1pPr>
          </a:lstStyle>
          <a:p>
            <a:pPr lvl="0"/>
            <a:fld id="{D41899C7-5B3E-4493-AB1E-CB9494503340}" type="slidenum">
              <a:t>‹#›</a:t>
            </a:fld>
            <a:endParaRPr lang="en-US"/>
          </a:p>
        </p:txBody>
      </p:sp>
      <p:cxnSp>
        <p:nvCxnSpPr>
          <p:cNvPr id="13" name="Google Shape;1453;p146">
            <a:extLst>
              <a:ext uri="{FF2B5EF4-FFF2-40B4-BE49-F238E27FC236}">
                <a16:creationId xmlns:a16="http://schemas.microsoft.com/office/drawing/2014/main" id="{FD7B9B95-0F52-298E-7E9A-A7799A05E9F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454;p146">
            <a:extLst>
              <a:ext uri="{FF2B5EF4-FFF2-40B4-BE49-F238E27FC236}">
                <a16:creationId xmlns:a16="http://schemas.microsoft.com/office/drawing/2014/main" id="{17146471-838B-B01E-09DA-8F6CE15C750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293240744"/>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preserve="1">
  <p:cSld name="Title Only 9">
    <p:spTree>
      <p:nvGrpSpPr>
        <p:cNvPr id="1" name=""/>
        <p:cNvGrpSpPr/>
        <p:nvPr/>
      </p:nvGrpSpPr>
      <p:grpSpPr>
        <a:xfrm>
          <a:off x="0" y="0"/>
          <a:ext cx="0" cy="0"/>
          <a:chOff x="0" y="0"/>
          <a:chExt cx="0" cy="0"/>
        </a:xfrm>
      </p:grpSpPr>
      <p:grpSp>
        <p:nvGrpSpPr>
          <p:cNvPr id="2" name="Google Shape;1456;p147">
            <a:extLst>
              <a:ext uri="{FF2B5EF4-FFF2-40B4-BE49-F238E27FC236}">
                <a16:creationId xmlns:a16="http://schemas.microsoft.com/office/drawing/2014/main" id="{3E47F63D-86AA-8583-D8E3-46207F4AA441}"/>
              </a:ext>
            </a:extLst>
          </p:cNvPr>
          <p:cNvGrpSpPr/>
          <p:nvPr/>
        </p:nvGrpSpPr>
        <p:grpSpPr>
          <a:xfrm>
            <a:off x="7191545" y="0"/>
            <a:ext cx="5000460" cy="1425988"/>
            <a:chOff x="7191545" y="0"/>
            <a:chExt cx="5000460" cy="1425988"/>
          </a:xfrm>
        </p:grpSpPr>
        <p:pic>
          <p:nvPicPr>
            <p:cNvPr id="3" name="Google Shape;1457;p147">
              <a:extLst>
                <a:ext uri="{FF2B5EF4-FFF2-40B4-BE49-F238E27FC236}">
                  <a16:creationId xmlns:a16="http://schemas.microsoft.com/office/drawing/2014/main" id="{BFCFD6BF-DED6-7863-C054-E05DF614EDD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458;p147">
              <a:extLst>
                <a:ext uri="{FF2B5EF4-FFF2-40B4-BE49-F238E27FC236}">
                  <a16:creationId xmlns:a16="http://schemas.microsoft.com/office/drawing/2014/main" id="{609C131D-29F5-D887-07C5-B944F4EAE81F}"/>
                </a:ext>
              </a:extLst>
            </p:cNvPr>
            <p:cNvGrpSpPr/>
            <p:nvPr/>
          </p:nvGrpSpPr>
          <p:grpSpPr>
            <a:xfrm>
              <a:off x="7191545" y="0"/>
              <a:ext cx="5000460" cy="1425988"/>
              <a:chOff x="7191545" y="0"/>
              <a:chExt cx="5000460" cy="1425988"/>
            </a:xfrm>
          </p:grpSpPr>
          <p:sp>
            <p:nvSpPr>
              <p:cNvPr id="5" name="Google Shape;1459;p147">
                <a:extLst>
                  <a:ext uri="{FF2B5EF4-FFF2-40B4-BE49-F238E27FC236}">
                    <a16:creationId xmlns:a16="http://schemas.microsoft.com/office/drawing/2014/main" id="{54FE23B8-C75B-EB96-B707-F2614B6E2CA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460;p147">
                <a:extLst>
                  <a:ext uri="{FF2B5EF4-FFF2-40B4-BE49-F238E27FC236}">
                    <a16:creationId xmlns:a16="http://schemas.microsoft.com/office/drawing/2014/main" id="{FEA02B92-F142-F26D-289E-CB108C961C0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461;p147">
            <a:extLst>
              <a:ext uri="{FF2B5EF4-FFF2-40B4-BE49-F238E27FC236}">
                <a16:creationId xmlns:a16="http://schemas.microsoft.com/office/drawing/2014/main" id="{F3742B52-412A-D3FA-95B3-145E7CA8D415}"/>
              </a:ext>
            </a:extLst>
          </p:cNvPr>
          <p:cNvSpPr txBox="1">
            <a:spLocks noGrp="1"/>
          </p:cNvSpPr>
          <p:nvPr>
            <p:ph type="title"/>
          </p:nvPr>
        </p:nvSpPr>
        <p:spPr/>
        <p:txBody>
          <a:bodyPr/>
          <a:lstStyle>
            <a:lvl1pPr>
              <a:defRPr/>
            </a:lvl1pPr>
          </a:lstStyle>
          <a:p>
            <a:pPr lvl="0"/>
            <a:endParaRPr lang="en-US"/>
          </a:p>
        </p:txBody>
      </p:sp>
      <p:sp>
        <p:nvSpPr>
          <p:cNvPr id="8" name="Google Shape;1462;p147">
            <a:extLst>
              <a:ext uri="{FF2B5EF4-FFF2-40B4-BE49-F238E27FC236}">
                <a16:creationId xmlns:a16="http://schemas.microsoft.com/office/drawing/2014/main" id="{DED978F3-1E10-AB3C-91B2-F059F9E9948D}"/>
              </a:ext>
            </a:extLst>
          </p:cNvPr>
          <p:cNvSpPr txBox="1">
            <a:spLocks noGrp="1"/>
          </p:cNvSpPr>
          <p:nvPr>
            <p:ph type="sldNum" sz="quarter" idx="8"/>
          </p:nvPr>
        </p:nvSpPr>
        <p:spPr/>
        <p:txBody>
          <a:bodyPr/>
          <a:lstStyle>
            <a:lvl1pPr>
              <a:defRPr/>
            </a:lvl1pPr>
          </a:lstStyle>
          <a:p>
            <a:pPr lvl="0"/>
            <a:fld id="{326F9489-521C-4435-BABF-97A12A081D20}" type="slidenum">
              <a:t>‹#›</a:t>
            </a:fld>
            <a:endParaRPr lang="en-US"/>
          </a:p>
        </p:txBody>
      </p:sp>
      <p:cxnSp>
        <p:nvCxnSpPr>
          <p:cNvPr id="9" name="Google Shape;1463;p147">
            <a:extLst>
              <a:ext uri="{FF2B5EF4-FFF2-40B4-BE49-F238E27FC236}">
                <a16:creationId xmlns:a16="http://schemas.microsoft.com/office/drawing/2014/main" id="{5597EA04-60BB-7FFB-EDDD-C3FE2A7E693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464;p147">
            <a:extLst>
              <a:ext uri="{FF2B5EF4-FFF2-40B4-BE49-F238E27FC236}">
                <a16:creationId xmlns:a16="http://schemas.microsoft.com/office/drawing/2014/main" id="{C86CF03E-0033-2274-AFFF-41B0E7F8DF5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655770914"/>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preserve="1">
  <p:cSld name="End 10">
    <p:spTree>
      <p:nvGrpSpPr>
        <p:cNvPr id="1" name=""/>
        <p:cNvGrpSpPr/>
        <p:nvPr/>
      </p:nvGrpSpPr>
      <p:grpSpPr>
        <a:xfrm>
          <a:off x="0" y="0"/>
          <a:ext cx="0" cy="0"/>
          <a:chOff x="0" y="0"/>
          <a:chExt cx="0" cy="0"/>
        </a:xfrm>
      </p:grpSpPr>
      <p:grpSp>
        <p:nvGrpSpPr>
          <p:cNvPr id="2" name="Google Shape;1466;p148">
            <a:extLst>
              <a:ext uri="{FF2B5EF4-FFF2-40B4-BE49-F238E27FC236}">
                <a16:creationId xmlns:a16="http://schemas.microsoft.com/office/drawing/2014/main" id="{6B50CC6C-59FC-56FD-709F-FBD0BC897F52}"/>
              </a:ext>
            </a:extLst>
          </p:cNvPr>
          <p:cNvGrpSpPr/>
          <p:nvPr/>
        </p:nvGrpSpPr>
        <p:grpSpPr>
          <a:xfrm>
            <a:off x="0" y="0"/>
            <a:ext cx="12191996" cy="2148830"/>
            <a:chOff x="0" y="0"/>
            <a:chExt cx="12191996" cy="2148830"/>
          </a:xfrm>
        </p:grpSpPr>
        <p:sp>
          <p:nvSpPr>
            <p:cNvPr id="3" name="Google Shape;1467;p148">
              <a:extLst>
                <a:ext uri="{FF2B5EF4-FFF2-40B4-BE49-F238E27FC236}">
                  <a16:creationId xmlns:a16="http://schemas.microsoft.com/office/drawing/2014/main" id="{123CD826-8CDD-14B1-4C37-1FD1EB75BF9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468;p148">
              <a:extLst>
                <a:ext uri="{FF2B5EF4-FFF2-40B4-BE49-F238E27FC236}">
                  <a16:creationId xmlns:a16="http://schemas.microsoft.com/office/drawing/2014/main" id="{5F1E2A59-6CAD-9FB2-27CB-6A33716E9AF2}"/>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469;p148">
            <a:extLst>
              <a:ext uri="{FF2B5EF4-FFF2-40B4-BE49-F238E27FC236}">
                <a16:creationId xmlns:a16="http://schemas.microsoft.com/office/drawing/2014/main" id="{E22AF6CD-4C13-29AE-3248-30995FC43120}"/>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470;p148">
            <a:extLst>
              <a:ext uri="{FF2B5EF4-FFF2-40B4-BE49-F238E27FC236}">
                <a16:creationId xmlns:a16="http://schemas.microsoft.com/office/drawing/2014/main" id="{B2772247-D7EF-A8CD-0A3E-12EC021E7BD0}"/>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471;p148">
            <a:extLst>
              <a:ext uri="{FF2B5EF4-FFF2-40B4-BE49-F238E27FC236}">
                <a16:creationId xmlns:a16="http://schemas.microsoft.com/office/drawing/2014/main" id="{9F0504D7-5C51-9B2D-E689-9D78D154BB14}"/>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472;p148">
            <a:extLst>
              <a:ext uri="{FF2B5EF4-FFF2-40B4-BE49-F238E27FC236}">
                <a16:creationId xmlns:a16="http://schemas.microsoft.com/office/drawing/2014/main" id="{2D77E85D-C81B-DAC8-7606-53C0EF128BFD}"/>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407290854"/>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preserve="1">
  <p:cSld name="Blank 8">
    <p:spTree>
      <p:nvGrpSpPr>
        <p:cNvPr id="1" name=""/>
        <p:cNvGrpSpPr/>
        <p:nvPr/>
      </p:nvGrpSpPr>
      <p:grpSpPr>
        <a:xfrm>
          <a:off x="0" y="0"/>
          <a:ext cx="0" cy="0"/>
          <a:chOff x="0" y="0"/>
          <a:chExt cx="0" cy="0"/>
        </a:xfrm>
      </p:grpSpPr>
      <p:sp>
        <p:nvSpPr>
          <p:cNvPr id="2" name="Google Shape;1475;p149">
            <a:extLst>
              <a:ext uri="{FF2B5EF4-FFF2-40B4-BE49-F238E27FC236}">
                <a16:creationId xmlns:a16="http://schemas.microsoft.com/office/drawing/2014/main" id="{EF98DD4C-C3E2-76CE-DFFF-D15E2CC502F2}"/>
              </a:ext>
            </a:extLst>
          </p:cNvPr>
          <p:cNvSpPr txBox="1">
            <a:spLocks noGrp="1"/>
          </p:cNvSpPr>
          <p:nvPr>
            <p:ph type="sldNum" sz="quarter" idx="8"/>
          </p:nvPr>
        </p:nvSpPr>
        <p:spPr/>
        <p:txBody>
          <a:bodyPr/>
          <a:lstStyle>
            <a:lvl1pPr>
              <a:defRPr/>
            </a:lvl1pPr>
          </a:lstStyle>
          <a:p>
            <a:pPr lvl="0"/>
            <a:fld id="{42382940-EFEE-4D4F-82E8-E871306A1C7E}" type="slidenum">
              <a:t>‹#›</a:t>
            </a:fld>
            <a:endParaRPr lang="en-US"/>
          </a:p>
        </p:txBody>
      </p:sp>
      <p:cxnSp>
        <p:nvCxnSpPr>
          <p:cNvPr id="3" name="Google Shape;1476;p149">
            <a:extLst>
              <a:ext uri="{FF2B5EF4-FFF2-40B4-BE49-F238E27FC236}">
                <a16:creationId xmlns:a16="http://schemas.microsoft.com/office/drawing/2014/main" id="{4B4B22B3-D66C-2348-A823-123B2EFB11A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477;p149">
            <a:extLst>
              <a:ext uri="{FF2B5EF4-FFF2-40B4-BE49-F238E27FC236}">
                <a16:creationId xmlns:a16="http://schemas.microsoft.com/office/drawing/2014/main" id="{E87CF08C-3CF5-375E-1AC9-80B074BD6577}"/>
              </a:ext>
            </a:extLst>
          </p:cNvPr>
          <p:cNvSpPr txBox="1">
            <a:spLocks noGrp="1"/>
          </p:cNvSpPr>
          <p:nvPr>
            <p:ph type="ftr" sz="quarter" idx="9"/>
          </p:nvPr>
        </p:nvSpPr>
        <p:spPr/>
        <p:txBody>
          <a:bodyPr/>
          <a:lstStyle>
            <a:lvl1pPr>
              <a:defRPr/>
            </a:lvl1pPr>
          </a:lstStyle>
          <a:p>
            <a:pPr lvl="0"/>
            <a:endParaRPr lang="en-US"/>
          </a:p>
        </p:txBody>
      </p:sp>
      <p:grpSp>
        <p:nvGrpSpPr>
          <p:cNvPr id="5" name="Google Shape;1478;p149">
            <a:extLst>
              <a:ext uri="{FF2B5EF4-FFF2-40B4-BE49-F238E27FC236}">
                <a16:creationId xmlns:a16="http://schemas.microsoft.com/office/drawing/2014/main" id="{31112173-88DE-DAD6-4E8F-24A80CB12783}"/>
              </a:ext>
            </a:extLst>
          </p:cNvPr>
          <p:cNvGrpSpPr/>
          <p:nvPr/>
        </p:nvGrpSpPr>
        <p:grpSpPr>
          <a:xfrm>
            <a:off x="7191545" y="0"/>
            <a:ext cx="5000460" cy="1425988"/>
            <a:chOff x="7191545" y="0"/>
            <a:chExt cx="5000460" cy="1425988"/>
          </a:xfrm>
        </p:grpSpPr>
        <p:pic>
          <p:nvPicPr>
            <p:cNvPr id="6" name="Google Shape;1479;p149">
              <a:extLst>
                <a:ext uri="{FF2B5EF4-FFF2-40B4-BE49-F238E27FC236}">
                  <a16:creationId xmlns:a16="http://schemas.microsoft.com/office/drawing/2014/main" id="{79BFD568-2EDE-2D82-0240-A3DB8439A50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480;p149">
              <a:extLst>
                <a:ext uri="{FF2B5EF4-FFF2-40B4-BE49-F238E27FC236}">
                  <a16:creationId xmlns:a16="http://schemas.microsoft.com/office/drawing/2014/main" id="{7FB613F7-C63C-E61A-5E63-CBA9BA11B084}"/>
                </a:ext>
              </a:extLst>
            </p:cNvPr>
            <p:cNvGrpSpPr/>
            <p:nvPr/>
          </p:nvGrpSpPr>
          <p:grpSpPr>
            <a:xfrm>
              <a:off x="7191545" y="0"/>
              <a:ext cx="5000460" cy="1425988"/>
              <a:chOff x="7191545" y="0"/>
              <a:chExt cx="5000460" cy="1425988"/>
            </a:xfrm>
          </p:grpSpPr>
          <p:sp>
            <p:nvSpPr>
              <p:cNvPr id="8" name="Google Shape;1481;p149">
                <a:extLst>
                  <a:ext uri="{FF2B5EF4-FFF2-40B4-BE49-F238E27FC236}">
                    <a16:creationId xmlns:a16="http://schemas.microsoft.com/office/drawing/2014/main" id="{92B7FD00-B670-DBA5-1F87-AF623A6B277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482;p149">
                <a:extLst>
                  <a:ext uri="{FF2B5EF4-FFF2-40B4-BE49-F238E27FC236}">
                    <a16:creationId xmlns:a16="http://schemas.microsoft.com/office/drawing/2014/main" id="{6636B20D-663F-91A8-456A-E74CFD3D9AF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71460474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28"/>
        <p:cNvGrpSpPr/>
        <p:nvPr/>
      </p:nvGrpSpPr>
      <p:grpSpPr>
        <a:xfrm>
          <a:off x="0" y="0"/>
          <a:ext cx="0" cy="0"/>
          <a:chOff x="0" y="0"/>
          <a:chExt cx="0" cy="0"/>
        </a:xfrm>
      </p:grpSpPr>
      <p:sp>
        <p:nvSpPr>
          <p:cNvPr id="1429" name="Google Shape;1429;p69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0" name="Google Shape;1430;p69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31" name="Google Shape;1431;p69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32" name="Google Shape;1432;p69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33" name="Google Shape;1433;p69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158088762"/>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preserve="1">
  <p:cSld name="Cover 12">
    <p:spTree>
      <p:nvGrpSpPr>
        <p:cNvPr id="1" name=""/>
        <p:cNvGrpSpPr/>
        <p:nvPr/>
      </p:nvGrpSpPr>
      <p:grpSpPr>
        <a:xfrm>
          <a:off x="0" y="0"/>
          <a:ext cx="0" cy="0"/>
          <a:chOff x="0" y="0"/>
          <a:chExt cx="0" cy="0"/>
        </a:xfrm>
      </p:grpSpPr>
      <p:sp>
        <p:nvSpPr>
          <p:cNvPr id="2" name="Google Shape;1484;p150">
            <a:extLst>
              <a:ext uri="{FF2B5EF4-FFF2-40B4-BE49-F238E27FC236}">
                <a16:creationId xmlns:a16="http://schemas.microsoft.com/office/drawing/2014/main" id="{15382FA6-DB55-F787-554A-36D866A34D62}"/>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485;p150">
            <a:extLst>
              <a:ext uri="{FF2B5EF4-FFF2-40B4-BE49-F238E27FC236}">
                <a16:creationId xmlns:a16="http://schemas.microsoft.com/office/drawing/2014/main" id="{C1F5367F-BDE4-8E3C-D86A-D53166B409D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486;p150">
            <a:extLst>
              <a:ext uri="{FF2B5EF4-FFF2-40B4-BE49-F238E27FC236}">
                <a16:creationId xmlns:a16="http://schemas.microsoft.com/office/drawing/2014/main" id="{5E48E29A-528C-36FF-CCA5-4CC45AAC3749}"/>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488;p150">
            <a:extLst>
              <a:ext uri="{FF2B5EF4-FFF2-40B4-BE49-F238E27FC236}">
                <a16:creationId xmlns:a16="http://schemas.microsoft.com/office/drawing/2014/main" id="{B1A1FA90-074E-B64D-2F53-D4B83E490FAE}"/>
              </a:ext>
            </a:extLst>
          </p:cNvPr>
          <p:cNvGrpSpPr/>
          <p:nvPr/>
        </p:nvGrpSpPr>
        <p:grpSpPr>
          <a:xfrm>
            <a:off x="0" y="5020348"/>
            <a:ext cx="12191996" cy="1837651"/>
            <a:chOff x="0" y="5020348"/>
            <a:chExt cx="12191996" cy="1837651"/>
          </a:xfrm>
        </p:grpSpPr>
        <p:sp>
          <p:nvSpPr>
            <p:cNvPr id="6" name="Google Shape;1489;p150">
              <a:extLst>
                <a:ext uri="{FF2B5EF4-FFF2-40B4-BE49-F238E27FC236}">
                  <a16:creationId xmlns:a16="http://schemas.microsoft.com/office/drawing/2014/main" id="{3D8E66A4-DCE7-EC99-405B-356311DB74E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490;p150">
              <a:extLst>
                <a:ext uri="{FF2B5EF4-FFF2-40B4-BE49-F238E27FC236}">
                  <a16:creationId xmlns:a16="http://schemas.microsoft.com/office/drawing/2014/main" id="{4D55F330-D159-D718-A213-F5A1F0D035B9}"/>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491;p150">
              <a:extLst>
                <a:ext uri="{FF2B5EF4-FFF2-40B4-BE49-F238E27FC236}">
                  <a16:creationId xmlns:a16="http://schemas.microsoft.com/office/drawing/2014/main" id="{53B098F4-40C6-866E-4F2A-8B1577AF3F30}"/>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728458050"/>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preserve="1">
  <p:cSld name="Divider 13">
    <p:spTree>
      <p:nvGrpSpPr>
        <p:cNvPr id="1" name=""/>
        <p:cNvGrpSpPr/>
        <p:nvPr/>
      </p:nvGrpSpPr>
      <p:grpSpPr>
        <a:xfrm>
          <a:off x="0" y="0"/>
          <a:ext cx="0" cy="0"/>
          <a:chOff x="0" y="0"/>
          <a:chExt cx="0" cy="0"/>
        </a:xfrm>
      </p:grpSpPr>
      <p:grpSp>
        <p:nvGrpSpPr>
          <p:cNvPr id="2" name="Google Shape;1493;p151">
            <a:extLst>
              <a:ext uri="{FF2B5EF4-FFF2-40B4-BE49-F238E27FC236}">
                <a16:creationId xmlns:a16="http://schemas.microsoft.com/office/drawing/2014/main" id="{BE0F8A29-44B8-991B-DA4E-110E460886E4}"/>
              </a:ext>
            </a:extLst>
          </p:cNvPr>
          <p:cNvGrpSpPr/>
          <p:nvPr/>
        </p:nvGrpSpPr>
        <p:grpSpPr>
          <a:xfrm>
            <a:off x="0" y="5020348"/>
            <a:ext cx="12191996" cy="1837651"/>
            <a:chOff x="0" y="5020348"/>
            <a:chExt cx="12191996" cy="1837651"/>
          </a:xfrm>
        </p:grpSpPr>
        <p:sp>
          <p:nvSpPr>
            <p:cNvPr id="3" name="Google Shape;1494;p151">
              <a:extLst>
                <a:ext uri="{FF2B5EF4-FFF2-40B4-BE49-F238E27FC236}">
                  <a16:creationId xmlns:a16="http://schemas.microsoft.com/office/drawing/2014/main" id="{948B4696-0A99-8631-3822-1531627DD3B7}"/>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495;p151">
              <a:extLst>
                <a:ext uri="{FF2B5EF4-FFF2-40B4-BE49-F238E27FC236}">
                  <a16:creationId xmlns:a16="http://schemas.microsoft.com/office/drawing/2014/main" id="{38B1550E-99F3-BD22-43DE-D65212E13FD9}"/>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496;p151">
              <a:extLst>
                <a:ext uri="{FF2B5EF4-FFF2-40B4-BE49-F238E27FC236}">
                  <a16:creationId xmlns:a16="http://schemas.microsoft.com/office/drawing/2014/main" id="{A10F656D-02C3-D4C4-4DDD-A55D499FC3A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497;p151">
              <a:extLst>
                <a:ext uri="{FF2B5EF4-FFF2-40B4-BE49-F238E27FC236}">
                  <a16:creationId xmlns:a16="http://schemas.microsoft.com/office/drawing/2014/main" id="{D24F6096-F7EA-D8EE-D921-9FCEF0FCE7E1}"/>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498;p151">
            <a:extLst>
              <a:ext uri="{FF2B5EF4-FFF2-40B4-BE49-F238E27FC236}">
                <a16:creationId xmlns:a16="http://schemas.microsoft.com/office/drawing/2014/main" id="{DFB685FC-3098-240A-42A5-E71942170892}"/>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499;p151">
            <a:extLst>
              <a:ext uri="{FF2B5EF4-FFF2-40B4-BE49-F238E27FC236}">
                <a16:creationId xmlns:a16="http://schemas.microsoft.com/office/drawing/2014/main" id="{4334F19F-DB8B-0EB0-1EEF-CDE501E67CA1}"/>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990698041"/>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preserve="1">
  <p:cSld name="Photo Slide 12">
    <p:spTree>
      <p:nvGrpSpPr>
        <p:cNvPr id="1" name=""/>
        <p:cNvGrpSpPr/>
        <p:nvPr/>
      </p:nvGrpSpPr>
      <p:grpSpPr>
        <a:xfrm>
          <a:off x="0" y="0"/>
          <a:ext cx="0" cy="0"/>
          <a:chOff x="0" y="0"/>
          <a:chExt cx="0" cy="0"/>
        </a:xfrm>
      </p:grpSpPr>
      <p:sp>
        <p:nvSpPr>
          <p:cNvPr id="2" name="Google Shape;1501;p152">
            <a:extLst>
              <a:ext uri="{FF2B5EF4-FFF2-40B4-BE49-F238E27FC236}">
                <a16:creationId xmlns:a16="http://schemas.microsoft.com/office/drawing/2014/main" id="{5B64F3E5-6D3A-23ED-3EE1-687EC4012D71}"/>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502;p152">
            <a:extLst>
              <a:ext uri="{FF2B5EF4-FFF2-40B4-BE49-F238E27FC236}">
                <a16:creationId xmlns:a16="http://schemas.microsoft.com/office/drawing/2014/main" id="{C8B4D9D6-AC89-7327-C8FF-48C7A58BC83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503;p152">
            <a:extLst>
              <a:ext uri="{FF2B5EF4-FFF2-40B4-BE49-F238E27FC236}">
                <a16:creationId xmlns:a16="http://schemas.microsoft.com/office/drawing/2014/main" id="{29753CB5-0551-7D41-EED8-9F9E436F93F5}"/>
              </a:ext>
            </a:extLst>
          </p:cNvPr>
          <p:cNvGrpSpPr/>
          <p:nvPr/>
        </p:nvGrpSpPr>
        <p:grpSpPr>
          <a:xfrm>
            <a:off x="0" y="5379424"/>
            <a:ext cx="2807363" cy="753895"/>
            <a:chOff x="0" y="5379424"/>
            <a:chExt cx="2807363" cy="753895"/>
          </a:xfrm>
        </p:grpSpPr>
        <p:sp>
          <p:nvSpPr>
            <p:cNvPr id="5" name="Google Shape;1504;p152">
              <a:extLst>
                <a:ext uri="{FF2B5EF4-FFF2-40B4-BE49-F238E27FC236}">
                  <a16:creationId xmlns:a16="http://schemas.microsoft.com/office/drawing/2014/main" id="{0A0A7F49-B29B-0D1B-7398-FF76A1C8B6F4}"/>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505;p152">
              <a:extLst>
                <a:ext uri="{FF2B5EF4-FFF2-40B4-BE49-F238E27FC236}">
                  <a16:creationId xmlns:a16="http://schemas.microsoft.com/office/drawing/2014/main" id="{59F13ED2-9A6E-68F0-D6D0-43B3D36105A7}"/>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507;p152">
            <a:extLst>
              <a:ext uri="{FF2B5EF4-FFF2-40B4-BE49-F238E27FC236}">
                <a16:creationId xmlns:a16="http://schemas.microsoft.com/office/drawing/2014/main" id="{9EA39F7B-FC89-B4D5-393B-9D59FAF787C8}"/>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4185191669"/>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preserve="1">
  <p:cSld name="Quotation 17">
    <p:spTree>
      <p:nvGrpSpPr>
        <p:cNvPr id="1" name=""/>
        <p:cNvGrpSpPr/>
        <p:nvPr/>
      </p:nvGrpSpPr>
      <p:grpSpPr>
        <a:xfrm>
          <a:off x="0" y="0"/>
          <a:ext cx="0" cy="0"/>
          <a:chOff x="0" y="0"/>
          <a:chExt cx="0" cy="0"/>
        </a:xfrm>
      </p:grpSpPr>
      <p:sp>
        <p:nvSpPr>
          <p:cNvPr id="2" name="Google Shape;1509;p153">
            <a:extLst>
              <a:ext uri="{FF2B5EF4-FFF2-40B4-BE49-F238E27FC236}">
                <a16:creationId xmlns:a16="http://schemas.microsoft.com/office/drawing/2014/main" id="{D0D94CD7-4747-1157-0F80-36C73A13A5C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510;p153">
            <a:extLst>
              <a:ext uri="{FF2B5EF4-FFF2-40B4-BE49-F238E27FC236}">
                <a16:creationId xmlns:a16="http://schemas.microsoft.com/office/drawing/2014/main" id="{D5AAE1C2-FC85-FD65-979D-847A66E42CD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511;p153">
            <a:extLst>
              <a:ext uri="{FF2B5EF4-FFF2-40B4-BE49-F238E27FC236}">
                <a16:creationId xmlns:a16="http://schemas.microsoft.com/office/drawing/2014/main" id="{39211D0F-E321-BCED-0FAA-0D022FE122A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512;p153">
            <a:extLst>
              <a:ext uri="{FF2B5EF4-FFF2-40B4-BE49-F238E27FC236}">
                <a16:creationId xmlns:a16="http://schemas.microsoft.com/office/drawing/2014/main" id="{A4C08324-0179-0729-DA88-28D796ACD1D2}"/>
              </a:ext>
            </a:extLst>
          </p:cNvPr>
          <p:cNvSpPr txBox="1">
            <a:spLocks noGrp="1"/>
          </p:cNvSpPr>
          <p:nvPr>
            <p:ph type="sldNum" sz="quarter" idx="8"/>
          </p:nvPr>
        </p:nvSpPr>
        <p:spPr/>
        <p:txBody>
          <a:bodyPr/>
          <a:lstStyle>
            <a:lvl1pPr>
              <a:defRPr>
                <a:solidFill>
                  <a:srgbClr val="AEB3B7"/>
                </a:solidFill>
              </a:defRPr>
            </a:lvl1pPr>
          </a:lstStyle>
          <a:p>
            <a:pPr lvl="0"/>
            <a:fld id="{0E079577-CA74-4461-8B0B-1A8D28921637}" type="slidenum">
              <a:t>‹#›</a:t>
            </a:fld>
            <a:endParaRPr lang="en-US"/>
          </a:p>
        </p:txBody>
      </p:sp>
      <p:cxnSp>
        <p:nvCxnSpPr>
          <p:cNvPr id="6" name="Google Shape;1513;p153">
            <a:extLst>
              <a:ext uri="{FF2B5EF4-FFF2-40B4-BE49-F238E27FC236}">
                <a16:creationId xmlns:a16="http://schemas.microsoft.com/office/drawing/2014/main" id="{F2FCDB6C-B235-8F84-E047-12840E9291F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514;p153">
            <a:extLst>
              <a:ext uri="{FF2B5EF4-FFF2-40B4-BE49-F238E27FC236}">
                <a16:creationId xmlns:a16="http://schemas.microsoft.com/office/drawing/2014/main" id="{FBE19653-25B3-69E7-0311-FE255EE3181C}"/>
              </a:ext>
            </a:extLst>
          </p:cNvPr>
          <p:cNvSpPr txBox="1">
            <a:spLocks noGrp="1"/>
          </p:cNvSpPr>
          <p:nvPr>
            <p:ph type="ftr" sz="quarter" idx="9"/>
          </p:nvPr>
        </p:nvSpPr>
        <p:spPr/>
        <p:txBody>
          <a:bodyPr/>
          <a:lstStyle>
            <a:lvl1pPr>
              <a:defRPr/>
            </a:lvl1pPr>
          </a:lstStyle>
          <a:p>
            <a:pPr lvl="0"/>
            <a:endParaRPr lang="en-US"/>
          </a:p>
        </p:txBody>
      </p:sp>
      <p:grpSp>
        <p:nvGrpSpPr>
          <p:cNvPr id="8" name="Google Shape;1515;p153">
            <a:extLst>
              <a:ext uri="{FF2B5EF4-FFF2-40B4-BE49-F238E27FC236}">
                <a16:creationId xmlns:a16="http://schemas.microsoft.com/office/drawing/2014/main" id="{0610CB30-3597-7268-717D-66A87E1AF525}"/>
              </a:ext>
            </a:extLst>
          </p:cNvPr>
          <p:cNvGrpSpPr/>
          <p:nvPr/>
        </p:nvGrpSpPr>
        <p:grpSpPr>
          <a:xfrm>
            <a:off x="7191545" y="0"/>
            <a:ext cx="5000460" cy="1425988"/>
            <a:chOff x="7191545" y="0"/>
            <a:chExt cx="5000460" cy="1425988"/>
          </a:xfrm>
        </p:grpSpPr>
        <p:pic>
          <p:nvPicPr>
            <p:cNvPr id="9" name="Google Shape;1516;p153">
              <a:extLst>
                <a:ext uri="{FF2B5EF4-FFF2-40B4-BE49-F238E27FC236}">
                  <a16:creationId xmlns:a16="http://schemas.microsoft.com/office/drawing/2014/main" id="{A910C704-236C-ADE1-08B5-434E4D0D35B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517;p153">
              <a:extLst>
                <a:ext uri="{FF2B5EF4-FFF2-40B4-BE49-F238E27FC236}">
                  <a16:creationId xmlns:a16="http://schemas.microsoft.com/office/drawing/2014/main" id="{69763FEE-82BB-BB3E-1EFB-3506D31D3A7D}"/>
                </a:ext>
              </a:extLst>
            </p:cNvPr>
            <p:cNvGrpSpPr/>
            <p:nvPr/>
          </p:nvGrpSpPr>
          <p:grpSpPr>
            <a:xfrm>
              <a:off x="7191545" y="0"/>
              <a:ext cx="5000460" cy="1425988"/>
              <a:chOff x="7191545" y="0"/>
              <a:chExt cx="5000460" cy="1425988"/>
            </a:xfrm>
          </p:grpSpPr>
          <p:sp>
            <p:nvSpPr>
              <p:cNvPr id="11" name="Google Shape;1518;p153">
                <a:extLst>
                  <a:ext uri="{FF2B5EF4-FFF2-40B4-BE49-F238E27FC236}">
                    <a16:creationId xmlns:a16="http://schemas.microsoft.com/office/drawing/2014/main" id="{5591D2FA-A8E7-00EF-ECC8-5B7AC6A8FE2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519;p153">
                <a:extLst>
                  <a:ext uri="{FF2B5EF4-FFF2-40B4-BE49-F238E27FC236}">
                    <a16:creationId xmlns:a16="http://schemas.microsoft.com/office/drawing/2014/main" id="{EF936A28-6B0F-B45F-71E6-0D656D9406A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520;p153" descr="Open quotation mark with solid fill">
            <a:extLst>
              <a:ext uri="{FF2B5EF4-FFF2-40B4-BE49-F238E27FC236}">
                <a16:creationId xmlns:a16="http://schemas.microsoft.com/office/drawing/2014/main" id="{F56F2F52-D8BD-767F-0841-A11159203F0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067460775"/>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preserve="1">
  <p:cSld name="1_Quotation 17">
    <p:spTree>
      <p:nvGrpSpPr>
        <p:cNvPr id="1" name=""/>
        <p:cNvGrpSpPr/>
        <p:nvPr/>
      </p:nvGrpSpPr>
      <p:grpSpPr>
        <a:xfrm>
          <a:off x="0" y="0"/>
          <a:ext cx="0" cy="0"/>
          <a:chOff x="0" y="0"/>
          <a:chExt cx="0" cy="0"/>
        </a:xfrm>
      </p:grpSpPr>
      <p:sp>
        <p:nvSpPr>
          <p:cNvPr id="2" name="Google Shape;1509;p153">
            <a:extLst>
              <a:ext uri="{FF2B5EF4-FFF2-40B4-BE49-F238E27FC236}">
                <a16:creationId xmlns:a16="http://schemas.microsoft.com/office/drawing/2014/main" id="{4CADB8BD-4FC6-1774-72B0-E1521D7CA88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510;p153">
            <a:extLst>
              <a:ext uri="{FF2B5EF4-FFF2-40B4-BE49-F238E27FC236}">
                <a16:creationId xmlns:a16="http://schemas.microsoft.com/office/drawing/2014/main" id="{1FEA6537-9E30-D984-CB60-9B6C7F548BC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511;p153">
            <a:extLst>
              <a:ext uri="{FF2B5EF4-FFF2-40B4-BE49-F238E27FC236}">
                <a16:creationId xmlns:a16="http://schemas.microsoft.com/office/drawing/2014/main" id="{CC95E9A9-AA39-BC5F-E1B4-4EDCD42FE14E}"/>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512;p153">
            <a:extLst>
              <a:ext uri="{FF2B5EF4-FFF2-40B4-BE49-F238E27FC236}">
                <a16:creationId xmlns:a16="http://schemas.microsoft.com/office/drawing/2014/main" id="{29499B39-CE98-D9E2-D979-77D1C49A9D86}"/>
              </a:ext>
            </a:extLst>
          </p:cNvPr>
          <p:cNvSpPr txBox="1">
            <a:spLocks noGrp="1"/>
          </p:cNvSpPr>
          <p:nvPr>
            <p:ph type="sldNum" sz="quarter" idx="8"/>
          </p:nvPr>
        </p:nvSpPr>
        <p:spPr/>
        <p:txBody>
          <a:bodyPr/>
          <a:lstStyle>
            <a:lvl1pPr>
              <a:defRPr>
                <a:solidFill>
                  <a:srgbClr val="AEB3B7"/>
                </a:solidFill>
              </a:defRPr>
            </a:lvl1pPr>
          </a:lstStyle>
          <a:p>
            <a:pPr lvl="0"/>
            <a:fld id="{777E21A9-3DFC-47E6-AA4B-26F2B65B9C95}" type="slidenum">
              <a:t>‹#›</a:t>
            </a:fld>
            <a:endParaRPr lang="en-US"/>
          </a:p>
        </p:txBody>
      </p:sp>
      <p:cxnSp>
        <p:nvCxnSpPr>
          <p:cNvPr id="6" name="Google Shape;1513;p153">
            <a:extLst>
              <a:ext uri="{FF2B5EF4-FFF2-40B4-BE49-F238E27FC236}">
                <a16:creationId xmlns:a16="http://schemas.microsoft.com/office/drawing/2014/main" id="{471880E0-871D-FFBE-9955-F1A1E45ED7F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514;p153">
            <a:extLst>
              <a:ext uri="{FF2B5EF4-FFF2-40B4-BE49-F238E27FC236}">
                <a16:creationId xmlns:a16="http://schemas.microsoft.com/office/drawing/2014/main" id="{0F9E5401-A65E-B261-48A7-2DE19D7AA512}"/>
              </a:ext>
            </a:extLst>
          </p:cNvPr>
          <p:cNvSpPr txBox="1">
            <a:spLocks noGrp="1"/>
          </p:cNvSpPr>
          <p:nvPr>
            <p:ph type="ftr" sz="quarter" idx="9"/>
          </p:nvPr>
        </p:nvSpPr>
        <p:spPr/>
        <p:txBody>
          <a:bodyPr/>
          <a:lstStyle>
            <a:lvl1pPr>
              <a:defRPr/>
            </a:lvl1pPr>
          </a:lstStyle>
          <a:p>
            <a:pPr lvl="0"/>
            <a:endParaRPr lang="en-US"/>
          </a:p>
        </p:txBody>
      </p:sp>
      <p:grpSp>
        <p:nvGrpSpPr>
          <p:cNvPr id="8" name="Google Shape;1515;p153">
            <a:extLst>
              <a:ext uri="{FF2B5EF4-FFF2-40B4-BE49-F238E27FC236}">
                <a16:creationId xmlns:a16="http://schemas.microsoft.com/office/drawing/2014/main" id="{701FFB2A-8C77-3D88-481C-961CD40ED803}"/>
              </a:ext>
            </a:extLst>
          </p:cNvPr>
          <p:cNvGrpSpPr/>
          <p:nvPr/>
        </p:nvGrpSpPr>
        <p:grpSpPr>
          <a:xfrm>
            <a:off x="7191545" y="0"/>
            <a:ext cx="5000460" cy="1425988"/>
            <a:chOff x="7191545" y="0"/>
            <a:chExt cx="5000460" cy="1425988"/>
          </a:xfrm>
        </p:grpSpPr>
        <p:pic>
          <p:nvPicPr>
            <p:cNvPr id="9" name="Google Shape;1516;p153">
              <a:extLst>
                <a:ext uri="{FF2B5EF4-FFF2-40B4-BE49-F238E27FC236}">
                  <a16:creationId xmlns:a16="http://schemas.microsoft.com/office/drawing/2014/main" id="{487F979D-6812-2E76-64B5-1D667A59F99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517;p153">
              <a:extLst>
                <a:ext uri="{FF2B5EF4-FFF2-40B4-BE49-F238E27FC236}">
                  <a16:creationId xmlns:a16="http://schemas.microsoft.com/office/drawing/2014/main" id="{468DB5DD-1F5B-ED87-1E2C-1858155C8F06}"/>
                </a:ext>
              </a:extLst>
            </p:cNvPr>
            <p:cNvGrpSpPr/>
            <p:nvPr/>
          </p:nvGrpSpPr>
          <p:grpSpPr>
            <a:xfrm>
              <a:off x="7191545" y="0"/>
              <a:ext cx="5000460" cy="1425988"/>
              <a:chOff x="7191545" y="0"/>
              <a:chExt cx="5000460" cy="1425988"/>
            </a:xfrm>
          </p:grpSpPr>
          <p:sp>
            <p:nvSpPr>
              <p:cNvPr id="11" name="Google Shape;1518;p153">
                <a:extLst>
                  <a:ext uri="{FF2B5EF4-FFF2-40B4-BE49-F238E27FC236}">
                    <a16:creationId xmlns:a16="http://schemas.microsoft.com/office/drawing/2014/main" id="{29260D48-9BE4-2FD7-DBF0-CDF143BEFE7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519;p153">
                <a:extLst>
                  <a:ext uri="{FF2B5EF4-FFF2-40B4-BE49-F238E27FC236}">
                    <a16:creationId xmlns:a16="http://schemas.microsoft.com/office/drawing/2014/main" id="{D695EF44-A54D-9033-7509-43157F3A108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520;p153" descr="Open quotation mark with solid fill">
            <a:extLst>
              <a:ext uri="{FF2B5EF4-FFF2-40B4-BE49-F238E27FC236}">
                <a16:creationId xmlns:a16="http://schemas.microsoft.com/office/drawing/2014/main" id="{EE9AF3EE-AC14-D09A-29E2-4CD9DC0611B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398965800"/>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preserve="1">
  <p:cSld name="Title and Content 14">
    <p:spTree>
      <p:nvGrpSpPr>
        <p:cNvPr id="1" name=""/>
        <p:cNvGrpSpPr/>
        <p:nvPr/>
      </p:nvGrpSpPr>
      <p:grpSpPr>
        <a:xfrm>
          <a:off x="0" y="0"/>
          <a:ext cx="0" cy="0"/>
          <a:chOff x="0" y="0"/>
          <a:chExt cx="0" cy="0"/>
        </a:xfrm>
      </p:grpSpPr>
      <p:grpSp>
        <p:nvGrpSpPr>
          <p:cNvPr id="2" name="Google Shape;1522;p154">
            <a:extLst>
              <a:ext uri="{FF2B5EF4-FFF2-40B4-BE49-F238E27FC236}">
                <a16:creationId xmlns:a16="http://schemas.microsoft.com/office/drawing/2014/main" id="{AF6593CD-C045-4F18-C2E9-693485FF38FD}"/>
              </a:ext>
            </a:extLst>
          </p:cNvPr>
          <p:cNvGrpSpPr/>
          <p:nvPr/>
        </p:nvGrpSpPr>
        <p:grpSpPr>
          <a:xfrm>
            <a:off x="7191545" y="0"/>
            <a:ext cx="5000460" cy="1425988"/>
            <a:chOff x="7191545" y="0"/>
            <a:chExt cx="5000460" cy="1425988"/>
          </a:xfrm>
        </p:grpSpPr>
        <p:pic>
          <p:nvPicPr>
            <p:cNvPr id="3" name="Google Shape;1523;p154">
              <a:extLst>
                <a:ext uri="{FF2B5EF4-FFF2-40B4-BE49-F238E27FC236}">
                  <a16:creationId xmlns:a16="http://schemas.microsoft.com/office/drawing/2014/main" id="{3875AFCB-EEA2-6AAF-64B1-3B7F22B8776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524;p154">
              <a:extLst>
                <a:ext uri="{FF2B5EF4-FFF2-40B4-BE49-F238E27FC236}">
                  <a16:creationId xmlns:a16="http://schemas.microsoft.com/office/drawing/2014/main" id="{300E8EBC-9CEC-4E69-BDA4-ABA9A3C50850}"/>
                </a:ext>
              </a:extLst>
            </p:cNvPr>
            <p:cNvGrpSpPr/>
            <p:nvPr/>
          </p:nvGrpSpPr>
          <p:grpSpPr>
            <a:xfrm>
              <a:off x="7191545" y="0"/>
              <a:ext cx="5000460" cy="1425988"/>
              <a:chOff x="7191545" y="0"/>
              <a:chExt cx="5000460" cy="1425988"/>
            </a:xfrm>
          </p:grpSpPr>
          <p:sp>
            <p:nvSpPr>
              <p:cNvPr id="5" name="Google Shape;1525;p154">
                <a:extLst>
                  <a:ext uri="{FF2B5EF4-FFF2-40B4-BE49-F238E27FC236}">
                    <a16:creationId xmlns:a16="http://schemas.microsoft.com/office/drawing/2014/main" id="{8AF2A7F5-2CD9-CFE7-F218-979F2302A3D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26;p154">
                <a:extLst>
                  <a:ext uri="{FF2B5EF4-FFF2-40B4-BE49-F238E27FC236}">
                    <a16:creationId xmlns:a16="http://schemas.microsoft.com/office/drawing/2014/main" id="{1418CD47-3722-8BFB-651A-432EB043459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27;p154">
            <a:extLst>
              <a:ext uri="{FF2B5EF4-FFF2-40B4-BE49-F238E27FC236}">
                <a16:creationId xmlns:a16="http://schemas.microsoft.com/office/drawing/2014/main" id="{7FBA386B-C480-1EB8-0E8E-0B44502397BD}"/>
              </a:ext>
            </a:extLst>
          </p:cNvPr>
          <p:cNvSpPr txBox="1">
            <a:spLocks noGrp="1"/>
          </p:cNvSpPr>
          <p:nvPr>
            <p:ph type="title"/>
          </p:nvPr>
        </p:nvSpPr>
        <p:spPr/>
        <p:txBody>
          <a:bodyPr/>
          <a:lstStyle>
            <a:lvl1pPr>
              <a:defRPr/>
            </a:lvl1pPr>
          </a:lstStyle>
          <a:p>
            <a:pPr lvl="0"/>
            <a:endParaRPr lang="en-US"/>
          </a:p>
        </p:txBody>
      </p:sp>
      <p:sp>
        <p:nvSpPr>
          <p:cNvPr id="8" name="Google Shape;1528;p154">
            <a:extLst>
              <a:ext uri="{FF2B5EF4-FFF2-40B4-BE49-F238E27FC236}">
                <a16:creationId xmlns:a16="http://schemas.microsoft.com/office/drawing/2014/main" id="{10917397-C39C-5A63-91CE-3952F55D2A5C}"/>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529;p154">
            <a:extLst>
              <a:ext uri="{FF2B5EF4-FFF2-40B4-BE49-F238E27FC236}">
                <a16:creationId xmlns:a16="http://schemas.microsoft.com/office/drawing/2014/main" id="{372ED2A2-30F8-BFB7-9B2A-72A2BD2874B4}"/>
              </a:ext>
            </a:extLst>
          </p:cNvPr>
          <p:cNvSpPr txBox="1">
            <a:spLocks noGrp="1"/>
          </p:cNvSpPr>
          <p:nvPr>
            <p:ph type="sldNum" sz="quarter" idx="8"/>
          </p:nvPr>
        </p:nvSpPr>
        <p:spPr/>
        <p:txBody>
          <a:bodyPr/>
          <a:lstStyle>
            <a:lvl1pPr>
              <a:defRPr>
                <a:solidFill>
                  <a:srgbClr val="AEB3B7"/>
                </a:solidFill>
              </a:defRPr>
            </a:lvl1pPr>
          </a:lstStyle>
          <a:p>
            <a:pPr lvl="0"/>
            <a:fld id="{21A218FB-09F2-47EE-89D9-F4FBF068BD05}" type="slidenum">
              <a:t>‹#›</a:t>
            </a:fld>
            <a:endParaRPr lang="en-US"/>
          </a:p>
        </p:txBody>
      </p:sp>
      <p:cxnSp>
        <p:nvCxnSpPr>
          <p:cNvPr id="10" name="Google Shape;1530;p154">
            <a:extLst>
              <a:ext uri="{FF2B5EF4-FFF2-40B4-BE49-F238E27FC236}">
                <a16:creationId xmlns:a16="http://schemas.microsoft.com/office/drawing/2014/main" id="{F47B2EF6-066C-217F-6C48-9B31B4F9CAE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531;p154">
            <a:extLst>
              <a:ext uri="{FF2B5EF4-FFF2-40B4-BE49-F238E27FC236}">
                <a16:creationId xmlns:a16="http://schemas.microsoft.com/office/drawing/2014/main" id="{E824DDEA-75EF-F877-B7C3-E3B31DF8082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011062119"/>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preserve="1">
  <p:cSld name="Two Content 11">
    <p:spTree>
      <p:nvGrpSpPr>
        <p:cNvPr id="1" name=""/>
        <p:cNvGrpSpPr/>
        <p:nvPr/>
      </p:nvGrpSpPr>
      <p:grpSpPr>
        <a:xfrm>
          <a:off x="0" y="0"/>
          <a:ext cx="0" cy="0"/>
          <a:chOff x="0" y="0"/>
          <a:chExt cx="0" cy="0"/>
        </a:xfrm>
      </p:grpSpPr>
      <p:sp>
        <p:nvSpPr>
          <p:cNvPr id="2" name="Google Shape;1533;p155">
            <a:extLst>
              <a:ext uri="{FF2B5EF4-FFF2-40B4-BE49-F238E27FC236}">
                <a16:creationId xmlns:a16="http://schemas.microsoft.com/office/drawing/2014/main" id="{DB3DC8CE-D019-F56D-815F-7DD8ACB1AEF8}"/>
              </a:ext>
            </a:extLst>
          </p:cNvPr>
          <p:cNvSpPr txBox="1">
            <a:spLocks noGrp="1"/>
          </p:cNvSpPr>
          <p:nvPr>
            <p:ph type="title"/>
          </p:nvPr>
        </p:nvSpPr>
        <p:spPr/>
        <p:txBody>
          <a:bodyPr/>
          <a:lstStyle>
            <a:lvl1pPr>
              <a:defRPr/>
            </a:lvl1pPr>
          </a:lstStyle>
          <a:p>
            <a:pPr lvl="0"/>
            <a:endParaRPr lang="en-US"/>
          </a:p>
        </p:txBody>
      </p:sp>
      <p:sp>
        <p:nvSpPr>
          <p:cNvPr id="3" name="Google Shape;1534;p155">
            <a:extLst>
              <a:ext uri="{FF2B5EF4-FFF2-40B4-BE49-F238E27FC236}">
                <a16:creationId xmlns:a16="http://schemas.microsoft.com/office/drawing/2014/main" id="{5E3A036C-28A1-1423-6699-C3C0F93F4E33}"/>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535;p155">
            <a:extLst>
              <a:ext uri="{FF2B5EF4-FFF2-40B4-BE49-F238E27FC236}">
                <a16:creationId xmlns:a16="http://schemas.microsoft.com/office/drawing/2014/main" id="{CEBF0CD9-C7CC-EFE9-FE43-A2D68A677D40}"/>
              </a:ext>
            </a:extLst>
          </p:cNvPr>
          <p:cNvGrpSpPr/>
          <p:nvPr/>
        </p:nvGrpSpPr>
        <p:grpSpPr>
          <a:xfrm>
            <a:off x="7191545" y="0"/>
            <a:ext cx="5000460" cy="1425988"/>
            <a:chOff x="7191545" y="0"/>
            <a:chExt cx="5000460" cy="1425988"/>
          </a:xfrm>
        </p:grpSpPr>
        <p:pic>
          <p:nvPicPr>
            <p:cNvPr id="5" name="Google Shape;1536;p155">
              <a:extLst>
                <a:ext uri="{FF2B5EF4-FFF2-40B4-BE49-F238E27FC236}">
                  <a16:creationId xmlns:a16="http://schemas.microsoft.com/office/drawing/2014/main" id="{7724E092-19C1-E38B-5BCE-CBB3CD8CB4F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537;p155">
              <a:extLst>
                <a:ext uri="{FF2B5EF4-FFF2-40B4-BE49-F238E27FC236}">
                  <a16:creationId xmlns:a16="http://schemas.microsoft.com/office/drawing/2014/main" id="{2D11FA26-DDEB-D586-911C-9116BC146063}"/>
                </a:ext>
              </a:extLst>
            </p:cNvPr>
            <p:cNvGrpSpPr/>
            <p:nvPr/>
          </p:nvGrpSpPr>
          <p:grpSpPr>
            <a:xfrm>
              <a:off x="7191545" y="0"/>
              <a:ext cx="5000460" cy="1425988"/>
              <a:chOff x="7191545" y="0"/>
              <a:chExt cx="5000460" cy="1425988"/>
            </a:xfrm>
          </p:grpSpPr>
          <p:sp>
            <p:nvSpPr>
              <p:cNvPr id="7" name="Google Shape;1538;p155">
                <a:extLst>
                  <a:ext uri="{FF2B5EF4-FFF2-40B4-BE49-F238E27FC236}">
                    <a16:creationId xmlns:a16="http://schemas.microsoft.com/office/drawing/2014/main" id="{714D7ED3-C022-EB29-BA66-587B49A73C9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539;p155">
                <a:extLst>
                  <a:ext uri="{FF2B5EF4-FFF2-40B4-BE49-F238E27FC236}">
                    <a16:creationId xmlns:a16="http://schemas.microsoft.com/office/drawing/2014/main" id="{9ECFEACD-26BB-2784-7215-57D2AE9937E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540;p155">
            <a:extLst>
              <a:ext uri="{FF2B5EF4-FFF2-40B4-BE49-F238E27FC236}">
                <a16:creationId xmlns:a16="http://schemas.microsoft.com/office/drawing/2014/main" id="{95397BDD-4704-1DE5-5F43-CEF0D5B71BDF}"/>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541;p155">
            <a:extLst>
              <a:ext uri="{FF2B5EF4-FFF2-40B4-BE49-F238E27FC236}">
                <a16:creationId xmlns:a16="http://schemas.microsoft.com/office/drawing/2014/main" id="{B675B5A9-641E-8652-BD3F-23AE684840F3}"/>
              </a:ext>
            </a:extLst>
          </p:cNvPr>
          <p:cNvSpPr txBox="1">
            <a:spLocks noGrp="1"/>
          </p:cNvSpPr>
          <p:nvPr>
            <p:ph type="sldNum" sz="quarter" idx="8"/>
          </p:nvPr>
        </p:nvSpPr>
        <p:spPr>
          <a:xfrm>
            <a:off x="8839193" y="6356351"/>
            <a:ext cx="2743200" cy="365129"/>
          </a:xfrm>
        </p:spPr>
        <p:txBody>
          <a:bodyPr/>
          <a:lstStyle>
            <a:lvl1pPr>
              <a:defRPr/>
            </a:lvl1pPr>
          </a:lstStyle>
          <a:p>
            <a:pPr lvl="0"/>
            <a:fld id="{3C7140F3-C8B7-401C-AB83-885325ED9A31}" type="slidenum">
              <a:t>‹#›</a:t>
            </a:fld>
            <a:endParaRPr lang="en-US"/>
          </a:p>
        </p:txBody>
      </p:sp>
      <p:cxnSp>
        <p:nvCxnSpPr>
          <p:cNvPr id="11" name="Google Shape;1542;p155">
            <a:extLst>
              <a:ext uri="{FF2B5EF4-FFF2-40B4-BE49-F238E27FC236}">
                <a16:creationId xmlns:a16="http://schemas.microsoft.com/office/drawing/2014/main" id="{1400EB8E-AF8B-DD29-2EC5-E34F2237664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543;p155">
            <a:extLst>
              <a:ext uri="{FF2B5EF4-FFF2-40B4-BE49-F238E27FC236}">
                <a16:creationId xmlns:a16="http://schemas.microsoft.com/office/drawing/2014/main" id="{3E50D539-ED1B-5B7E-848C-9EE1722268B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603082293"/>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preserve="1">
  <p:cSld name="Comparison 10">
    <p:spTree>
      <p:nvGrpSpPr>
        <p:cNvPr id="1" name=""/>
        <p:cNvGrpSpPr/>
        <p:nvPr/>
      </p:nvGrpSpPr>
      <p:grpSpPr>
        <a:xfrm>
          <a:off x="0" y="0"/>
          <a:ext cx="0" cy="0"/>
          <a:chOff x="0" y="0"/>
          <a:chExt cx="0" cy="0"/>
        </a:xfrm>
      </p:grpSpPr>
      <p:grpSp>
        <p:nvGrpSpPr>
          <p:cNvPr id="2" name="Google Shape;1545;p156">
            <a:extLst>
              <a:ext uri="{FF2B5EF4-FFF2-40B4-BE49-F238E27FC236}">
                <a16:creationId xmlns:a16="http://schemas.microsoft.com/office/drawing/2014/main" id="{5FE73B97-9623-5358-446E-B2E3853B9443}"/>
              </a:ext>
            </a:extLst>
          </p:cNvPr>
          <p:cNvGrpSpPr/>
          <p:nvPr/>
        </p:nvGrpSpPr>
        <p:grpSpPr>
          <a:xfrm>
            <a:off x="7191545" y="0"/>
            <a:ext cx="5000460" cy="1425988"/>
            <a:chOff x="7191545" y="0"/>
            <a:chExt cx="5000460" cy="1425988"/>
          </a:xfrm>
        </p:grpSpPr>
        <p:pic>
          <p:nvPicPr>
            <p:cNvPr id="3" name="Google Shape;1546;p156">
              <a:extLst>
                <a:ext uri="{FF2B5EF4-FFF2-40B4-BE49-F238E27FC236}">
                  <a16:creationId xmlns:a16="http://schemas.microsoft.com/office/drawing/2014/main" id="{D827D1C0-C3C6-A068-59F1-40637078E6F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547;p156">
              <a:extLst>
                <a:ext uri="{FF2B5EF4-FFF2-40B4-BE49-F238E27FC236}">
                  <a16:creationId xmlns:a16="http://schemas.microsoft.com/office/drawing/2014/main" id="{ACF07B0E-DB88-000D-BD99-9C4C4C661B93}"/>
                </a:ext>
              </a:extLst>
            </p:cNvPr>
            <p:cNvGrpSpPr/>
            <p:nvPr/>
          </p:nvGrpSpPr>
          <p:grpSpPr>
            <a:xfrm>
              <a:off x="7191545" y="0"/>
              <a:ext cx="5000460" cy="1425988"/>
              <a:chOff x="7191545" y="0"/>
              <a:chExt cx="5000460" cy="1425988"/>
            </a:xfrm>
          </p:grpSpPr>
          <p:sp>
            <p:nvSpPr>
              <p:cNvPr id="5" name="Google Shape;1548;p156">
                <a:extLst>
                  <a:ext uri="{FF2B5EF4-FFF2-40B4-BE49-F238E27FC236}">
                    <a16:creationId xmlns:a16="http://schemas.microsoft.com/office/drawing/2014/main" id="{373B5B7E-C40B-378C-1C87-0B74CF75AE4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49;p156">
                <a:extLst>
                  <a:ext uri="{FF2B5EF4-FFF2-40B4-BE49-F238E27FC236}">
                    <a16:creationId xmlns:a16="http://schemas.microsoft.com/office/drawing/2014/main" id="{FAF573CE-47FC-EA22-9F8E-2129B0E4CC8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50;p156">
            <a:extLst>
              <a:ext uri="{FF2B5EF4-FFF2-40B4-BE49-F238E27FC236}">
                <a16:creationId xmlns:a16="http://schemas.microsoft.com/office/drawing/2014/main" id="{C1E0893E-9C83-419B-3CC4-B93EFAC3541A}"/>
              </a:ext>
            </a:extLst>
          </p:cNvPr>
          <p:cNvSpPr txBox="1">
            <a:spLocks noGrp="1"/>
          </p:cNvSpPr>
          <p:nvPr>
            <p:ph type="title"/>
          </p:nvPr>
        </p:nvSpPr>
        <p:spPr/>
        <p:txBody>
          <a:bodyPr/>
          <a:lstStyle>
            <a:lvl1pPr>
              <a:defRPr/>
            </a:lvl1pPr>
          </a:lstStyle>
          <a:p>
            <a:pPr lvl="0"/>
            <a:endParaRPr lang="en-US"/>
          </a:p>
        </p:txBody>
      </p:sp>
      <p:sp>
        <p:nvSpPr>
          <p:cNvPr id="8" name="Google Shape;1551;p156">
            <a:extLst>
              <a:ext uri="{FF2B5EF4-FFF2-40B4-BE49-F238E27FC236}">
                <a16:creationId xmlns:a16="http://schemas.microsoft.com/office/drawing/2014/main" id="{B1F455AC-DD6C-052B-D2A2-5797FD28BBC4}"/>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552;p156">
            <a:extLst>
              <a:ext uri="{FF2B5EF4-FFF2-40B4-BE49-F238E27FC236}">
                <a16:creationId xmlns:a16="http://schemas.microsoft.com/office/drawing/2014/main" id="{E753F7C8-F8C3-DD65-452B-6D939A05842B}"/>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553;p156">
            <a:extLst>
              <a:ext uri="{FF2B5EF4-FFF2-40B4-BE49-F238E27FC236}">
                <a16:creationId xmlns:a16="http://schemas.microsoft.com/office/drawing/2014/main" id="{8E5CDBEF-31E8-5715-242A-DBC09443465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554;p156">
            <a:extLst>
              <a:ext uri="{FF2B5EF4-FFF2-40B4-BE49-F238E27FC236}">
                <a16:creationId xmlns:a16="http://schemas.microsoft.com/office/drawing/2014/main" id="{63DD061A-7AA5-DCD3-B88F-FBC231F851F9}"/>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555;p156">
            <a:extLst>
              <a:ext uri="{FF2B5EF4-FFF2-40B4-BE49-F238E27FC236}">
                <a16:creationId xmlns:a16="http://schemas.microsoft.com/office/drawing/2014/main" id="{2300ED9C-10A5-7E50-3FEF-C09DC85B78F8}"/>
              </a:ext>
            </a:extLst>
          </p:cNvPr>
          <p:cNvSpPr txBox="1">
            <a:spLocks noGrp="1"/>
          </p:cNvSpPr>
          <p:nvPr>
            <p:ph type="sldNum" sz="quarter" idx="8"/>
          </p:nvPr>
        </p:nvSpPr>
        <p:spPr/>
        <p:txBody>
          <a:bodyPr/>
          <a:lstStyle>
            <a:lvl1pPr>
              <a:defRPr/>
            </a:lvl1pPr>
          </a:lstStyle>
          <a:p>
            <a:pPr lvl="0"/>
            <a:fld id="{C3724664-B33B-438A-AE33-AFE330B6052B}" type="slidenum">
              <a:t>‹#›</a:t>
            </a:fld>
            <a:endParaRPr lang="en-US"/>
          </a:p>
        </p:txBody>
      </p:sp>
      <p:cxnSp>
        <p:nvCxnSpPr>
          <p:cNvPr id="13" name="Google Shape;1556;p156">
            <a:extLst>
              <a:ext uri="{FF2B5EF4-FFF2-40B4-BE49-F238E27FC236}">
                <a16:creationId xmlns:a16="http://schemas.microsoft.com/office/drawing/2014/main" id="{2DA8C8E8-AFB6-9ED5-29DE-92C2F45641B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557;p156">
            <a:extLst>
              <a:ext uri="{FF2B5EF4-FFF2-40B4-BE49-F238E27FC236}">
                <a16:creationId xmlns:a16="http://schemas.microsoft.com/office/drawing/2014/main" id="{D23E1ED7-3F2F-B0AA-9254-3A86E285259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888771111"/>
      </p:ext>
    </p:extLst>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preserve="1">
  <p:cSld name="Title Only 10">
    <p:spTree>
      <p:nvGrpSpPr>
        <p:cNvPr id="1" name=""/>
        <p:cNvGrpSpPr/>
        <p:nvPr/>
      </p:nvGrpSpPr>
      <p:grpSpPr>
        <a:xfrm>
          <a:off x="0" y="0"/>
          <a:ext cx="0" cy="0"/>
          <a:chOff x="0" y="0"/>
          <a:chExt cx="0" cy="0"/>
        </a:xfrm>
      </p:grpSpPr>
      <p:grpSp>
        <p:nvGrpSpPr>
          <p:cNvPr id="2" name="Google Shape;1559;p157">
            <a:extLst>
              <a:ext uri="{FF2B5EF4-FFF2-40B4-BE49-F238E27FC236}">
                <a16:creationId xmlns:a16="http://schemas.microsoft.com/office/drawing/2014/main" id="{F01C3DA2-36CE-E2D4-1F43-49848F02F63A}"/>
              </a:ext>
            </a:extLst>
          </p:cNvPr>
          <p:cNvGrpSpPr/>
          <p:nvPr/>
        </p:nvGrpSpPr>
        <p:grpSpPr>
          <a:xfrm>
            <a:off x="7191545" y="0"/>
            <a:ext cx="5000460" cy="1425988"/>
            <a:chOff x="7191545" y="0"/>
            <a:chExt cx="5000460" cy="1425988"/>
          </a:xfrm>
        </p:grpSpPr>
        <p:pic>
          <p:nvPicPr>
            <p:cNvPr id="3" name="Google Shape;1560;p157">
              <a:extLst>
                <a:ext uri="{FF2B5EF4-FFF2-40B4-BE49-F238E27FC236}">
                  <a16:creationId xmlns:a16="http://schemas.microsoft.com/office/drawing/2014/main" id="{10BA8776-7968-56E8-F757-5A4A75999235}"/>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561;p157">
              <a:extLst>
                <a:ext uri="{FF2B5EF4-FFF2-40B4-BE49-F238E27FC236}">
                  <a16:creationId xmlns:a16="http://schemas.microsoft.com/office/drawing/2014/main" id="{492BC522-3631-AC9D-5C66-5AB775022014}"/>
                </a:ext>
              </a:extLst>
            </p:cNvPr>
            <p:cNvGrpSpPr/>
            <p:nvPr/>
          </p:nvGrpSpPr>
          <p:grpSpPr>
            <a:xfrm>
              <a:off x="7191545" y="0"/>
              <a:ext cx="5000460" cy="1425988"/>
              <a:chOff x="7191545" y="0"/>
              <a:chExt cx="5000460" cy="1425988"/>
            </a:xfrm>
          </p:grpSpPr>
          <p:sp>
            <p:nvSpPr>
              <p:cNvPr id="5" name="Google Shape;1562;p157">
                <a:extLst>
                  <a:ext uri="{FF2B5EF4-FFF2-40B4-BE49-F238E27FC236}">
                    <a16:creationId xmlns:a16="http://schemas.microsoft.com/office/drawing/2014/main" id="{4B59F376-F271-EFF7-487A-73AC32F0910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63;p157">
                <a:extLst>
                  <a:ext uri="{FF2B5EF4-FFF2-40B4-BE49-F238E27FC236}">
                    <a16:creationId xmlns:a16="http://schemas.microsoft.com/office/drawing/2014/main" id="{7E978940-274B-E200-101A-F65D0172E5C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64;p157">
            <a:extLst>
              <a:ext uri="{FF2B5EF4-FFF2-40B4-BE49-F238E27FC236}">
                <a16:creationId xmlns:a16="http://schemas.microsoft.com/office/drawing/2014/main" id="{2FEA130B-EB3F-ABB3-D198-2DE78EA89A2C}"/>
              </a:ext>
            </a:extLst>
          </p:cNvPr>
          <p:cNvSpPr txBox="1">
            <a:spLocks noGrp="1"/>
          </p:cNvSpPr>
          <p:nvPr>
            <p:ph type="title"/>
          </p:nvPr>
        </p:nvSpPr>
        <p:spPr/>
        <p:txBody>
          <a:bodyPr/>
          <a:lstStyle>
            <a:lvl1pPr>
              <a:defRPr/>
            </a:lvl1pPr>
          </a:lstStyle>
          <a:p>
            <a:pPr lvl="0"/>
            <a:endParaRPr lang="en-US"/>
          </a:p>
        </p:txBody>
      </p:sp>
      <p:sp>
        <p:nvSpPr>
          <p:cNvPr id="8" name="Google Shape;1565;p157">
            <a:extLst>
              <a:ext uri="{FF2B5EF4-FFF2-40B4-BE49-F238E27FC236}">
                <a16:creationId xmlns:a16="http://schemas.microsoft.com/office/drawing/2014/main" id="{14406B7A-242F-DEF0-9AAC-2D8D442A19E5}"/>
              </a:ext>
            </a:extLst>
          </p:cNvPr>
          <p:cNvSpPr txBox="1">
            <a:spLocks noGrp="1"/>
          </p:cNvSpPr>
          <p:nvPr>
            <p:ph type="sldNum" sz="quarter" idx="8"/>
          </p:nvPr>
        </p:nvSpPr>
        <p:spPr/>
        <p:txBody>
          <a:bodyPr/>
          <a:lstStyle>
            <a:lvl1pPr>
              <a:defRPr/>
            </a:lvl1pPr>
          </a:lstStyle>
          <a:p>
            <a:pPr lvl="0"/>
            <a:fld id="{B3FC6FC4-45A2-4627-985C-CE8A8F4B089C}" type="slidenum">
              <a:t>‹#›</a:t>
            </a:fld>
            <a:endParaRPr lang="en-US"/>
          </a:p>
        </p:txBody>
      </p:sp>
      <p:cxnSp>
        <p:nvCxnSpPr>
          <p:cNvPr id="9" name="Google Shape;1566;p157">
            <a:extLst>
              <a:ext uri="{FF2B5EF4-FFF2-40B4-BE49-F238E27FC236}">
                <a16:creationId xmlns:a16="http://schemas.microsoft.com/office/drawing/2014/main" id="{7E808049-414E-A37F-9E65-3729299EA7C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567;p157">
            <a:extLst>
              <a:ext uri="{FF2B5EF4-FFF2-40B4-BE49-F238E27FC236}">
                <a16:creationId xmlns:a16="http://schemas.microsoft.com/office/drawing/2014/main" id="{5C1A8ECA-2AA5-755E-406C-49A3B5982E2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761878809"/>
      </p:ext>
    </p:extLst>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preserve="1">
  <p:cSld name="End 11">
    <p:spTree>
      <p:nvGrpSpPr>
        <p:cNvPr id="1" name=""/>
        <p:cNvGrpSpPr/>
        <p:nvPr/>
      </p:nvGrpSpPr>
      <p:grpSpPr>
        <a:xfrm>
          <a:off x="0" y="0"/>
          <a:ext cx="0" cy="0"/>
          <a:chOff x="0" y="0"/>
          <a:chExt cx="0" cy="0"/>
        </a:xfrm>
      </p:grpSpPr>
      <p:grpSp>
        <p:nvGrpSpPr>
          <p:cNvPr id="2" name="Google Shape;1569;p158">
            <a:extLst>
              <a:ext uri="{FF2B5EF4-FFF2-40B4-BE49-F238E27FC236}">
                <a16:creationId xmlns:a16="http://schemas.microsoft.com/office/drawing/2014/main" id="{1013BB3D-D00C-4303-CB23-20AA271366A4}"/>
              </a:ext>
            </a:extLst>
          </p:cNvPr>
          <p:cNvGrpSpPr/>
          <p:nvPr/>
        </p:nvGrpSpPr>
        <p:grpSpPr>
          <a:xfrm>
            <a:off x="0" y="0"/>
            <a:ext cx="12191996" cy="2148830"/>
            <a:chOff x="0" y="0"/>
            <a:chExt cx="12191996" cy="2148830"/>
          </a:xfrm>
        </p:grpSpPr>
        <p:sp>
          <p:nvSpPr>
            <p:cNvPr id="3" name="Google Shape;1570;p158">
              <a:extLst>
                <a:ext uri="{FF2B5EF4-FFF2-40B4-BE49-F238E27FC236}">
                  <a16:creationId xmlns:a16="http://schemas.microsoft.com/office/drawing/2014/main" id="{72CB055E-63DB-1AC8-9A78-9B3DBE44DBC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571;p158">
              <a:extLst>
                <a:ext uri="{FF2B5EF4-FFF2-40B4-BE49-F238E27FC236}">
                  <a16:creationId xmlns:a16="http://schemas.microsoft.com/office/drawing/2014/main" id="{892C2689-FD4C-0028-4D0D-FF76EF99F26C}"/>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572;p158">
            <a:extLst>
              <a:ext uri="{FF2B5EF4-FFF2-40B4-BE49-F238E27FC236}">
                <a16:creationId xmlns:a16="http://schemas.microsoft.com/office/drawing/2014/main" id="{61A9AEE1-0969-E533-9FF8-9BAF4540A19F}"/>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573;p158">
            <a:extLst>
              <a:ext uri="{FF2B5EF4-FFF2-40B4-BE49-F238E27FC236}">
                <a16:creationId xmlns:a16="http://schemas.microsoft.com/office/drawing/2014/main" id="{4BE23826-92BA-BF19-5246-010416DF127C}"/>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574;p158">
            <a:extLst>
              <a:ext uri="{FF2B5EF4-FFF2-40B4-BE49-F238E27FC236}">
                <a16:creationId xmlns:a16="http://schemas.microsoft.com/office/drawing/2014/main" id="{5BB71B29-33BA-9144-88F3-98EED25F582C}"/>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575;p158">
            <a:extLst>
              <a:ext uri="{FF2B5EF4-FFF2-40B4-BE49-F238E27FC236}">
                <a16:creationId xmlns:a16="http://schemas.microsoft.com/office/drawing/2014/main" id="{D571A679-FA93-2DC1-5251-5DE7F1749510}"/>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03401735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34"/>
        <p:cNvGrpSpPr/>
        <p:nvPr/>
      </p:nvGrpSpPr>
      <p:grpSpPr>
        <a:xfrm>
          <a:off x="0" y="0"/>
          <a:ext cx="0" cy="0"/>
          <a:chOff x="0" y="0"/>
          <a:chExt cx="0" cy="0"/>
        </a:xfrm>
      </p:grpSpPr>
      <p:sp>
        <p:nvSpPr>
          <p:cNvPr id="1435" name="Google Shape;1435;p69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436" name="Google Shape;1436;p69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37" name="Google Shape;1437;p69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38" name="Google Shape;1438;p69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9" name="Google Shape;1439;p69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178367915"/>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preserve="1">
  <p:cSld name="Blank 9">
    <p:spTree>
      <p:nvGrpSpPr>
        <p:cNvPr id="1" name=""/>
        <p:cNvGrpSpPr/>
        <p:nvPr/>
      </p:nvGrpSpPr>
      <p:grpSpPr>
        <a:xfrm>
          <a:off x="0" y="0"/>
          <a:ext cx="0" cy="0"/>
          <a:chOff x="0" y="0"/>
          <a:chExt cx="0" cy="0"/>
        </a:xfrm>
      </p:grpSpPr>
      <p:sp>
        <p:nvSpPr>
          <p:cNvPr id="2" name="Google Shape;1578;p159">
            <a:extLst>
              <a:ext uri="{FF2B5EF4-FFF2-40B4-BE49-F238E27FC236}">
                <a16:creationId xmlns:a16="http://schemas.microsoft.com/office/drawing/2014/main" id="{B6829493-8FAB-F7F3-5566-A6127134B60C}"/>
              </a:ext>
            </a:extLst>
          </p:cNvPr>
          <p:cNvSpPr txBox="1">
            <a:spLocks noGrp="1"/>
          </p:cNvSpPr>
          <p:nvPr>
            <p:ph type="sldNum" sz="quarter" idx="8"/>
          </p:nvPr>
        </p:nvSpPr>
        <p:spPr/>
        <p:txBody>
          <a:bodyPr/>
          <a:lstStyle>
            <a:lvl1pPr>
              <a:defRPr/>
            </a:lvl1pPr>
          </a:lstStyle>
          <a:p>
            <a:pPr lvl="0"/>
            <a:fld id="{3C5E02D1-2A05-4AD2-A7CE-5B1B9F9B71F0}" type="slidenum">
              <a:t>‹#›</a:t>
            </a:fld>
            <a:endParaRPr lang="en-US"/>
          </a:p>
        </p:txBody>
      </p:sp>
      <p:cxnSp>
        <p:nvCxnSpPr>
          <p:cNvPr id="3" name="Google Shape;1579;p159">
            <a:extLst>
              <a:ext uri="{FF2B5EF4-FFF2-40B4-BE49-F238E27FC236}">
                <a16:creationId xmlns:a16="http://schemas.microsoft.com/office/drawing/2014/main" id="{24A3C3EB-525D-4846-7F95-91F95FE0E8D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580;p159">
            <a:extLst>
              <a:ext uri="{FF2B5EF4-FFF2-40B4-BE49-F238E27FC236}">
                <a16:creationId xmlns:a16="http://schemas.microsoft.com/office/drawing/2014/main" id="{8E59BA5F-8A00-8FC0-B7E8-AC64EB99325E}"/>
              </a:ext>
            </a:extLst>
          </p:cNvPr>
          <p:cNvSpPr txBox="1">
            <a:spLocks noGrp="1"/>
          </p:cNvSpPr>
          <p:nvPr>
            <p:ph type="ftr" sz="quarter" idx="9"/>
          </p:nvPr>
        </p:nvSpPr>
        <p:spPr/>
        <p:txBody>
          <a:bodyPr/>
          <a:lstStyle>
            <a:lvl1pPr>
              <a:defRPr/>
            </a:lvl1pPr>
          </a:lstStyle>
          <a:p>
            <a:pPr lvl="0"/>
            <a:endParaRPr lang="en-US"/>
          </a:p>
        </p:txBody>
      </p:sp>
      <p:grpSp>
        <p:nvGrpSpPr>
          <p:cNvPr id="5" name="Google Shape;1581;p159">
            <a:extLst>
              <a:ext uri="{FF2B5EF4-FFF2-40B4-BE49-F238E27FC236}">
                <a16:creationId xmlns:a16="http://schemas.microsoft.com/office/drawing/2014/main" id="{1FC7E547-1739-3508-9349-AD1C576202CB}"/>
              </a:ext>
            </a:extLst>
          </p:cNvPr>
          <p:cNvGrpSpPr/>
          <p:nvPr/>
        </p:nvGrpSpPr>
        <p:grpSpPr>
          <a:xfrm>
            <a:off x="7191545" y="0"/>
            <a:ext cx="5000460" cy="1425988"/>
            <a:chOff x="7191545" y="0"/>
            <a:chExt cx="5000460" cy="1425988"/>
          </a:xfrm>
        </p:grpSpPr>
        <p:pic>
          <p:nvPicPr>
            <p:cNvPr id="6" name="Google Shape;1582;p159">
              <a:extLst>
                <a:ext uri="{FF2B5EF4-FFF2-40B4-BE49-F238E27FC236}">
                  <a16:creationId xmlns:a16="http://schemas.microsoft.com/office/drawing/2014/main" id="{FF7045F7-6156-7410-C6E6-FDB6FE97C98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583;p159">
              <a:extLst>
                <a:ext uri="{FF2B5EF4-FFF2-40B4-BE49-F238E27FC236}">
                  <a16:creationId xmlns:a16="http://schemas.microsoft.com/office/drawing/2014/main" id="{A772F2B2-98C9-F1E3-273D-FBF0D97E7F51}"/>
                </a:ext>
              </a:extLst>
            </p:cNvPr>
            <p:cNvGrpSpPr/>
            <p:nvPr/>
          </p:nvGrpSpPr>
          <p:grpSpPr>
            <a:xfrm>
              <a:off x="7191545" y="0"/>
              <a:ext cx="5000460" cy="1425988"/>
              <a:chOff x="7191545" y="0"/>
              <a:chExt cx="5000460" cy="1425988"/>
            </a:xfrm>
          </p:grpSpPr>
          <p:sp>
            <p:nvSpPr>
              <p:cNvPr id="8" name="Google Shape;1584;p159">
                <a:extLst>
                  <a:ext uri="{FF2B5EF4-FFF2-40B4-BE49-F238E27FC236}">
                    <a16:creationId xmlns:a16="http://schemas.microsoft.com/office/drawing/2014/main" id="{494EA5E6-9590-F6B0-7794-8A1948B9EB0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585;p159">
                <a:extLst>
                  <a:ext uri="{FF2B5EF4-FFF2-40B4-BE49-F238E27FC236}">
                    <a16:creationId xmlns:a16="http://schemas.microsoft.com/office/drawing/2014/main" id="{5C1F05FF-BF6A-1095-D76C-D78C8B91CB1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19489375"/>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
        <p:nvSpPr>
          <p:cNvPr id="2" name="Google Shape;1587;p160">
            <a:extLst>
              <a:ext uri="{FF2B5EF4-FFF2-40B4-BE49-F238E27FC236}">
                <a16:creationId xmlns:a16="http://schemas.microsoft.com/office/drawing/2014/main" id="{21732829-22C2-AF5B-3888-BDAC9AF5CA1A}"/>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588;p160">
            <a:extLst>
              <a:ext uri="{FF2B5EF4-FFF2-40B4-BE49-F238E27FC236}">
                <a16:creationId xmlns:a16="http://schemas.microsoft.com/office/drawing/2014/main" id="{8F89C51C-AFE0-8ED9-7E51-63255DD7678E}"/>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589;p160">
            <a:extLst>
              <a:ext uri="{FF2B5EF4-FFF2-40B4-BE49-F238E27FC236}">
                <a16:creationId xmlns:a16="http://schemas.microsoft.com/office/drawing/2014/main" id="{E1ECC21A-944E-15A4-251D-3FFB186E5B9B}"/>
              </a:ext>
            </a:extLst>
          </p:cNvPr>
          <p:cNvGrpSpPr/>
          <p:nvPr/>
        </p:nvGrpSpPr>
        <p:grpSpPr>
          <a:xfrm>
            <a:off x="0" y="0"/>
            <a:ext cx="1862669" cy="6629400"/>
            <a:chOff x="0" y="0"/>
            <a:chExt cx="1862669" cy="6629400"/>
          </a:xfrm>
        </p:grpSpPr>
        <p:sp>
          <p:nvSpPr>
            <p:cNvPr id="5" name="Google Shape;1590;p160">
              <a:extLst>
                <a:ext uri="{FF2B5EF4-FFF2-40B4-BE49-F238E27FC236}">
                  <a16:creationId xmlns:a16="http://schemas.microsoft.com/office/drawing/2014/main" id="{AFD82F98-F809-7FBA-8F6E-EB3F2FA894DC}"/>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591;p160">
              <a:extLst>
                <a:ext uri="{FF2B5EF4-FFF2-40B4-BE49-F238E27FC236}">
                  <a16:creationId xmlns:a16="http://schemas.microsoft.com/office/drawing/2014/main" id="{3906B594-F9EE-E08D-8C36-9C18D68B70D0}"/>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592;p160">
            <a:extLst>
              <a:ext uri="{FF2B5EF4-FFF2-40B4-BE49-F238E27FC236}">
                <a16:creationId xmlns:a16="http://schemas.microsoft.com/office/drawing/2014/main" id="{011DE38C-D050-5FE1-B8D2-D73329A9E3EA}"/>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593;p160">
            <a:extLst>
              <a:ext uri="{FF2B5EF4-FFF2-40B4-BE49-F238E27FC236}">
                <a16:creationId xmlns:a16="http://schemas.microsoft.com/office/drawing/2014/main" id="{F5ED79E2-B223-78C5-B590-AAB0542849EE}"/>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594;p160">
            <a:extLst>
              <a:ext uri="{FF2B5EF4-FFF2-40B4-BE49-F238E27FC236}">
                <a16:creationId xmlns:a16="http://schemas.microsoft.com/office/drawing/2014/main" id="{FE978B69-10B0-801E-4A59-3572DC342065}"/>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595;p160">
            <a:extLst>
              <a:ext uri="{FF2B5EF4-FFF2-40B4-BE49-F238E27FC236}">
                <a16:creationId xmlns:a16="http://schemas.microsoft.com/office/drawing/2014/main" id="{286D9F2B-0D82-75E0-E7DF-D0A8380D3FF3}"/>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885470953"/>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preserve="1">
  <p:cSld name="2_Title Slide">
    <p:spTree>
      <p:nvGrpSpPr>
        <p:cNvPr id="1" name=""/>
        <p:cNvGrpSpPr/>
        <p:nvPr/>
      </p:nvGrpSpPr>
      <p:grpSpPr>
        <a:xfrm>
          <a:off x="0" y="0"/>
          <a:ext cx="0" cy="0"/>
          <a:chOff x="0" y="0"/>
          <a:chExt cx="0" cy="0"/>
        </a:xfrm>
      </p:grpSpPr>
      <p:sp>
        <p:nvSpPr>
          <p:cNvPr id="2" name="Google Shape;1587;p160">
            <a:extLst>
              <a:ext uri="{FF2B5EF4-FFF2-40B4-BE49-F238E27FC236}">
                <a16:creationId xmlns:a16="http://schemas.microsoft.com/office/drawing/2014/main" id="{86F4270B-B1C7-1ECC-223C-E19CC6763CD3}"/>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588;p160">
            <a:extLst>
              <a:ext uri="{FF2B5EF4-FFF2-40B4-BE49-F238E27FC236}">
                <a16:creationId xmlns:a16="http://schemas.microsoft.com/office/drawing/2014/main" id="{D80843C5-FFAF-C5CC-567A-31915979812E}"/>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589;p160">
            <a:extLst>
              <a:ext uri="{FF2B5EF4-FFF2-40B4-BE49-F238E27FC236}">
                <a16:creationId xmlns:a16="http://schemas.microsoft.com/office/drawing/2014/main" id="{2956D84C-2A3E-237D-F961-03C1C7A550E8}"/>
              </a:ext>
            </a:extLst>
          </p:cNvPr>
          <p:cNvGrpSpPr/>
          <p:nvPr/>
        </p:nvGrpSpPr>
        <p:grpSpPr>
          <a:xfrm>
            <a:off x="0" y="0"/>
            <a:ext cx="1862669" cy="6629400"/>
            <a:chOff x="0" y="0"/>
            <a:chExt cx="1862669" cy="6629400"/>
          </a:xfrm>
        </p:grpSpPr>
        <p:sp>
          <p:nvSpPr>
            <p:cNvPr id="5" name="Google Shape;1590;p160">
              <a:extLst>
                <a:ext uri="{FF2B5EF4-FFF2-40B4-BE49-F238E27FC236}">
                  <a16:creationId xmlns:a16="http://schemas.microsoft.com/office/drawing/2014/main" id="{4D14067B-37DA-167A-BEAF-689F20CFF890}"/>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591;p160">
              <a:extLst>
                <a:ext uri="{FF2B5EF4-FFF2-40B4-BE49-F238E27FC236}">
                  <a16:creationId xmlns:a16="http://schemas.microsoft.com/office/drawing/2014/main" id="{8AB2EDEC-450B-9ACD-84A3-A7A5EA74F061}"/>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592;p160">
            <a:extLst>
              <a:ext uri="{FF2B5EF4-FFF2-40B4-BE49-F238E27FC236}">
                <a16:creationId xmlns:a16="http://schemas.microsoft.com/office/drawing/2014/main" id="{081E0487-C65B-0691-3645-3C28C6A8DE8D}"/>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593;p160">
            <a:extLst>
              <a:ext uri="{FF2B5EF4-FFF2-40B4-BE49-F238E27FC236}">
                <a16:creationId xmlns:a16="http://schemas.microsoft.com/office/drawing/2014/main" id="{AD894EF7-322E-B252-077F-36FA725B88F8}"/>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594;p160">
            <a:extLst>
              <a:ext uri="{FF2B5EF4-FFF2-40B4-BE49-F238E27FC236}">
                <a16:creationId xmlns:a16="http://schemas.microsoft.com/office/drawing/2014/main" id="{F1E7C98E-226D-0E24-EEAB-6A7D560ED231}"/>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595;p160">
            <a:extLst>
              <a:ext uri="{FF2B5EF4-FFF2-40B4-BE49-F238E27FC236}">
                <a16:creationId xmlns:a16="http://schemas.microsoft.com/office/drawing/2014/main" id="{6388CBC3-0FAD-7009-4FE4-52ED50F9B51B}"/>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1806407256"/>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preserve="1">
  <p:cSld name="3_Title Slide">
    <p:spTree>
      <p:nvGrpSpPr>
        <p:cNvPr id="1" name=""/>
        <p:cNvGrpSpPr/>
        <p:nvPr/>
      </p:nvGrpSpPr>
      <p:grpSpPr>
        <a:xfrm>
          <a:off x="0" y="0"/>
          <a:ext cx="0" cy="0"/>
          <a:chOff x="0" y="0"/>
          <a:chExt cx="0" cy="0"/>
        </a:xfrm>
      </p:grpSpPr>
      <p:sp>
        <p:nvSpPr>
          <p:cNvPr id="2" name="Google Shape;1587;p160">
            <a:extLst>
              <a:ext uri="{FF2B5EF4-FFF2-40B4-BE49-F238E27FC236}">
                <a16:creationId xmlns:a16="http://schemas.microsoft.com/office/drawing/2014/main" id="{9D38C332-0EFC-55B6-0B3A-7AEF1B462368}"/>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588;p160">
            <a:extLst>
              <a:ext uri="{FF2B5EF4-FFF2-40B4-BE49-F238E27FC236}">
                <a16:creationId xmlns:a16="http://schemas.microsoft.com/office/drawing/2014/main" id="{6D3F3421-EA1A-40A9-3972-FBDC8C75C4E1}"/>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589;p160">
            <a:extLst>
              <a:ext uri="{FF2B5EF4-FFF2-40B4-BE49-F238E27FC236}">
                <a16:creationId xmlns:a16="http://schemas.microsoft.com/office/drawing/2014/main" id="{EE946D15-05A6-31C2-AD7A-2837E71D1BDE}"/>
              </a:ext>
            </a:extLst>
          </p:cNvPr>
          <p:cNvGrpSpPr/>
          <p:nvPr/>
        </p:nvGrpSpPr>
        <p:grpSpPr>
          <a:xfrm>
            <a:off x="0" y="0"/>
            <a:ext cx="1862669" cy="6629400"/>
            <a:chOff x="0" y="0"/>
            <a:chExt cx="1862669" cy="6629400"/>
          </a:xfrm>
        </p:grpSpPr>
        <p:sp>
          <p:nvSpPr>
            <p:cNvPr id="5" name="Google Shape;1590;p160">
              <a:extLst>
                <a:ext uri="{FF2B5EF4-FFF2-40B4-BE49-F238E27FC236}">
                  <a16:creationId xmlns:a16="http://schemas.microsoft.com/office/drawing/2014/main" id="{9DDFD2BF-4C10-72D1-B285-EC1324AD566F}"/>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591;p160">
              <a:extLst>
                <a:ext uri="{FF2B5EF4-FFF2-40B4-BE49-F238E27FC236}">
                  <a16:creationId xmlns:a16="http://schemas.microsoft.com/office/drawing/2014/main" id="{DC9C9185-5283-2085-7312-4B5BFD4F5AF4}"/>
                </a:ext>
              </a:extLst>
            </p:cNvPr>
            <p:cNvPicPr>
              <a:picLocks noChangeAspect="1"/>
            </p:cNvPicPr>
            <p:nvPr/>
          </p:nvPicPr>
          <p:blipFill>
            <a:blip r:embed="rId3">
              <a:alphaModFix/>
            </a:blip>
            <a:srcRect l="7219" t="16937" r="72250" b="20588"/>
            <a:stretch>
              <a:fillRect/>
            </a:stretch>
          </p:blipFill>
          <p:spPr>
            <a:xfrm>
              <a:off x="0" y="0"/>
              <a:ext cx="1862669" cy="6629400"/>
            </a:xfrm>
            <a:prstGeom prst="rect">
              <a:avLst/>
            </a:prstGeom>
            <a:solidFill>
              <a:srgbClr val="79818A"/>
            </a:solidFill>
            <a:ln cap="flat">
              <a:noFill/>
            </a:ln>
          </p:spPr>
        </p:pic>
      </p:grpSp>
      <p:sp>
        <p:nvSpPr>
          <p:cNvPr id="7" name="Google Shape;1592;p160">
            <a:extLst>
              <a:ext uri="{FF2B5EF4-FFF2-40B4-BE49-F238E27FC236}">
                <a16:creationId xmlns:a16="http://schemas.microsoft.com/office/drawing/2014/main" id="{3226358E-327A-CB10-DA4C-178F1FEDEB99}"/>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593;p160">
            <a:extLst>
              <a:ext uri="{FF2B5EF4-FFF2-40B4-BE49-F238E27FC236}">
                <a16:creationId xmlns:a16="http://schemas.microsoft.com/office/drawing/2014/main" id="{2802C4AB-E0C1-857B-1C77-D95F18620D9D}"/>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594;p160">
            <a:extLst>
              <a:ext uri="{FF2B5EF4-FFF2-40B4-BE49-F238E27FC236}">
                <a16:creationId xmlns:a16="http://schemas.microsoft.com/office/drawing/2014/main" id="{6DE9F2CA-8FE8-4579-7C55-A0911C36EB14}"/>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595;p160">
            <a:extLst>
              <a:ext uri="{FF2B5EF4-FFF2-40B4-BE49-F238E27FC236}">
                <a16:creationId xmlns:a16="http://schemas.microsoft.com/office/drawing/2014/main" id="{D9C793A7-9ADE-7ABD-606D-8F88A76E4501}"/>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775528155"/>
      </p:ext>
    </p:extLst>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preserve="1">
  <p:cSld name="Table of Content">
    <p:spTree>
      <p:nvGrpSpPr>
        <p:cNvPr id="1" name=""/>
        <p:cNvGrpSpPr/>
        <p:nvPr/>
      </p:nvGrpSpPr>
      <p:grpSpPr>
        <a:xfrm>
          <a:off x="0" y="0"/>
          <a:ext cx="0" cy="0"/>
          <a:chOff x="0" y="0"/>
          <a:chExt cx="0" cy="0"/>
        </a:xfrm>
      </p:grpSpPr>
      <p:sp>
        <p:nvSpPr>
          <p:cNvPr id="2" name="Google Shape;1597;p161">
            <a:extLst>
              <a:ext uri="{FF2B5EF4-FFF2-40B4-BE49-F238E27FC236}">
                <a16:creationId xmlns:a16="http://schemas.microsoft.com/office/drawing/2014/main" id="{FD3BD499-8135-EE03-8B6A-19C8011BAE9F}"/>
              </a:ext>
            </a:extLst>
          </p:cNvPr>
          <p:cNvSpPr/>
          <p:nvPr/>
        </p:nvSpPr>
        <p:spPr>
          <a:xfrm>
            <a:off x="-10579" y="6620932"/>
            <a:ext cx="12213165" cy="237067"/>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3" name="Google Shape;1598;p161">
            <a:extLst>
              <a:ext uri="{FF2B5EF4-FFF2-40B4-BE49-F238E27FC236}">
                <a16:creationId xmlns:a16="http://schemas.microsoft.com/office/drawing/2014/main" id="{B22DCC7D-2D47-21C5-9CE0-8A7CF531B18D}"/>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endParaRPr lang="en-US"/>
          </a:p>
        </p:txBody>
      </p:sp>
      <p:sp>
        <p:nvSpPr>
          <p:cNvPr id="4" name="Google Shape;1599;p161">
            <a:extLst>
              <a:ext uri="{FF2B5EF4-FFF2-40B4-BE49-F238E27FC236}">
                <a16:creationId xmlns:a16="http://schemas.microsoft.com/office/drawing/2014/main" id="{AB845C23-586A-3F65-31A0-7164C5786375}"/>
              </a:ext>
            </a:extLst>
          </p:cNvPr>
          <p:cNvSpPr txBox="1">
            <a:spLocks noGrp="1"/>
          </p:cNvSpPr>
          <p:nvPr>
            <p:ph type="body" idx="4294967295"/>
          </p:nvPr>
        </p:nvSpPr>
        <p:spPr>
          <a:xfrm>
            <a:off x="218111" y="917198"/>
            <a:ext cx="11715722" cy="4958672"/>
          </a:xfrm>
        </p:spPr>
        <p:txBody>
          <a:bodyPr/>
          <a:lstStyle>
            <a:lvl1pPr indent="-347151">
              <a:buSzPts val="1867"/>
              <a:buFont typeface="Noto Sans Symbols"/>
              <a:buChar char="▪"/>
              <a:defRPr sz="1867" b="1"/>
            </a:lvl1pPr>
          </a:lstStyle>
          <a:p>
            <a:pPr lvl="0"/>
            <a:endParaRPr lang="en-US"/>
          </a:p>
        </p:txBody>
      </p:sp>
      <p:sp>
        <p:nvSpPr>
          <p:cNvPr id="5" name="Google Shape;1600;p161">
            <a:extLst>
              <a:ext uri="{FF2B5EF4-FFF2-40B4-BE49-F238E27FC236}">
                <a16:creationId xmlns:a16="http://schemas.microsoft.com/office/drawing/2014/main" id="{823D0556-5D9D-8474-895B-18C90252D587}"/>
              </a:ext>
            </a:extLst>
          </p:cNvPr>
          <p:cNvSpPr txBox="1">
            <a:spLocks noGrp="1"/>
          </p:cNvSpPr>
          <p:nvPr>
            <p:ph type="body" idx="4294967295"/>
          </p:nvPr>
        </p:nvSpPr>
        <p:spPr>
          <a:xfrm>
            <a:off x="3858932" y="5969002"/>
            <a:ext cx="8074901" cy="649818"/>
          </a:xfrm>
        </p:spPr>
        <p:txBody>
          <a:bodyPr anchor="b"/>
          <a:lstStyle>
            <a:lvl1pPr indent="-313246">
              <a:buSzPts val="1333"/>
              <a:defRPr sz="1333"/>
            </a:lvl1pPr>
          </a:lstStyle>
          <a:p>
            <a:pPr lvl="0"/>
            <a:endParaRPr lang="en-US"/>
          </a:p>
        </p:txBody>
      </p:sp>
      <p:sp>
        <p:nvSpPr>
          <p:cNvPr id="6" name="Google Shape;1601;p161">
            <a:extLst>
              <a:ext uri="{FF2B5EF4-FFF2-40B4-BE49-F238E27FC236}">
                <a16:creationId xmlns:a16="http://schemas.microsoft.com/office/drawing/2014/main" id="{59FA9AA0-B747-8A37-FC90-0F10C718D5AC}"/>
              </a:ext>
            </a:extLst>
          </p:cNvPr>
          <p:cNvSpPr txBox="1">
            <a:spLocks noGrp="1"/>
          </p:cNvSpPr>
          <p:nvPr>
            <p:ph type="sldNum" sz="quarter" idx="8"/>
          </p:nvPr>
        </p:nvSpPr>
        <p:spPr/>
        <p:txBody>
          <a:bodyPr/>
          <a:lstStyle>
            <a:lvl1pPr>
              <a:defRPr sz="1467">
                <a:solidFill>
                  <a:srgbClr val="FFFFFF"/>
                </a:solidFill>
              </a:defRPr>
            </a:lvl1pPr>
          </a:lstStyle>
          <a:p>
            <a:pPr lvl="0"/>
            <a:fld id="{A6C91345-123E-4088-80AC-83EC3731C901}" type="slidenum">
              <a:t>‹#›</a:t>
            </a:fld>
            <a:endParaRPr lang="en-US"/>
          </a:p>
        </p:txBody>
      </p:sp>
      <p:pic>
        <p:nvPicPr>
          <p:cNvPr id="7" name="Google Shape;1602;p161" descr="M:\Marketing Communication and Referral Access\Luis\newbrand\UCM_logo\master\horizontal\UCM_Logo_Master_Brand_Horizontal_Tagline_rgb.jpg">
            <a:extLst>
              <a:ext uri="{FF2B5EF4-FFF2-40B4-BE49-F238E27FC236}">
                <a16:creationId xmlns:a16="http://schemas.microsoft.com/office/drawing/2014/main" id="{D7A74251-3D5E-6DB1-0521-E66BE1DD3B7D}"/>
              </a:ext>
            </a:extLst>
          </p:cNvPr>
          <p:cNvPicPr>
            <a:picLocks noChangeAspect="1"/>
          </p:cNvPicPr>
          <p:nvPr/>
        </p:nvPicPr>
        <p:blipFill>
          <a:blip r:embed="rId2">
            <a:alphaModFix/>
          </a:blip>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574934964"/>
      </p:ext>
    </p:extLst>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preserve="1">
  <p:cSld name="3_Title Slide_Yale Blue 8">
    <p:spTree>
      <p:nvGrpSpPr>
        <p:cNvPr id="1" name=""/>
        <p:cNvGrpSpPr/>
        <p:nvPr/>
      </p:nvGrpSpPr>
      <p:grpSpPr>
        <a:xfrm>
          <a:off x="0" y="0"/>
          <a:ext cx="0" cy="0"/>
          <a:chOff x="0" y="0"/>
          <a:chExt cx="0" cy="0"/>
        </a:xfrm>
      </p:grpSpPr>
      <p:sp>
        <p:nvSpPr>
          <p:cNvPr id="2" name="Google Shape;1604;p162">
            <a:extLst>
              <a:ext uri="{FF2B5EF4-FFF2-40B4-BE49-F238E27FC236}">
                <a16:creationId xmlns:a16="http://schemas.microsoft.com/office/drawing/2014/main" id="{764B32A3-8812-C43F-C9BF-AAD336F670FF}"/>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605;p162">
            <a:extLst>
              <a:ext uri="{FF2B5EF4-FFF2-40B4-BE49-F238E27FC236}">
                <a16:creationId xmlns:a16="http://schemas.microsoft.com/office/drawing/2014/main" id="{996D15EA-995E-5536-50A8-FFE8E4B93455}"/>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606;p162">
            <a:extLst>
              <a:ext uri="{FF2B5EF4-FFF2-40B4-BE49-F238E27FC236}">
                <a16:creationId xmlns:a16="http://schemas.microsoft.com/office/drawing/2014/main" id="{2BCAAF11-F8FC-7E14-64E2-B153B5C2C89B}"/>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07;p162">
            <a:extLst>
              <a:ext uri="{FF2B5EF4-FFF2-40B4-BE49-F238E27FC236}">
                <a16:creationId xmlns:a16="http://schemas.microsoft.com/office/drawing/2014/main" id="{42F8E506-BE4D-8BAF-7FAA-BDA8323DD672}"/>
              </a:ext>
            </a:extLst>
          </p:cNvPr>
          <p:cNvSpPr txBox="1">
            <a:spLocks noGrp="1"/>
          </p:cNvSpPr>
          <p:nvPr>
            <p:ph type="ftr" sz="quarter" idx="9"/>
          </p:nvPr>
        </p:nvSpPr>
        <p:spPr/>
        <p:txBody>
          <a:bodyPr/>
          <a:lstStyle>
            <a:lvl1pPr>
              <a:defRPr/>
            </a:lvl1pPr>
          </a:lstStyle>
          <a:p>
            <a:pPr lvl="0"/>
            <a:endParaRPr lang="en-US"/>
          </a:p>
        </p:txBody>
      </p:sp>
      <p:sp>
        <p:nvSpPr>
          <p:cNvPr id="6" name="Google Shape;1608;p162">
            <a:extLst>
              <a:ext uri="{FF2B5EF4-FFF2-40B4-BE49-F238E27FC236}">
                <a16:creationId xmlns:a16="http://schemas.microsoft.com/office/drawing/2014/main" id="{BF920912-8280-15A9-1D71-0F3485236B31}"/>
              </a:ext>
            </a:extLst>
          </p:cNvPr>
          <p:cNvSpPr txBox="1">
            <a:spLocks noGrp="1"/>
          </p:cNvSpPr>
          <p:nvPr>
            <p:ph type="sldNum" sz="quarter" idx="8"/>
          </p:nvPr>
        </p:nvSpPr>
        <p:spPr/>
        <p:txBody>
          <a:bodyPr/>
          <a:lstStyle>
            <a:lvl1pPr>
              <a:defRPr/>
            </a:lvl1pPr>
          </a:lstStyle>
          <a:p>
            <a:pPr lvl="0"/>
            <a:fld id="{8E718770-EF65-4862-B94D-06240DFD1226}" type="slidenum">
              <a:t>‹#›</a:t>
            </a:fld>
            <a:endParaRPr lang="en-US"/>
          </a:p>
        </p:txBody>
      </p:sp>
      <p:sp>
        <p:nvSpPr>
          <p:cNvPr id="7" name="Google Shape;1609;p162">
            <a:extLst>
              <a:ext uri="{FF2B5EF4-FFF2-40B4-BE49-F238E27FC236}">
                <a16:creationId xmlns:a16="http://schemas.microsoft.com/office/drawing/2014/main" id="{EEAC22C7-7681-6455-7CDC-F99B4E953CD1}"/>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610;p162">
            <a:extLst>
              <a:ext uri="{FF2B5EF4-FFF2-40B4-BE49-F238E27FC236}">
                <a16:creationId xmlns:a16="http://schemas.microsoft.com/office/drawing/2014/main" id="{C51BFC55-FBBE-4B7F-C198-A774E013260F}"/>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611;p162">
            <a:extLst>
              <a:ext uri="{FF2B5EF4-FFF2-40B4-BE49-F238E27FC236}">
                <a16:creationId xmlns:a16="http://schemas.microsoft.com/office/drawing/2014/main" id="{F0D4271D-CFA3-51B5-FF8C-F0892F2F929E}"/>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612;p162">
            <a:extLst>
              <a:ext uri="{FF2B5EF4-FFF2-40B4-BE49-F238E27FC236}">
                <a16:creationId xmlns:a16="http://schemas.microsoft.com/office/drawing/2014/main" id="{AFFAFB97-26E2-E767-BF63-15472DE11532}"/>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292311778"/>
      </p:ext>
    </p:extLst>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preserve="1">
  <p:cSld name="1_Title Slide 2">
    <p:spTree>
      <p:nvGrpSpPr>
        <p:cNvPr id="1" name=""/>
        <p:cNvGrpSpPr/>
        <p:nvPr/>
      </p:nvGrpSpPr>
      <p:grpSpPr>
        <a:xfrm>
          <a:off x="0" y="0"/>
          <a:ext cx="0" cy="0"/>
          <a:chOff x="0" y="0"/>
          <a:chExt cx="0" cy="0"/>
        </a:xfrm>
      </p:grpSpPr>
      <p:sp>
        <p:nvSpPr>
          <p:cNvPr id="2" name="Google Shape;1614;p163">
            <a:extLst>
              <a:ext uri="{FF2B5EF4-FFF2-40B4-BE49-F238E27FC236}">
                <a16:creationId xmlns:a16="http://schemas.microsoft.com/office/drawing/2014/main" id="{2C62E165-98EA-C8BE-1512-9BC13FCB26CC}"/>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615;p163">
            <a:extLst>
              <a:ext uri="{FF2B5EF4-FFF2-40B4-BE49-F238E27FC236}">
                <a16:creationId xmlns:a16="http://schemas.microsoft.com/office/drawing/2014/main" id="{B07482A4-A0E8-D3D7-487F-FE95EB70064A}"/>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616;p163">
            <a:extLst>
              <a:ext uri="{FF2B5EF4-FFF2-40B4-BE49-F238E27FC236}">
                <a16:creationId xmlns:a16="http://schemas.microsoft.com/office/drawing/2014/main" id="{A8A52CF1-A8F1-571A-4159-C36B2851CCD6}"/>
              </a:ext>
            </a:extLst>
          </p:cNvPr>
          <p:cNvGrpSpPr/>
          <p:nvPr/>
        </p:nvGrpSpPr>
        <p:grpSpPr>
          <a:xfrm>
            <a:off x="0" y="0"/>
            <a:ext cx="1862669" cy="6629400"/>
            <a:chOff x="0" y="0"/>
            <a:chExt cx="1862669" cy="6629400"/>
          </a:xfrm>
        </p:grpSpPr>
        <p:sp>
          <p:nvSpPr>
            <p:cNvPr id="5" name="Google Shape;1617;p163">
              <a:extLst>
                <a:ext uri="{FF2B5EF4-FFF2-40B4-BE49-F238E27FC236}">
                  <a16:creationId xmlns:a16="http://schemas.microsoft.com/office/drawing/2014/main" id="{EB33A367-DB28-D56A-BE67-87BEF6AD5C4D}"/>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618;p163">
              <a:extLst>
                <a:ext uri="{FF2B5EF4-FFF2-40B4-BE49-F238E27FC236}">
                  <a16:creationId xmlns:a16="http://schemas.microsoft.com/office/drawing/2014/main" id="{8A6E7AAA-4B8C-17C4-AB5D-D5CC63FE3AEA}"/>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619;p163">
            <a:extLst>
              <a:ext uri="{FF2B5EF4-FFF2-40B4-BE49-F238E27FC236}">
                <a16:creationId xmlns:a16="http://schemas.microsoft.com/office/drawing/2014/main" id="{D4D61D37-EF41-C644-B117-A71B1F956677}"/>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620;p163">
            <a:extLst>
              <a:ext uri="{FF2B5EF4-FFF2-40B4-BE49-F238E27FC236}">
                <a16:creationId xmlns:a16="http://schemas.microsoft.com/office/drawing/2014/main" id="{C7C61890-7CB2-EE2E-FCBD-768596A8BBAB}"/>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621;p163">
            <a:extLst>
              <a:ext uri="{FF2B5EF4-FFF2-40B4-BE49-F238E27FC236}">
                <a16:creationId xmlns:a16="http://schemas.microsoft.com/office/drawing/2014/main" id="{DB56ED37-C78E-D315-24A2-762DF3E9E637}"/>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622;p163">
            <a:extLst>
              <a:ext uri="{FF2B5EF4-FFF2-40B4-BE49-F238E27FC236}">
                <a16:creationId xmlns:a16="http://schemas.microsoft.com/office/drawing/2014/main" id="{0C18DF97-5500-8F27-1722-CF26D5104296}"/>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2069665002"/>
      </p:ext>
    </p:extLst>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preserve="1">
  <p:cSld name="Table of Content 2">
    <p:spTree>
      <p:nvGrpSpPr>
        <p:cNvPr id="1" name=""/>
        <p:cNvGrpSpPr/>
        <p:nvPr/>
      </p:nvGrpSpPr>
      <p:grpSpPr>
        <a:xfrm>
          <a:off x="0" y="0"/>
          <a:ext cx="0" cy="0"/>
          <a:chOff x="0" y="0"/>
          <a:chExt cx="0" cy="0"/>
        </a:xfrm>
      </p:grpSpPr>
      <p:sp>
        <p:nvSpPr>
          <p:cNvPr id="2" name="Google Shape;1624;p164">
            <a:extLst>
              <a:ext uri="{FF2B5EF4-FFF2-40B4-BE49-F238E27FC236}">
                <a16:creationId xmlns:a16="http://schemas.microsoft.com/office/drawing/2014/main" id="{C5123977-7194-4884-B3AA-7566D179F567}"/>
              </a:ext>
            </a:extLst>
          </p:cNvPr>
          <p:cNvSpPr/>
          <p:nvPr/>
        </p:nvSpPr>
        <p:spPr>
          <a:xfrm>
            <a:off x="-10579" y="6620932"/>
            <a:ext cx="12213165" cy="237067"/>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3" name="Google Shape;1625;p164">
            <a:extLst>
              <a:ext uri="{FF2B5EF4-FFF2-40B4-BE49-F238E27FC236}">
                <a16:creationId xmlns:a16="http://schemas.microsoft.com/office/drawing/2014/main" id="{87E0BEB3-A71A-BABC-9B27-F57629D9484D}"/>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endParaRPr lang="en-US"/>
          </a:p>
        </p:txBody>
      </p:sp>
      <p:sp>
        <p:nvSpPr>
          <p:cNvPr id="4" name="Google Shape;1626;p164">
            <a:extLst>
              <a:ext uri="{FF2B5EF4-FFF2-40B4-BE49-F238E27FC236}">
                <a16:creationId xmlns:a16="http://schemas.microsoft.com/office/drawing/2014/main" id="{C0DBB5EA-85A3-A8D5-EA43-443EB3BB3230}"/>
              </a:ext>
            </a:extLst>
          </p:cNvPr>
          <p:cNvSpPr txBox="1">
            <a:spLocks noGrp="1"/>
          </p:cNvSpPr>
          <p:nvPr>
            <p:ph type="body" idx="4294967295"/>
          </p:nvPr>
        </p:nvSpPr>
        <p:spPr>
          <a:xfrm>
            <a:off x="218111" y="917198"/>
            <a:ext cx="11715722" cy="4958672"/>
          </a:xfrm>
        </p:spPr>
        <p:txBody>
          <a:bodyPr/>
          <a:lstStyle>
            <a:lvl1pPr indent="-347151">
              <a:buSzPts val="1867"/>
              <a:buFont typeface="Noto Sans Symbols"/>
              <a:buChar char="▪"/>
              <a:defRPr sz="1867" b="1"/>
            </a:lvl1pPr>
          </a:lstStyle>
          <a:p>
            <a:pPr lvl="0"/>
            <a:endParaRPr lang="en-US"/>
          </a:p>
        </p:txBody>
      </p:sp>
      <p:sp>
        <p:nvSpPr>
          <p:cNvPr id="5" name="Google Shape;1627;p164">
            <a:extLst>
              <a:ext uri="{FF2B5EF4-FFF2-40B4-BE49-F238E27FC236}">
                <a16:creationId xmlns:a16="http://schemas.microsoft.com/office/drawing/2014/main" id="{1BA62BD9-CEDE-A319-B1A0-DF7F4817CDAA}"/>
              </a:ext>
            </a:extLst>
          </p:cNvPr>
          <p:cNvSpPr txBox="1">
            <a:spLocks noGrp="1"/>
          </p:cNvSpPr>
          <p:nvPr>
            <p:ph type="body" idx="4294967295"/>
          </p:nvPr>
        </p:nvSpPr>
        <p:spPr>
          <a:xfrm>
            <a:off x="3858932" y="5969002"/>
            <a:ext cx="8074901" cy="649818"/>
          </a:xfrm>
        </p:spPr>
        <p:txBody>
          <a:bodyPr anchor="b"/>
          <a:lstStyle>
            <a:lvl1pPr indent="-313246">
              <a:buSzPts val="1333"/>
              <a:defRPr sz="1333"/>
            </a:lvl1pPr>
          </a:lstStyle>
          <a:p>
            <a:pPr lvl="0"/>
            <a:endParaRPr lang="en-US"/>
          </a:p>
        </p:txBody>
      </p:sp>
      <p:sp>
        <p:nvSpPr>
          <p:cNvPr id="6" name="Google Shape;1628;p164">
            <a:extLst>
              <a:ext uri="{FF2B5EF4-FFF2-40B4-BE49-F238E27FC236}">
                <a16:creationId xmlns:a16="http://schemas.microsoft.com/office/drawing/2014/main" id="{022AD9CA-77E3-D216-1C1D-39EC14D814AC}"/>
              </a:ext>
            </a:extLst>
          </p:cNvPr>
          <p:cNvSpPr txBox="1">
            <a:spLocks noGrp="1"/>
          </p:cNvSpPr>
          <p:nvPr>
            <p:ph type="sldNum" sz="quarter" idx="8"/>
          </p:nvPr>
        </p:nvSpPr>
        <p:spPr/>
        <p:txBody>
          <a:bodyPr/>
          <a:lstStyle>
            <a:lvl1pPr>
              <a:defRPr sz="1467">
                <a:solidFill>
                  <a:srgbClr val="FFFFFF"/>
                </a:solidFill>
              </a:defRPr>
            </a:lvl1pPr>
          </a:lstStyle>
          <a:p>
            <a:pPr lvl="0"/>
            <a:fld id="{E523522A-F6B2-4B4D-8E56-664346DF411A}" type="slidenum">
              <a:t>‹#›</a:t>
            </a:fld>
            <a:endParaRPr lang="en-US"/>
          </a:p>
        </p:txBody>
      </p:sp>
      <p:pic>
        <p:nvPicPr>
          <p:cNvPr id="7" name="Google Shape;1629;p164" descr="M:\Marketing Communication and Referral Access\Luis\newbrand\UCM_logo\master\horizontal\UCM_Logo_Master_Brand_Horizontal_Tagline_rgb.jpg">
            <a:extLst>
              <a:ext uri="{FF2B5EF4-FFF2-40B4-BE49-F238E27FC236}">
                <a16:creationId xmlns:a16="http://schemas.microsoft.com/office/drawing/2014/main" id="{FCDE1DCE-696A-702A-A640-82DAC9DEEE0E}"/>
              </a:ext>
            </a:extLst>
          </p:cNvPr>
          <p:cNvPicPr>
            <a:picLocks noChangeAspect="1"/>
          </p:cNvPicPr>
          <p:nvPr/>
        </p:nvPicPr>
        <p:blipFill>
          <a:blip r:embed="rId2">
            <a:alphaModFix/>
          </a:blip>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461901998"/>
      </p:ext>
    </p:extLst>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preserve="1">
  <p:cSld name="3_Title Slide_Yale Blue 9">
    <p:spTree>
      <p:nvGrpSpPr>
        <p:cNvPr id="1" name=""/>
        <p:cNvGrpSpPr/>
        <p:nvPr/>
      </p:nvGrpSpPr>
      <p:grpSpPr>
        <a:xfrm>
          <a:off x="0" y="0"/>
          <a:ext cx="0" cy="0"/>
          <a:chOff x="0" y="0"/>
          <a:chExt cx="0" cy="0"/>
        </a:xfrm>
      </p:grpSpPr>
      <p:sp>
        <p:nvSpPr>
          <p:cNvPr id="2" name="Google Shape;1631;p165">
            <a:extLst>
              <a:ext uri="{FF2B5EF4-FFF2-40B4-BE49-F238E27FC236}">
                <a16:creationId xmlns:a16="http://schemas.microsoft.com/office/drawing/2014/main" id="{841A1405-A754-6D14-A34A-263C7EC059DA}"/>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632;p165">
            <a:extLst>
              <a:ext uri="{FF2B5EF4-FFF2-40B4-BE49-F238E27FC236}">
                <a16:creationId xmlns:a16="http://schemas.microsoft.com/office/drawing/2014/main" id="{D849C4CA-AFEB-968F-479F-4058611A18D3}"/>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633;p165">
            <a:extLst>
              <a:ext uri="{FF2B5EF4-FFF2-40B4-BE49-F238E27FC236}">
                <a16:creationId xmlns:a16="http://schemas.microsoft.com/office/drawing/2014/main" id="{0DE0EC6F-B060-45D5-BE7D-FBBB3C2D3EEB}"/>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34;p165">
            <a:extLst>
              <a:ext uri="{FF2B5EF4-FFF2-40B4-BE49-F238E27FC236}">
                <a16:creationId xmlns:a16="http://schemas.microsoft.com/office/drawing/2014/main" id="{B2738781-7622-7D93-87E2-49CC9EAE2A6F}"/>
              </a:ext>
            </a:extLst>
          </p:cNvPr>
          <p:cNvSpPr txBox="1">
            <a:spLocks noGrp="1"/>
          </p:cNvSpPr>
          <p:nvPr>
            <p:ph type="ftr" sz="quarter" idx="9"/>
          </p:nvPr>
        </p:nvSpPr>
        <p:spPr/>
        <p:txBody>
          <a:bodyPr/>
          <a:lstStyle>
            <a:lvl1pPr>
              <a:defRPr/>
            </a:lvl1pPr>
          </a:lstStyle>
          <a:p>
            <a:pPr lvl="0"/>
            <a:endParaRPr lang="en-US"/>
          </a:p>
        </p:txBody>
      </p:sp>
      <p:sp>
        <p:nvSpPr>
          <p:cNvPr id="6" name="Google Shape;1635;p165">
            <a:extLst>
              <a:ext uri="{FF2B5EF4-FFF2-40B4-BE49-F238E27FC236}">
                <a16:creationId xmlns:a16="http://schemas.microsoft.com/office/drawing/2014/main" id="{C6892620-2681-E328-56C6-73F5602B1E8F}"/>
              </a:ext>
            </a:extLst>
          </p:cNvPr>
          <p:cNvSpPr txBox="1">
            <a:spLocks noGrp="1"/>
          </p:cNvSpPr>
          <p:nvPr>
            <p:ph type="sldNum" sz="quarter" idx="8"/>
          </p:nvPr>
        </p:nvSpPr>
        <p:spPr/>
        <p:txBody>
          <a:bodyPr/>
          <a:lstStyle>
            <a:lvl1pPr>
              <a:defRPr/>
            </a:lvl1pPr>
          </a:lstStyle>
          <a:p>
            <a:pPr lvl="0"/>
            <a:fld id="{96A43731-EF38-488B-A2BD-357D099F4BC0}" type="slidenum">
              <a:t>‹#›</a:t>
            </a:fld>
            <a:endParaRPr lang="en-US"/>
          </a:p>
        </p:txBody>
      </p:sp>
      <p:sp>
        <p:nvSpPr>
          <p:cNvPr id="7" name="Google Shape;1636;p165">
            <a:extLst>
              <a:ext uri="{FF2B5EF4-FFF2-40B4-BE49-F238E27FC236}">
                <a16:creationId xmlns:a16="http://schemas.microsoft.com/office/drawing/2014/main" id="{73C32F4C-0DCC-2058-732A-42CDF91F267B}"/>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637;p165">
            <a:extLst>
              <a:ext uri="{FF2B5EF4-FFF2-40B4-BE49-F238E27FC236}">
                <a16:creationId xmlns:a16="http://schemas.microsoft.com/office/drawing/2014/main" id="{650B5C36-10FE-EE94-CA44-EE34D048DD9A}"/>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638;p165">
            <a:extLst>
              <a:ext uri="{FF2B5EF4-FFF2-40B4-BE49-F238E27FC236}">
                <a16:creationId xmlns:a16="http://schemas.microsoft.com/office/drawing/2014/main" id="{EA511F79-D1EC-8B79-5DF7-CE17EC5A63F5}"/>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639;p165">
            <a:extLst>
              <a:ext uri="{FF2B5EF4-FFF2-40B4-BE49-F238E27FC236}">
                <a16:creationId xmlns:a16="http://schemas.microsoft.com/office/drawing/2014/main" id="{85BE721C-DDFB-04A2-5A23-F27A96AA8035}"/>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358582106"/>
      </p:ext>
    </p:extLst>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preserve="1">
  <p:cSld name="Title and Bullets Layout 7">
    <p:spTree>
      <p:nvGrpSpPr>
        <p:cNvPr id="1" name=""/>
        <p:cNvGrpSpPr/>
        <p:nvPr/>
      </p:nvGrpSpPr>
      <p:grpSpPr>
        <a:xfrm>
          <a:off x="0" y="0"/>
          <a:ext cx="0" cy="0"/>
          <a:chOff x="0" y="0"/>
          <a:chExt cx="0" cy="0"/>
        </a:xfrm>
      </p:grpSpPr>
      <p:sp>
        <p:nvSpPr>
          <p:cNvPr id="2" name="Google Shape;1641;p166">
            <a:extLst>
              <a:ext uri="{FF2B5EF4-FFF2-40B4-BE49-F238E27FC236}">
                <a16:creationId xmlns:a16="http://schemas.microsoft.com/office/drawing/2014/main" id="{DC8EBFEE-7C8C-3830-C7CC-3CFF6F71A379}"/>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642;p166">
            <a:extLst>
              <a:ext uri="{FF2B5EF4-FFF2-40B4-BE49-F238E27FC236}">
                <a16:creationId xmlns:a16="http://schemas.microsoft.com/office/drawing/2014/main" id="{EF18667E-1D44-5084-E436-501B2CE9E500}"/>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643;p166">
            <a:extLst>
              <a:ext uri="{FF2B5EF4-FFF2-40B4-BE49-F238E27FC236}">
                <a16:creationId xmlns:a16="http://schemas.microsoft.com/office/drawing/2014/main" id="{0127742C-2C08-23A9-0FAF-594848F4F02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644;p166">
            <a:extLst>
              <a:ext uri="{FF2B5EF4-FFF2-40B4-BE49-F238E27FC236}">
                <a16:creationId xmlns:a16="http://schemas.microsoft.com/office/drawing/2014/main" id="{65ED02D5-6B70-83E9-2810-75812F987032}"/>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645;p166">
            <a:extLst>
              <a:ext uri="{FF2B5EF4-FFF2-40B4-BE49-F238E27FC236}">
                <a16:creationId xmlns:a16="http://schemas.microsoft.com/office/drawing/2014/main" id="{9BCFB8A2-0A34-9D93-13FE-B0F876636AE1}"/>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9290779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40"/>
        <p:cNvGrpSpPr/>
        <p:nvPr/>
      </p:nvGrpSpPr>
      <p:grpSpPr>
        <a:xfrm>
          <a:off x="0" y="0"/>
          <a:ext cx="0" cy="0"/>
          <a:chOff x="0" y="0"/>
          <a:chExt cx="0" cy="0"/>
        </a:xfrm>
      </p:grpSpPr>
      <p:sp>
        <p:nvSpPr>
          <p:cNvPr id="1441" name="Google Shape;1441;p69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42" name="Google Shape;1442;p69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43" name="Google Shape;1443;p69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4" name="Google Shape;1444;p69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 name="Google Shape;1445;p69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46" name="Google Shape;1446;p69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071217219"/>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preserve="1">
  <p:cSld name="1_Title and Content 7">
    <p:spTree>
      <p:nvGrpSpPr>
        <p:cNvPr id="1" name=""/>
        <p:cNvGrpSpPr/>
        <p:nvPr/>
      </p:nvGrpSpPr>
      <p:grpSpPr>
        <a:xfrm>
          <a:off x="0" y="0"/>
          <a:ext cx="0" cy="0"/>
          <a:chOff x="0" y="0"/>
          <a:chExt cx="0" cy="0"/>
        </a:xfrm>
      </p:grpSpPr>
      <p:sp>
        <p:nvSpPr>
          <p:cNvPr id="2" name="Google Shape;1647;p167">
            <a:extLst>
              <a:ext uri="{FF2B5EF4-FFF2-40B4-BE49-F238E27FC236}">
                <a16:creationId xmlns:a16="http://schemas.microsoft.com/office/drawing/2014/main" id="{CCF72B5A-D3A0-E6EC-0785-72758E293944}"/>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648;p167">
            <a:extLst>
              <a:ext uri="{FF2B5EF4-FFF2-40B4-BE49-F238E27FC236}">
                <a16:creationId xmlns:a16="http://schemas.microsoft.com/office/drawing/2014/main" id="{CD8B16D3-47EE-B1ED-9338-76B036774023}"/>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649;p167">
            <a:extLst>
              <a:ext uri="{FF2B5EF4-FFF2-40B4-BE49-F238E27FC236}">
                <a16:creationId xmlns:a16="http://schemas.microsoft.com/office/drawing/2014/main" id="{4B8008FB-D5F5-B37D-4763-365C590E89FC}"/>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650;p167">
            <a:extLst>
              <a:ext uri="{FF2B5EF4-FFF2-40B4-BE49-F238E27FC236}">
                <a16:creationId xmlns:a16="http://schemas.microsoft.com/office/drawing/2014/main" id="{CE7594EB-FD40-613E-20B8-2148DCBD18F9}"/>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651;p167">
            <a:extLst>
              <a:ext uri="{FF2B5EF4-FFF2-40B4-BE49-F238E27FC236}">
                <a16:creationId xmlns:a16="http://schemas.microsoft.com/office/drawing/2014/main" id="{22AA5A54-93EB-AF94-BCEA-CB43202A76D0}"/>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167188036"/>
      </p:ext>
    </p:extLst>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preserve="1">
  <p:cSld name="Two Section | Picture and Copy Layout 7">
    <p:spTree>
      <p:nvGrpSpPr>
        <p:cNvPr id="1" name=""/>
        <p:cNvGrpSpPr/>
        <p:nvPr/>
      </p:nvGrpSpPr>
      <p:grpSpPr>
        <a:xfrm>
          <a:off x="0" y="0"/>
          <a:ext cx="0" cy="0"/>
          <a:chOff x="0" y="0"/>
          <a:chExt cx="0" cy="0"/>
        </a:xfrm>
      </p:grpSpPr>
      <p:sp>
        <p:nvSpPr>
          <p:cNvPr id="2" name="Google Shape;1653;p168">
            <a:extLst>
              <a:ext uri="{FF2B5EF4-FFF2-40B4-BE49-F238E27FC236}">
                <a16:creationId xmlns:a16="http://schemas.microsoft.com/office/drawing/2014/main" id="{D636B774-667B-3DF0-259F-A80C2ACDD395}"/>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654;p168">
            <a:extLst>
              <a:ext uri="{FF2B5EF4-FFF2-40B4-BE49-F238E27FC236}">
                <a16:creationId xmlns:a16="http://schemas.microsoft.com/office/drawing/2014/main" id="{27009049-E1DC-1953-1C87-F4E464E63F0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655;p168">
            <a:extLst>
              <a:ext uri="{FF2B5EF4-FFF2-40B4-BE49-F238E27FC236}">
                <a16:creationId xmlns:a16="http://schemas.microsoft.com/office/drawing/2014/main" id="{8ECCC539-A5C0-2A5A-DE54-959A30DED0CD}"/>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656;p168">
            <a:extLst>
              <a:ext uri="{FF2B5EF4-FFF2-40B4-BE49-F238E27FC236}">
                <a16:creationId xmlns:a16="http://schemas.microsoft.com/office/drawing/2014/main" id="{7797C585-3042-76A1-BF74-59FA1EB2F0AC}"/>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657;p168">
            <a:extLst>
              <a:ext uri="{FF2B5EF4-FFF2-40B4-BE49-F238E27FC236}">
                <a16:creationId xmlns:a16="http://schemas.microsoft.com/office/drawing/2014/main" id="{349A111D-C2F7-42E7-5F2E-2B85756236E3}"/>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658;p168">
            <a:extLst>
              <a:ext uri="{FF2B5EF4-FFF2-40B4-BE49-F238E27FC236}">
                <a16:creationId xmlns:a16="http://schemas.microsoft.com/office/drawing/2014/main" id="{DACF65C0-6315-5B23-925E-1642F508A7BB}"/>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098220"/>
      </p:ext>
    </p:extLst>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preserve="1">
  <p:cSld name="2_Title Slide 2">
    <p:spTree>
      <p:nvGrpSpPr>
        <p:cNvPr id="1" name=""/>
        <p:cNvGrpSpPr/>
        <p:nvPr/>
      </p:nvGrpSpPr>
      <p:grpSpPr>
        <a:xfrm>
          <a:off x="0" y="0"/>
          <a:ext cx="0" cy="0"/>
          <a:chOff x="0" y="0"/>
          <a:chExt cx="0" cy="0"/>
        </a:xfrm>
      </p:grpSpPr>
      <p:sp>
        <p:nvSpPr>
          <p:cNvPr id="2" name="Google Shape;1614;p163">
            <a:extLst>
              <a:ext uri="{FF2B5EF4-FFF2-40B4-BE49-F238E27FC236}">
                <a16:creationId xmlns:a16="http://schemas.microsoft.com/office/drawing/2014/main" id="{4E079BFB-76D4-1391-15EE-869B1661EFF3}"/>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615;p163">
            <a:extLst>
              <a:ext uri="{FF2B5EF4-FFF2-40B4-BE49-F238E27FC236}">
                <a16:creationId xmlns:a16="http://schemas.microsoft.com/office/drawing/2014/main" id="{70BA4EA1-E943-3233-23AB-BF8EA4113AB7}"/>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616;p163">
            <a:extLst>
              <a:ext uri="{FF2B5EF4-FFF2-40B4-BE49-F238E27FC236}">
                <a16:creationId xmlns:a16="http://schemas.microsoft.com/office/drawing/2014/main" id="{36D821A0-FAB8-0500-E0D7-59C5B329FB59}"/>
              </a:ext>
            </a:extLst>
          </p:cNvPr>
          <p:cNvGrpSpPr/>
          <p:nvPr/>
        </p:nvGrpSpPr>
        <p:grpSpPr>
          <a:xfrm>
            <a:off x="0" y="0"/>
            <a:ext cx="1862669" cy="6629400"/>
            <a:chOff x="0" y="0"/>
            <a:chExt cx="1862669" cy="6629400"/>
          </a:xfrm>
        </p:grpSpPr>
        <p:sp>
          <p:nvSpPr>
            <p:cNvPr id="5" name="Google Shape;1617;p163">
              <a:extLst>
                <a:ext uri="{FF2B5EF4-FFF2-40B4-BE49-F238E27FC236}">
                  <a16:creationId xmlns:a16="http://schemas.microsoft.com/office/drawing/2014/main" id="{4FA76F73-8227-CF45-6BFC-0AE76506A998}"/>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618;p163">
              <a:extLst>
                <a:ext uri="{FF2B5EF4-FFF2-40B4-BE49-F238E27FC236}">
                  <a16:creationId xmlns:a16="http://schemas.microsoft.com/office/drawing/2014/main" id="{6CE38A3D-1431-220F-4118-75291AA734D2}"/>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619;p163">
            <a:extLst>
              <a:ext uri="{FF2B5EF4-FFF2-40B4-BE49-F238E27FC236}">
                <a16:creationId xmlns:a16="http://schemas.microsoft.com/office/drawing/2014/main" id="{7CDFB854-0807-94C2-4BF3-1AE62F2474C5}"/>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620;p163">
            <a:extLst>
              <a:ext uri="{FF2B5EF4-FFF2-40B4-BE49-F238E27FC236}">
                <a16:creationId xmlns:a16="http://schemas.microsoft.com/office/drawing/2014/main" id="{69E568CC-BD2F-7B4E-3FF0-F0EE0854FEEC}"/>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621;p163">
            <a:extLst>
              <a:ext uri="{FF2B5EF4-FFF2-40B4-BE49-F238E27FC236}">
                <a16:creationId xmlns:a16="http://schemas.microsoft.com/office/drawing/2014/main" id="{B7E2B7E4-0B84-075C-36D9-00DDCD66FFAF}"/>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622;p163">
            <a:extLst>
              <a:ext uri="{FF2B5EF4-FFF2-40B4-BE49-F238E27FC236}">
                <a16:creationId xmlns:a16="http://schemas.microsoft.com/office/drawing/2014/main" id="{2EB54265-CB01-91AD-BE2A-51B866B84CC2}"/>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247087595"/>
      </p:ext>
    </p:extLst>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preserve="1">
  <p:cSld name="4_Title Slide_Yale Blue 9">
    <p:spTree>
      <p:nvGrpSpPr>
        <p:cNvPr id="1" name=""/>
        <p:cNvGrpSpPr/>
        <p:nvPr/>
      </p:nvGrpSpPr>
      <p:grpSpPr>
        <a:xfrm>
          <a:off x="0" y="0"/>
          <a:ext cx="0" cy="0"/>
          <a:chOff x="0" y="0"/>
          <a:chExt cx="0" cy="0"/>
        </a:xfrm>
      </p:grpSpPr>
      <p:sp>
        <p:nvSpPr>
          <p:cNvPr id="2" name="Google Shape;1631;p165">
            <a:extLst>
              <a:ext uri="{FF2B5EF4-FFF2-40B4-BE49-F238E27FC236}">
                <a16:creationId xmlns:a16="http://schemas.microsoft.com/office/drawing/2014/main" id="{9531B064-8268-5E81-601E-AD090E5F468D}"/>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632;p165">
            <a:extLst>
              <a:ext uri="{FF2B5EF4-FFF2-40B4-BE49-F238E27FC236}">
                <a16:creationId xmlns:a16="http://schemas.microsoft.com/office/drawing/2014/main" id="{92734131-94D7-0C6C-BF07-38618B3BD903}"/>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633;p165">
            <a:extLst>
              <a:ext uri="{FF2B5EF4-FFF2-40B4-BE49-F238E27FC236}">
                <a16:creationId xmlns:a16="http://schemas.microsoft.com/office/drawing/2014/main" id="{5B4C7A4B-E1E8-7C5D-9A57-9E798A31553D}"/>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34;p165">
            <a:extLst>
              <a:ext uri="{FF2B5EF4-FFF2-40B4-BE49-F238E27FC236}">
                <a16:creationId xmlns:a16="http://schemas.microsoft.com/office/drawing/2014/main" id="{2855BEEA-86F2-AEF6-22E4-4693C423F79D}"/>
              </a:ext>
            </a:extLst>
          </p:cNvPr>
          <p:cNvSpPr txBox="1">
            <a:spLocks noGrp="1"/>
          </p:cNvSpPr>
          <p:nvPr>
            <p:ph type="ftr" sz="quarter" idx="9"/>
          </p:nvPr>
        </p:nvSpPr>
        <p:spPr/>
        <p:txBody>
          <a:bodyPr/>
          <a:lstStyle>
            <a:lvl1pPr>
              <a:defRPr/>
            </a:lvl1pPr>
          </a:lstStyle>
          <a:p>
            <a:pPr lvl="0"/>
            <a:endParaRPr lang="en-US"/>
          </a:p>
        </p:txBody>
      </p:sp>
      <p:sp>
        <p:nvSpPr>
          <p:cNvPr id="6" name="Google Shape;1635;p165">
            <a:extLst>
              <a:ext uri="{FF2B5EF4-FFF2-40B4-BE49-F238E27FC236}">
                <a16:creationId xmlns:a16="http://schemas.microsoft.com/office/drawing/2014/main" id="{8F5B3BF1-8B52-A43B-0DDF-EE99CD1019B7}"/>
              </a:ext>
            </a:extLst>
          </p:cNvPr>
          <p:cNvSpPr txBox="1">
            <a:spLocks noGrp="1"/>
          </p:cNvSpPr>
          <p:nvPr>
            <p:ph type="sldNum" sz="quarter" idx="8"/>
          </p:nvPr>
        </p:nvSpPr>
        <p:spPr/>
        <p:txBody>
          <a:bodyPr/>
          <a:lstStyle>
            <a:lvl1pPr>
              <a:defRPr/>
            </a:lvl1pPr>
          </a:lstStyle>
          <a:p>
            <a:pPr lvl="0"/>
            <a:fld id="{C2FE12CD-728B-4BE6-9A36-AF69B23DB1BD}" type="slidenum">
              <a:t>‹#›</a:t>
            </a:fld>
            <a:endParaRPr lang="en-US"/>
          </a:p>
        </p:txBody>
      </p:sp>
      <p:sp>
        <p:nvSpPr>
          <p:cNvPr id="7" name="Google Shape;1636;p165">
            <a:extLst>
              <a:ext uri="{FF2B5EF4-FFF2-40B4-BE49-F238E27FC236}">
                <a16:creationId xmlns:a16="http://schemas.microsoft.com/office/drawing/2014/main" id="{A1364FA9-6663-B29F-F554-181270094377}"/>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637;p165">
            <a:extLst>
              <a:ext uri="{FF2B5EF4-FFF2-40B4-BE49-F238E27FC236}">
                <a16:creationId xmlns:a16="http://schemas.microsoft.com/office/drawing/2014/main" id="{B68473BB-42A2-A657-5468-F512205B6C6C}"/>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638;p165">
            <a:extLst>
              <a:ext uri="{FF2B5EF4-FFF2-40B4-BE49-F238E27FC236}">
                <a16:creationId xmlns:a16="http://schemas.microsoft.com/office/drawing/2014/main" id="{DEBBC1C0-EE0B-2AEA-304C-428B6C8563B2}"/>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639;p165">
            <a:extLst>
              <a:ext uri="{FF2B5EF4-FFF2-40B4-BE49-F238E27FC236}">
                <a16:creationId xmlns:a16="http://schemas.microsoft.com/office/drawing/2014/main" id="{2A5929EB-8E8D-EBF7-C349-7AC6AF47730E}"/>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838287079"/>
      </p:ext>
    </p:extLst>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preserve="1">
  <p:cSld name="3_Title Slide 2">
    <p:spTree>
      <p:nvGrpSpPr>
        <p:cNvPr id="1" name=""/>
        <p:cNvGrpSpPr/>
        <p:nvPr/>
      </p:nvGrpSpPr>
      <p:grpSpPr>
        <a:xfrm>
          <a:off x="0" y="0"/>
          <a:ext cx="0" cy="0"/>
          <a:chOff x="0" y="0"/>
          <a:chExt cx="0" cy="0"/>
        </a:xfrm>
      </p:grpSpPr>
      <p:sp>
        <p:nvSpPr>
          <p:cNvPr id="2" name="Google Shape;1614;p163">
            <a:extLst>
              <a:ext uri="{FF2B5EF4-FFF2-40B4-BE49-F238E27FC236}">
                <a16:creationId xmlns:a16="http://schemas.microsoft.com/office/drawing/2014/main" id="{580AAE2E-E3C5-1C39-5B07-0573E6FD998A}"/>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615;p163">
            <a:extLst>
              <a:ext uri="{FF2B5EF4-FFF2-40B4-BE49-F238E27FC236}">
                <a16:creationId xmlns:a16="http://schemas.microsoft.com/office/drawing/2014/main" id="{E6D410BA-8F83-54E4-4E6A-7FBF51E75F55}"/>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616;p163">
            <a:extLst>
              <a:ext uri="{FF2B5EF4-FFF2-40B4-BE49-F238E27FC236}">
                <a16:creationId xmlns:a16="http://schemas.microsoft.com/office/drawing/2014/main" id="{CA7F0CBB-B527-9E5C-2A3F-B816638B6B3C}"/>
              </a:ext>
            </a:extLst>
          </p:cNvPr>
          <p:cNvGrpSpPr/>
          <p:nvPr/>
        </p:nvGrpSpPr>
        <p:grpSpPr>
          <a:xfrm>
            <a:off x="0" y="0"/>
            <a:ext cx="1862669" cy="6629400"/>
            <a:chOff x="0" y="0"/>
            <a:chExt cx="1862669" cy="6629400"/>
          </a:xfrm>
        </p:grpSpPr>
        <p:sp>
          <p:nvSpPr>
            <p:cNvPr id="5" name="Google Shape;1617;p163">
              <a:extLst>
                <a:ext uri="{FF2B5EF4-FFF2-40B4-BE49-F238E27FC236}">
                  <a16:creationId xmlns:a16="http://schemas.microsoft.com/office/drawing/2014/main" id="{4DB49121-63C9-11E7-BAA0-DBAE02994EA3}"/>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618;p163">
              <a:extLst>
                <a:ext uri="{FF2B5EF4-FFF2-40B4-BE49-F238E27FC236}">
                  <a16:creationId xmlns:a16="http://schemas.microsoft.com/office/drawing/2014/main" id="{FD798ADA-28AB-23FC-C878-74355A89309A}"/>
                </a:ext>
              </a:extLst>
            </p:cNvPr>
            <p:cNvPicPr>
              <a:picLocks noChangeAspect="1"/>
            </p:cNvPicPr>
            <p:nvPr/>
          </p:nvPicPr>
          <p:blipFill>
            <a:blip r:embed="rId3">
              <a:alphaModFix/>
            </a:blip>
            <a:srcRect l="7219" t="16937" r="72250" b="20588"/>
            <a:stretch>
              <a:fillRect/>
            </a:stretch>
          </p:blipFill>
          <p:spPr>
            <a:xfrm>
              <a:off x="0" y="0"/>
              <a:ext cx="1862669" cy="6629400"/>
            </a:xfrm>
            <a:prstGeom prst="rect">
              <a:avLst/>
            </a:prstGeom>
            <a:solidFill>
              <a:srgbClr val="79818A"/>
            </a:solidFill>
            <a:ln cap="flat">
              <a:noFill/>
            </a:ln>
          </p:spPr>
        </p:pic>
      </p:grpSp>
      <p:sp>
        <p:nvSpPr>
          <p:cNvPr id="7" name="Google Shape;1619;p163">
            <a:extLst>
              <a:ext uri="{FF2B5EF4-FFF2-40B4-BE49-F238E27FC236}">
                <a16:creationId xmlns:a16="http://schemas.microsoft.com/office/drawing/2014/main" id="{F174BFBA-FC8D-068B-2EA7-986B7DFBF08F}"/>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620;p163">
            <a:extLst>
              <a:ext uri="{FF2B5EF4-FFF2-40B4-BE49-F238E27FC236}">
                <a16:creationId xmlns:a16="http://schemas.microsoft.com/office/drawing/2014/main" id="{CA7AE1CD-BD81-D2FC-AE5F-C55EF1E64B22}"/>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621;p163">
            <a:extLst>
              <a:ext uri="{FF2B5EF4-FFF2-40B4-BE49-F238E27FC236}">
                <a16:creationId xmlns:a16="http://schemas.microsoft.com/office/drawing/2014/main" id="{DE210175-E8A5-4372-FA6E-BC3AC414979D}"/>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622;p163">
            <a:extLst>
              <a:ext uri="{FF2B5EF4-FFF2-40B4-BE49-F238E27FC236}">
                <a16:creationId xmlns:a16="http://schemas.microsoft.com/office/drawing/2014/main" id="{9D4A1633-499A-16CA-7C4D-412DDF759368}"/>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2614761156"/>
      </p:ext>
    </p:extLst>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type="secHead" preserve="1">
  <p:cSld name="SECTION_HEADER">
    <p:spTree>
      <p:nvGrpSpPr>
        <p:cNvPr id="1" name=""/>
        <p:cNvGrpSpPr/>
        <p:nvPr/>
      </p:nvGrpSpPr>
      <p:grpSpPr>
        <a:xfrm>
          <a:off x="0" y="0"/>
          <a:ext cx="0" cy="0"/>
          <a:chOff x="0" y="0"/>
          <a:chExt cx="0" cy="0"/>
        </a:xfrm>
      </p:grpSpPr>
      <p:sp>
        <p:nvSpPr>
          <p:cNvPr id="2" name="Google Shape;1660;p169">
            <a:extLst>
              <a:ext uri="{FF2B5EF4-FFF2-40B4-BE49-F238E27FC236}">
                <a16:creationId xmlns:a16="http://schemas.microsoft.com/office/drawing/2014/main" id="{A6722FC7-D5A2-71B6-2AE6-703F1E7160F2}"/>
              </a:ext>
            </a:extLst>
          </p:cNvPr>
          <p:cNvSpPr txBox="1">
            <a:spLocks noGrp="1"/>
          </p:cNvSpPr>
          <p:nvPr>
            <p:ph type="title"/>
          </p:nvPr>
        </p:nvSpPr>
        <p:spPr>
          <a:xfrm>
            <a:off x="963082" y="4406905"/>
            <a:ext cx="10363196" cy="1362071"/>
          </a:xfrm>
        </p:spPr>
        <p:txBody>
          <a:bodyPr anchor="t"/>
          <a:lstStyle>
            <a:lvl1pPr>
              <a:defRPr sz="4000"/>
            </a:lvl1pPr>
          </a:lstStyle>
          <a:p>
            <a:pPr lvl="0"/>
            <a:endParaRPr lang="en-US"/>
          </a:p>
        </p:txBody>
      </p:sp>
      <p:sp>
        <p:nvSpPr>
          <p:cNvPr id="3" name="Google Shape;1661;p169">
            <a:extLst>
              <a:ext uri="{FF2B5EF4-FFF2-40B4-BE49-F238E27FC236}">
                <a16:creationId xmlns:a16="http://schemas.microsoft.com/office/drawing/2014/main" id="{4357BF12-8A92-3896-A1FA-99149AEE3F97}"/>
              </a:ext>
            </a:extLst>
          </p:cNvPr>
          <p:cNvSpPr txBox="1">
            <a:spLocks noGrp="1"/>
          </p:cNvSpPr>
          <p:nvPr>
            <p:ph type="body" idx="1"/>
          </p:nvPr>
        </p:nvSpPr>
        <p:spPr>
          <a:xfrm>
            <a:off x="963082" y="2906713"/>
            <a:ext cx="10363196" cy="1500182"/>
          </a:xfrm>
        </p:spPr>
        <p:txBody>
          <a:bodyPr anchor="b"/>
          <a:lstStyle>
            <a:lvl1pPr indent="-228600">
              <a:buNone/>
              <a:defRPr sz="2000">
                <a:solidFill>
                  <a:srgbClr val="919497"/>
                </a:solidFill>
              </a:defRPr>
            </a:lvl1pPr>
          </a:lstStyle>
          <a:p>
            <a:pPr lvl="0"/>
            <a:endParaRPr lang="en-US"/>
          </a:p>
        </p:txBody>
      </p:sp>
      <p:sp>
        <p:nvSpPr>
          <p:cNvPr id="4" name="Google Shape;1662;p169">
            <a:extLst>
              <a:ext uri="{FF2B5EF4-FFF2-40B4-BE49-F238E27FC236}">
                <a16:creationId xmlns:a16="http://schemas.microsoft.com/office/drawing/2014/main" id="{811242B5-8209-8D44-8657-11BE647AA69E}"/>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63;p169">
            <a:extLst>
              <a:ext uri="{FF2B5EF4-FFF2-40B4-BE49-F238E27FC236}">
                <a16:creationId xmlns:a16="http://schemas.microsoft.com/office/drawing/2014/main" id="{301A69CE-E688-D89C-2513-7D83F5533ADE}"/>
              </a:ext>
            </a:extLst>
          </p:cNvPr>
          <p:cNvSpPr txBox="1">
            <a:spLocks noGrp="1"/>
          </p:cNvSpPr>
          <p:nvPr>
            <p:ph type="ftr" sz="quarter" idx="9"/>
          </p:nvPr>
        </p:nvSpPr>
        <p:spPr/>
        <p:txBody>
          <a:bodyPr/>
          <a:lstStyle>
            <a:lvl1pPr>
              <a:defRPr/>
            </a:lvl1pPr>
          </a:lstStyle>
          <a:p>
            <a:pPr lvl="0"/>
            <a:endParaRPr lang="en-US"/>
          </a:p>
        </p:txBody>
      </p:sp>
      <p:sp>
        <p:nvSpPr>
          <p:cNvPr id="6" name="Google Shape;1664;p169">
            <a:extLst>
              <a:ext uri="{FF2B5EF4-FFF2-40B4-BE49-F238E27FC236}">
                <a16:creationId xmlns:a16="http://schemas.microsoft.com/office/drawing/2014/main" id="{0AD3D12E-FA4B-1ED8-9575-E581407784B6}"/>
              </a:ext>
            </a:extLst>
          </p:cNvPr>
          <p:cNvSpPr txBox="1">
            <a:spLocks noGrp="1"/>
          </p:cNvSpPr>
          <p:nvPr>
            <p:ph type="sldNum" sz="quarter" idx="8"/>
          </p:nvPr>
        </p:nvSpPr>
        <p:spPr/>
        <p:txBody>
          <a:bodyPr/>
          <a:lstStyle>
            <a:lvl1pPr>
              <a:defRPr/>
            </a:lvl1pPr>
          </a:lstStyle>
          <a:p>
            <a:pPr lvl="0"/>
            <a:fld id="{508900E2-5168-4083-9650-36437CD04986}" type="slidenum">
              <a:t>‹#›</a:t>
            </a:fld>
            <a:endParaRPr lang="en-US"/>
          </a:p>
        </p:txBody>
      </p:sp>
    </p:spTree>
    <p:extLst>
      <p:ext uri="{BB962C8B-B14F-4D97-AF65-F5344CB8AC3E}">
        <p14:creationId xmlns:p14="http://schemas.microsoft.com/office/powerpoint/2010/main" val="1026747364"/>
      </p:ext>
    </p:extLst>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type="objTx" preserve="1">
  <p:cSld name="OBJECT_WITH_CAPTION_TEXT">
    <p:spTree>
      <p:nvGrpSpPr>
        <p:cNvPr id="1" name=""/>
        <p:cNvGrpSpPr/>
        <p:nvPr/>
      </p:nvGrpSpPr>
      <p:grpSpPr>
        <a:xfrm>
          <a:off x="0" y="0"/>
          <a:ext cx="0" cy="0"/>
          <a:chOff x="0" y="0"/>
          <a:chExt cx="0" cy="0"/>
        </a:xfrm>
      </p:grpSpPr>
      <p:sp>
        <p:nvSpPr>
          <p:cNvPr id="2" name="Google Shape;1666;p170">
            <a:extLst>
              <a:ext uri="{FF2B5EF4-FFF2-40B4-BE49-F238E27FC236}">
                <a16:creationId xmlns:a16="http://schemas.microsoft.com/office/drawing/2014/main" id="{06EAD518-EC06-D9B7-A84F-ADE138DEFA88}"/>
              </a:ext>
            </a:extLst>
          </p:cNvPr>
          <p:cNvSpPr txBox="1">
            <a:spLocks noGrp="1"/>
          </p:cNvSpPr>
          <p:nvPr>
            <p:ph type="title"/>
          </p:nvPr>
        </p:nvSpPr>
        <p:spPr>
          <a:xfrm>
            <a:off x="609603" y="273048"/>
            <a:ext cx="4011079" cy="1162046"/>
          </a:xfrm>
        </p:spPr>
        <p:txBody>
          <a:bodyPr anchor="b"/>
          <a:lstStyle>
            <a:lvl1pPr>
              <a:defRPr sz="2000"/>
            </a:lvl1pPr>
          </a:lstStyle>
          <a:p>
            <a:pPr lvl="0"/>
            <a:endParaRPr lang="en-US"/>
          </a:p>
        </p:txBody>
      </p:sp>
      <p:sp>
        <p:nvSpPr>
          <p:cNvPr id="3" name="Google Shape;1667;p170">
            <a:extLst>
              <a:ext uri="{FF2B5EF4-FFF2-40B4-BE49-F238E27FC236}">
                <a16:creationId xmlns:a16="http://schemas.microsoft.com/office/drawing/2014/main" id="{E94D6B41-B2C2-DED4-1F26-77F0127FD33F}"/>
              </a:ext>
            </a:extLst>
          </p:cNvPr>
          <p:cNvSpPr txBox="1">
            <a:spLocks noGrp="1"/>
          </p:cNvSpPr>
          <p:nvPr>
            <p:ph type="body" idx="2"/>
          </p:nvPr>
        </p:nvSpPr>
        <p:spPr>
          <a:xfrm>
            <a:off x="4766730" y="273058"/>
            <a:ext cx="6815663" cy="5853110"/>
          </a:xfrm>
        </p:spPr>
        <p:txBody>
          <a:bodyPr/>
          <a:lstStyle>
            <a:lvl1pPr indent="-431797">
              <a:buSzPts val="3200"/>
              <a:defRPr sz="3200"/>
            </a:lvl1pPr>
          </a:lstStyle>
          <a:p>
            <a:pPr lvl="0"/>
            <a:endParaRPr lang="en-US"/>
          </a:p>
        </p:txBody>
      </p:sp>
      <p:sp>
        <p:nvSpPr>
          <p:cNvPr id="4" name="Google Shape;1668;p170">
            <a:extLst>
              <a:ext uri="{FF2B5EF4-FFF2-40B4-BE49-F238E27FC236}">
                <a16:creationId xmlns:a16="http://schemas.microsoft.com/office/drawing/2014/main" id="{7E2344AF-5A2F-7644-D70A-0A4D129693E9}"/>
              </a:ext>
            </a:extLst>
          </p:cNvPr>
          <p:cNvSpPr txBox="1">
            <a:spLocks noGrp="1"/>
          </p:cNvSpPr>
          <p:nvPr>
            <p:ph idx="1"/>
          </p:nvPr>
        </p:nvSpPr>
        <p:spPr>
          <a:xfrm>
            <a:off x="609603" y="1435105"/>
            <a:ext cx="4011079" cy="4691064"/>
          </a:xfrm>
        </p:spPr>
        <p:txBody>
          <a:bodyPr/>
          <a:lstStyle>
            <a:lvl1pPr indent="-228600">
              <a:buNone/>
              <a:defRPr sz="1400"/>
            </a:lvl1pPr>
          </a:lstStyle>
          <a:p>
            <a:pPr lvl="0"/>
            <a:endParaRPr lang="en-US"/>
          </a:p>
        </p:txBody>
      </p:sp>
      <p:sp>
        <p:nvSpPr>
          <p:cNvPr id="5" name="Google Shape;1669;p170">
            <a:extLst>
              <a:ext uri="{FF2B5EF4-FFF2-40B4-BE49-F238E27FC236}">
                <a16:creationId xmlns:a16="http://schemas.microsoft.com/office/drawing/2014/main" id="{37BCA73E-B490-35E6-16B8-F1CF9D1D9C4B}"/>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6" name="Google Shape;1670;p170">
            <a:extLst>
              <a:ext uri="{FF2B5EF4-FFF2-40B4-BE49-F238E27FC236}">
                <a16:creationId xmlns:a16="http://schemas.microsoft.com/office/drawing/2014/main" id="{B33F58E0-DF96-DD44-DE6D-91FE8D2CF81F}"/>
              </a:ext>
            </a:extLst>
          </p:cNvPr>
          <p:cNvSpPr txBox="1">
            <a:spLocks noGrp="1"/>
          </p:cNvSpPr>
          <p:nvPr>
            <p:ph type="ftr" sz="quarter" idx="9"/>
          </p:nvPr>
        </p:nvSpPr>
        <p:spPr/>
        <p:txBody>
          <a:bodyPr/>
          <a:lstStyle>
            <a:lvl1pPr>
              <a:defRPr/>
            </a:lvl1pPr>
          </a:lstStyle>
          <a:p>
            <a:pPr lvl="0"/>
            <a:endParaRPr lang="en-US"/>
          </a:p>
        </p:txBody>
      </p:sp>
      <p:sp>
        <p:nvSpPr>
          <p:cNvPr id="7" name="Google Shape;1671;p170">
            <a:extLst>
              <a:ext uri="{FF2B5EF4-FFF2-40B4-BE49-F238E27FC236}">
                <a16:creationId xmlns:a16="http://schemas.microsoft.com/office/drawing/2014/main" id="{72B80730-7B63-674A-D7D1-6F65409D38F9}"/>
              </a:ext>
            </a:extLst>
          </p:cNvPr>
          <p:cNvSpPr txBox="1">
            <a:spLocks noGrp="1"/>
          </p:cNvSpPr>
          <p:nvPr>
            <p:ph type="sldNum" sz="quarter" idx="8"/>
          </p:nvPr>
        </p:nvSpPr>
        <p:spPr/>
        <p:txBody>
          <a:bodyPr/>
          <a:lstStyle>
            <a:lvl1pPr>
              <a:defRPr/>
            </a:lvl1pPr>
          </a:lstStyle>
          <a:p>
            <a:pPr lvl="0"/>
            <a:fld id="{F19394CE-4D22-4FFF-A492-08E4DE3A5526}" type="slidenum">
              <a:t>‹#›</a:t>
            </a:fld>
            <a:endParaRPr lang="en-US"/>
          </a:p>
        </p:txBody>
      </p:sp>
    </p:spTree>
    <p:extLst>
      <p:ext uri="{BB962C8B-B14F-4D97-AF65-F5344CB8AC3E}">
        <p14:creationId xmlns:p14="http://schemas.microsoft.com/office/powerpoint/2010/main" val="265167073"/>
      </p:ext>
    </p:extLst>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preserve="1">
  <p:cSld name="EVERYDAY CONTENT ONLY">
    <p:spTree>
      <p:nvGrpSpPr>
        <p:cNvPr id="1" name=""/>
        <p:cNvGrpSpPr/>
        <p:nvPr/>
      </p:nvGrpSpPr>
      <p:grpSpPr>
        <a:xfrm>
          <a:off x="0" y="0"/>
          <a:ext cx="0" cy="0"/>
          <a:chOff x="0" y="0"/>
          <a:chExt cx="0" cy="0"/>
        </a:xfrm>
      </p:grpSpPr>
      <p:sp>
        <p:nvSpPr>
          <p:cNvPr id="2" name="Google Shape;1673;p171">
            <a:extLst>
              <a:ext uri="{FF2B5EF4-FFF2-40B4-BE49-F238E27FC236}">
                <a16:creationId xmlns:a16="http://schemas.microsoft.com/office/drawing/2014/main" id="{04014714-A676-0CD6-52BE-5C0850E812BB}"/>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74;p171">
            <a:extLst>
              <a:ext uri="{FF2B5EF4-FFF2-40B4-BE49-F238E27FC236}">
                <a16:creationId xmlns:a16="http://schemas.microsoft.com/office/drawing/2014/main" id="{1CFC283B-9FAE-A057-6598-D213986DE943}"/>
              </a:ext>
            </a:extLst>
          </p:cNvPr>
          <p:cNvSpPr/>
          <p:nvPr/>
        </p:nvSpPr>
        <p:spPr>
          <a:xfrm>
            <a:off x="6863641" y="16267"/>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4" name="Google Shape;1675;p171">
            <a:extLst>
              <a:ext uri="{FF2B5EF4-FFF2-40B4-BE49-F238E27FC236}">
                <a16:creationId xmlns:a16="http://schemas.microsoft.com/office/drawing/2014/main" id="{1D2E6A1A-9B85-B790-64D2-22FF739992DC}"/>
              </a:ext>
            </a:extLst>
          </p:cNvPr>
          <p:cNvSpPr txBox="1">
            <a:spLocks noGrp="1"/>
          </p:cNvSpPr>
          <p:nvPr>
            <p:ph type="body" idx="4294967295"/>
          </p:nvPr>
        </p:nvSpPr>
        <p:spPr>
          <a:xfrm>
            <a:off x="508543" y="1707788"/>
            <a:ext cx="11203667" cy="4648571"/>
          </a:xfrm>
        </p:spPr>
        <p:txBody>
          <a:bodyPr/>
          <a:lstStyle>
            <a:lvl1pPr>
              <a:defRPr>
                <a:solidFill>
                  <a:srgbClr val="4B545E"/>
                </a:solidFill>
              </a:defRPr>
            </a:lvl1pPr>
          </a:lstStyle>
          <a:p>
            <a:pPr lvl="0"/>
            <a:endParaRPr lang="en-US"/>
          </a:p>
        </p:txBody>
      </p:sp>
      <p:sp>
        <p:nvSpPr>
          <p:cNvPr id="5" name="Google Shape;1676;p171">
            <a:extLst>
              <a:ext uri="{FF2B5EF4-FFF2-40B4-BE49-F238E27FC236}">
                <a16:creationId xmlns:a16="http://schemas.microsoft.com/office/drawing/2014/main" id="{238630A3-6F9D-3FF7-B7A2-2A078A266782}"/>
              </a:ext>
            </a:extLst>
          </p:cNvPr>
          <p:cNvSpPr/>
          <p:nvPr/>
        </p:nvSpPr>
        <p:spPr>
          <a:xfrm>
            <a:off x="6863641" y="519644"/>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6" name="Google Shape;1677;p171">
            <a:extLst>
              <a:ext uri="{FF2B5EF4-FFF2-40B4-BE49-F238E27FC236}">
                <a16:creationId xmlns:a16="http://schemas.microsoft.com/office/drawing/2014/main" id="{153742F9-2490-62C1-953A-34C55D25BB5E}"/>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endParaRPr lang="en-US"/>
          </a:p>
        </p:txBody>
      </p:sp>
      <p:sp>
        <p:nvSpPr>
          <p:cNvPr id="7" name="Google Shape;1678;p171">
            <a:extLst>
              <a:ext uri="{FF2B5EF4-FFF2-40B4-BE49-F238E27FC236}">
                <a16:creationId xmlns:a16="http://schemas.microsoft.com/office/drawing/2014/main" id="{4EB70CE3-772E-87D0-C222-41C9F0460520}"/>
              </a:ext>
            </a:extLst>
          </p:cNvPr>
          <p:cNvSpPr txBox="1">
            <a:spLocks noGrp="1"/>
          </p:cNvSpPr>
          <p:nvPr>
            <p:ph type="body" idx="4294967295"/>
          </p:nvPr>
        </p:nvSpPr>
        <p:spPr>
          <a:xfrm>
            <a:off x="332183" y="953344"/>
            <a:ext cx="11430109" cy="415923"/>
          </a:xfrm>
        </p:spPr>
        <p:txBody>
          <a:bodyPr>
            <a:normAutofit/>
          </a:bodyPr>
          <a:lstStyle>
            <a:lvl1pPr indent="-228600">
              <a:buNone/>
              <a:defRPr sz="1400">
                <a:solidFill>
                  <a:srgbClr val="FFFFFF"/>
                </a:solidFill>
              </a:defRPr>
            </a:lvl1pPr>
          </a:lstStyle>
          <a:p>
            <a:pPr lvl="0"/>
            <a:endParaRPr lang="en-US"/>
          </a:p>
        </p:txBody>
      </p:sp>
      <p:cxnSp>
        <p:nvCxnSpPr>
          <p:cNvPr id="8" name="Google Shape;1679;p171">
            <a:extLst>
              <a:ext uri="{FF2B5EF4-FFF2-40B4-BE49-F238E27FC236}">
                <a16:creationId xmlns:a16="http://schemas.microsoft.com/office/drawing/2014/main" id="{897CE0F7-57D1-78C4-921A-2DE5BDC3EE85}"/>
              </a:ext>
            </a:extLst>
          </p:cNvPr>
          <p:cNvCxnSpPr/>
          <p:nvPr/>
        </p:nvCxnSpPr>
        <p:spPr>
          <a:xfrm>
            <a:off x="11311722" y="6447269"/>
            <a:ext cx="0" cy="267883"/>
          </a:xfrm>
          <a:prstGeom prst="straightConnector1">
            <a:avLst/>
          </a:prstGeom>
          <a:noFill/>
          <a:ln w="9528" cap="flat">
            <a:solidFill>
              <a:srgbClr val="7F7F7F"/>
            </a:solidFill>
            <a:prstDash val="solid"/>
            <a:miter/>
          </a:ln>
        </p:spPr>
      </p:cxnSp>
      <p:sp>
        <p:nvSpPr>
          <p:cNvPr id="9" name="Google Shape;1680;p171">
            <a:extLst>
              <a:ext uri="{FF2B5EF4-FFF2-40B4-BE49-F238E27FC236}">
                <a16:creationId xmlns:a16="http://schemas.microsoft.com/office/drawing/2014/main" id="{99B2BE43-39DD-F5FA-7D74-D39428D6FDB8}"/>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4519882D-F08F-4DC8-A3D1-A2D26B41BFAF}" type="slidenum">
              <a:t>‹#›</a:t>
            </a:fld>
            <a:endParaRPr lang="en-US"/>
          </a:p>
        </p:txBody>
      </p:sp>
      <p:pic>
        <p:nvPicPr>
          <p:cNvPr id="10" name="Google Shape;1681;p171">
            <a:extLst>
              <a:ext uri="{FF2B5EF4-FFF2-40B4-BE49-F238E27FC236}">
                <a16:creationId xmlns:a16="http://schemas.microsoft.com/office/drawing/2014/main" id="{702B5412-E2F1-4AF4-358D-DE322649F1EF}"/>
              </a:ext>
            </a:extLst>
          </p:cNvPr>
          <p:cNvPicPr>
            <a:picLocks noChangeAspect="1"/>
          </p:cNvPicPr>
          <p:nvPr/>
        </p:nvPicPr>
        <p:blipFill>
          <a:blip r:embed="rId2">
            <a:alphaModFix/>
          </a:blip>
          <a:srcRect/>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738119514"/>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preserve="1">
  <p:cSld name="6_Quotation">
    <p:spTree>
      <p:nvGrpSpPr>
        <p:cNvPr id="1" name=""/>
        <p:cNvGrpSpPr/>
        <p:nvPr/>
      </p:nvGrpSpPr>
      <p:grpSpPr>
        <a:xfrm>
          <a:off x="0" y="0"/>
          <a:ext cx="0" cy="0"/>
          <a:chOff x="0" y="0"/>
          <a:chExt cx="0" cy="0"/>
        </a:xfrm>
      </p:grpSpPr>
      <p:sp>
        <p:nvSpPr>
          <p:cNvPr id="2" name="Google Shape;1683;p172">
            <a:extLst>
              <a:ext uri="{FF2B5EF4-FFF2-40B4-BE49-F238E27FC236}">
                <a16:creationId xmlns:a16="http://schemas.microsoft.com/office/drawing/2014/main" id="{32AE67AD-1191-B340-0938-68017BBF4B9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84;p172">
            <a:extLst>
              <a:ext uri="{FF2B5EF4-FFF2-40B4-BE49-F238E27FC236}">
                <a16:creationId xmlns:a16="http://schemas.microsoft.com/office/drawing/2014/main" id="{0FFC5B44-F297-0548-88E1-0E55DACEA6F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685;p172">
            <a:extLst>
              <a:ext uri="{FF2B5EF4-FFF2-40B4-BE49-F238E27FC236}">
                <a16:creationId xmlns:a16="http://schemas.microsoft.com/office/drawing/2014/main" id="{AF2BB2D2-3EEC-4E7D-C877-6EB7E0E85DF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686;p172">
            <a:extLst>
              <a:ext uri="{FF2B5EF4-FFF2-40B4-BE49-F238E27FC236}">
                <a16:creationId xmlns:a16="http://schemas.microsoft.com/office/drawing/2014/main" id="{B72AA88D-1014-4AF6-E02A-7DBB4AC88F24}"/>
              </a:ext>
            </a:extLst>
          </p:cNvPr>
          <p:cNvSpPr txBox="1">
            <a:spLocks noGrp="1"/>
          </p:cNvSpPr>
          <p:nvPr>
            <p:ph type="sldNum" sz="quarter" idx="8"/>
          </p:nvPr>
        </p:nvSpPr>
        <p:spPr/>
        <p:txBody>
          <a:bodyPr/>
          <a:lstStyle>
            <a:lvl1pPr>
              <a:defRPr>
                <a:solidFill>
                  <a:srgbClr val="AEB3B7"/>
                </a:solidFill>
              </a:defRPr>
            </a:lvl1pPr>
          </a:lstStyle>
          <a:p>
            <a:pPr lvl="0"/>
            <a:fld id="{DEB09AA5-AEC0-4567-BB7D-5C774E465568}" type="slidenum">
              <a:t>‹#›</a:t>
            </a:fld>
            <a:endParaRPr lang="en-US"/>
          </a:p>
        </p:txBody>
      </p:sp>
      <p:cxnSp>
        <p:nvCxnSpPr>
          <p:cNvPr id="6" name="Google Shape;1687;p172">
            <a:extLst>
              <a:ext uri="{FF2B5EF4-FFF2-40B4-BE49-F238E27FC236}">
                <a16:creationId xmlns:a16="http://schemas.microsoft.com/office/drawing/2014/main" id="{566B5C0E-4A46-5D65-59D1-64757575190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688;p172">
            <a:extLst>
              <a:ext uri="{FF2B5EF4-FFF2-40B4-BE49-F238E27FC236}">
                <a16:creationId xmlns:a16="http://schemas.microsoft.com/office/drawing/2014/main" id="{0ACB1DC3-C9BD-F4CA-D8F0-AF2A1716DE9F}"/>
              </a:ext>
            </a:extLst>
          </p:cNvPr>
          <p:cNvSpPr txBox="1">
            <a:spLocks noGrp="1"/>
          </p:cNvSpPr>
          <p:nvPr>
            <p:ph type="ftr" sz="quarter" idx="9"/>
          </p:nvPr>
        </p:nvSpPr>
        <p:spPr/>
        <p:txBody>
          <a:bodyPr/>
          <a:lstStyle>
            <a:lvl1pPr>
              <a:defRPr/>
            </a:lvl1pPr>
          </a:lstStyle>
          <a:p>
            <a:pPr lvl="0"/>
            <a:endParaRPr lang="en-US"/>
          </a:p>
        </p:txBody>
      </p:sp>
      <p:grpSp>
        <p:nvGrpSpPr>
          <p:cNvPr id="8" name="Google Shape;1689;p172">
            <a:extLst>
              <a:ext uri="{FF2B5EF4-FFF2-40B4-BE49-F238E27FC236}">
                <a16:creationId xmlns:a16="http://schemas.microsoft.com/office/drawing/2014/main" id="{3ADC82F5-101E-1FC9-7E30-9B82DC0A9FDA}"/>
              </a:ext>
            </a:extLst>
          </p:cNvPr>
          <p:cNvGrpSpPr/>
          <p:nvPr/>
        </p:nvGrpSpPr>
        <p:grpSpPr>
          <a:xfrm>
            <a:off x="7191545" y="0"/>
            <a:ext cx="5000460" cy="1425988"/>
            <a:chOff x="7191545" y="0"/>
            <a:chExt cx="5000460" cy="1425988"/>
          </a:xfrm>
        </p:grpSpPr>
        <p:pic>
          <p:nvPicPr>
            <p:cNvPr id="9" name="Google Shape;1690;p172">
              <a:extLst>
                <a:ext uri="{FF2B5EF4-FFF2-40B4-BE49-F238E27FC236}">
                  <a16:creationId xmlns:a16="http://schemas.microsoft.com/office/drawing/2014/main" id="{5F1FE18B-55E8-1C0C-9929-D7B3246A9F3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691;p172">
              <a:extLst>
                <a:ext uri="{FF2B5EF4-FFF2-40B4-BE49-F238E27FC236}">
                  <a16:creationId xmlns:a16="http://schemas.microsoft.com/office/drawing/2014/main" id="{321FAF4F-03E7-2B41-51B1-D6EBE68612F4}"/>
                </a:ext>
              </a:extLst>
            </p:cNvPr>
            <p:cNvGrpSpPr/>
            <p:nvPr/>
          </p:nvGrpSpPr>
          <p:grpSpPr>
            <a:xfrm>
              <a:off x="7191545" y="0"/>
              <a:ext cx="5000460" cy="1425988"/>
              <a:chOff x="7191545" y="0"/>
              <a:chExt cx="5000460" cy="1425988"/>
            </a:xfrm>
          </p:grpSpPr>
          <p:sp>
            <p:nvSpPr>
              <p:cNvPr id="11" name="Google Shape;1692;p172">
                <a:extLst>
                  <a:ext uri="{FF2B5EF4-FFF2-40B4-BE49-F238E27FC236}">
                    <a16:creationId xmlns:a16="http://schemas.microsoft.com/office/drawing/2014/main" id="{56B13F54-2EE0-E2E6-BD6A-EA3391BA17F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693;p172">
                <a:extLst>
                  <a:ext uri="{FF2B5EF4-FFF2-40B4-BE49-F238E27FC236}">
                    <a16:creationId xmlns:a16="http://schemas.microsoft.com/office/drawing/2014/main" id="{F269CD3E-7134-6672-C44E-5B0FF446054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694;p172" descr="Open quotation mark with solid fill">
            <a:extLst>
              <a:ext uri="{FF2B5EF4-FFF2-40B4-BE49-F238E27FC236}">
                <a16:creationId xmlns:a16="http://schemas.microsoft.com/office/drawing/2014/main" id="{3EE12AB6-413D-87A9-B5B8-17633DAD3BF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037414220"/>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preserve="1">
  <p:cSld name="EVERYDAY CONTENT ONLY 2">
    <p:spTree>
      <p:nvGrpSpPr>
        <p:cNvPr id="1" name=""/>
        <p:cNvGrpSpPr/>
        <p:nvPr/>
      </p:nvGrpSpPr>
      <p:grpSpPr>
        <a:xfrm>
          <a:off x="0" y="0"/>
          <a:ext cx="0" cy="0"/>
          <a:chOff x="0" y="0"/>
          <a:chExt cx="0" cy="0"/>
        </a:xfrm>
      </p:grpSpPr>
      <p:sp>
        <p:nvSpPr>
          <p:cNvPr id="2" name="Google Shape;1696;p173">
            <a:extLst>
              <a:ext uri="{FF2B5EF4-FFF2-40B4-BE49-F238E27FC236}">
                <a16:creationId xmlns:a16="http://schemas.microsoft.com/office/drawing/2014/main" id="{4FB746F3-5CB6-F3F1-348A-AD7E65476C6C}"/>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97;p173">
            <a:extLst>
              <a:ext uri="{FF2B5EF4-FFF2-40B4-BE49-F238E27FC236}">
                <a16:creationId xmlns:a16="http://schemas.microsoft.com/office/drawing/2014/main" id="{CC89A081-D092-3D87-DD05-D6C68D575948}"/>
              </a:ext>
            </a:extLst>
          </p:cNvPr>
          <p:cNvSpPr/>
          <p:nvPr/>
        </p:nvSpPr>
        <p:spPr>
          <a:xfrm>
            <a:off x="6863641" y="16267"/>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4" name="Google Shape;1698;p173">
            <a:extLst>
              <a:ext uri="{FF2B5EF4-FFF2-40B4-BE49-F238E27FC236}">
                <a16:creationId xmlns:a16="http://schemas.microsoft.com/office/drawing/2014/main" id="{618EC545-1FFE-4B7A-F15A-AABF5EBEF064}"/>
              </a:ext>
            </a:extLst>
          </p:cNvPr>
          <p:cNvSpPr txBox="1">
            <a:spLocks noGrp="1"/>
          </p:cNvSpPr>
          <p:nvPr>
            <p:ph type="body" idx="4294967295"/>
          </p:nvPr>
        </p:nvSpPr>
        <p:spPr>
          <a:xfrm>
            <a:off x="508543" y="1707788"/>
            <a:ext cx="11203667" cy="4648571"/>
          </a:xfrm>
        </p:spPr>
        <p:txBody>
          <a:bodyPr/>
          <a:lstStyle>
            <a:lvl1pPr>
              <a:defRPr>
                <a:solidFill>
                  <a:srgbClr val="4B545E"/>
                </a:solidFill>
              </a:defRPr>
            </a:lvl1pPr>
          </a:lstStyle>
          <a:p>
            <a:pPr lvl="0"/>
            <a:endParaRPr lang="en-US"/>
          </a:p>
        </p:txBody>
      </p:sp>
      <p:sp>
        <p:nvSpPr>
          <p:cNvPr id="5" name="Google Shape;1699;p173">
            <a:extLst>
              <a:ext uri="{FF2B5EF4-FFF2-40B4-BE49-F238E27FC236}">
                <a16:creationId xmlns:a16="http://schemas.microsoft.com/office/drawing/2014/main" id="{DF0B637C-39E5-8F9D-08DE-5E637E87F9A0}"/>
              </a:ext>
            </a:extLst>
          </p:cNvPr>
          <p:cNvSpPr/>
          <p:nvPr/>
        </p:nvSpPr>
        <p:spPr>
          <a:xfrm>
            <a:off x="6863641" y="519644"/>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6" name="Google Shape;1700;p173">
            <a:extLst>
              <a:ext uri="{FF2B5EF4-FFF2-40B4-BE49-F238E27FC236}">
                <a16:creationId xmlns:a16="http://schemas.microsoft.com/office/drawing/2014/main" id="{A8A0E383-7093-8320-466B-A7A6C2B77714}"/>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endParaRPr lang="en-US"/>
          </a:p>
        </p:txBody>
      </p:sp>
      <p:sp>
        <p:nvSpPr>
          <p:cNvPr id="7" name="Google Shape;1701;p173">
            <a:extLst>
              <a:ext uri="{FF2B5EF4-FFF2-40B4-BE49-F238E27FC236}">
                <a16:creationId xmlns:a16="http://schemas.microsoft.com/office/drawing/2014/main" id="{195AF7AE-E0E6-0633-7369-8CB3C92958B9}"/>
              </a:ext>
            </a:extLst>
          </p:cNvPr>
          <p:cNvSpPr txBox="1">
            <a:spLocks noGrp="1"/>
          </p:cNvSpPr>
          <p:nvPr>
            <p:ph type="body" idx="4294967295"/>
          </p:nvPr>
        </p:nvSpPr>
        <p:spPr>
          <a:xfrm>
            <a:off x="332183" y="953344"/>
            <a:ext cx="11430109" cy="415923"/>
          </a:xfrm>
        </p:spPr>
        <p:txBody>
          <a:bodyPr>
            <a:normAutofit/>
          </a:bodyPr>
          <a:lstStyle>
            <a:lvl1pPr indent="-228600">
              <a:buNone/>
              <a:defRPr sz="1400">
                <a:solidFill>
                  <a:srgbClr val="FFFFFF"/>
                </a:solidFill>
              </a:defRPr>
            </a:lvl1pPr>
          </a:lstStyle>
          <a:p>
            <a:pPr lvl="0"/>
            <a:endParaRPr lang="en-US"/>
          </a:p>
        </p:txBody>
      </p:sp>
      <p:cxnSp>
        <p:nvCxnSpPr>
          <p:cNvPr id="8" name="Google Shape;1702;p173">
            <a:extLst>
              <a:ext uri="{FF2B5EF4-FFF2-40B4-BE49-F238E27FC236}">
                <a16:creationId xmlns:a16="http://schemas.microsoft.com/office/drawing/2014/main" id="{10976093-8A91-1B18-A045-41FB3E1D39A7}"/>
              </a:ext>
            </a:extLst>
          </p:cNvPr>
          <p:cNvCxnSpPr/>
          <p:nvPr/>
        </p:nvCxnSpPr>
        <p:spPr>
          <a:xfrm>
            <a:off x="11311722" y="6447269"/>
            <a:ext cx="0" cy="267883"/>
          </a:xfrm>
          <a:prstGeom prst="straightConnector1">
            <a:avLst/>
          </a:prstGeom>
          <a:noFill/>
          <a:ln w="9528" cap="flat">
            <a:solidFill>
              <a:srgbClr val="7F7F7F"/>
            </a:solidFill>
            <a:prstDash val="solid"/>
            <a:miter/>
          </a:ln>
        </p:spPr>
      </p:cxnSp>
      <p:sp>
        <p:nvSpPr>
          <p:cNvPr id="9" name="Google Shape;1703;p173">
            <a:extLst>
              <a:ext uri="{FF2B5EF4-FFF2-40B4-BE49-F238E27FC236}">
                <a16:creationId xmlns:a16="http://schemas.microsoft.com/office/drawing/2014/main" id="{FC7B4C40-0074-E8A2-86DE-6D5931148EE3}"/>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9391CF0B-1CEE-4888-98E0-6F2AD303AB24}" type="slidenum">
              <a:t>‹#›</a:t>
            </a:fld>
            <a:endParaRPr lang="en-US"/>
          </a:p>
        </p:txBody>
      </p:sp>
      <p:pic>
        <p:nvPicPr>
          <p:cNvPr id="10" name="Google Shape;1704;p173">
            <a:extLst>
              <a:ext uri="{FF2B5EF4-FFF2-40B4-BE49-F238E27FC236}">
                <a16:creationId xmlns:a16="http://schemas.microsoft.com/office/drawing/2014/main" id="{4E1B9971-5881-3A53-2B3C-49BC9089DC28}"/>
              </a:ext>
            </a:extLst>
          </p:cNvPr>
          <p:cNvPicPr>
            <a:picLocks noChangeAspect="1"/>
          </p:cNvPicPr>
          <p:nvPr/>
        </p:nvPicPr>
        <p:blipFill>
          <a:blip r:embed="rId2">
            <a:alphaModFix/>
          </a:blip>
          <a:srcRect/>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301758658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47"/>
        <p:cNvGrpSpPr/>
        <p:nvPr/>
      </p:nvGrpSpPr>
      <p:grpSpPr>
        <a:xfrm>
          <a:off x="0" y="0"/>
          <a:ext cx="0" cy="0"/>
          <a:chOff x="0" y="0"/>
          <a:chExt cx="0" cy="0"/>
        </a:xfrm>
      </p:grpSpPr>
      <p:sp>
        <p:nvSpPr>
          <p:cNvPr id="1448" name="Google Shape;1448;p69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9" name="Google Shape;1449;p69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0" name="Google Shape;1450;p69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51" name="Google Shape;1451;p6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52" name="Google Shape;1452;p6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53" name="Google Shape;1453;p69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54" name="Google Shape;1454;p69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55" name="Google Shape;1455;p69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6" name="Google Shape;1456;p69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652361977"/>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preserve="1">
  <p:cSld name="Cover 13">
    <p:spTree>
      <p:nvGrpSpPr>
        <p:cNvPr id="1" name=""/>
        <p:cNvGrpSpPr/>
        <p:nvPr/>
      </p:nvGrpSpPr>
      <p:grpSpPr>
        <a:xfrm>
          <a:off x="0" y="0"/>
          <a:ext cx="0" cy="0"/>
          <a:chOff x="0" y="0"/>
          <a:chExt cx="0" cy="0"/>
        </a:xfrm>
      </p:grpSpPr>
      <p:sp>
        <p:nvSpPr>
          <p:cNvPr id="2" name="Google Shape;1706;p174">
            <a:extLst>
              <a:ext uri="{FF2B5EF4-FFF2-40B4-BE49-F238E27FC236}">
                <a16:creationId xmlns:a16="http://schemas.microsoft.com/office/drawing/2014/main" id="{AE5B70B0-F785-D246-BA40-7587F8C82049}"/>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7;p174">
            <a:extLst>
              <a:ext uri="{FF2B5EF4-FFF2-40B4-BE49-F238E27FC236}">
                <a16:creationId xmlns:a16="http://schemas.microsoft.com/office/drawing/2014/main" id="{C3269EEA-BA5A-908A-6B2A-0CF2F9FEADD6}"/>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08;p174">
            <a:extLst>
              <a:ext uri="{FF2B5EF4-FFF2-40B4-BE49-F238E27FC236}">
                <a16:creationId xmlns:a16="http://schemas.microsoft.com/office/drawing/2014/main" id="{B7ED5F0A-6FB7-35A8-73A2-EF57CD351B47}"/>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10;p174">
            <a:extLst>
              <a:ext uri="{FF2B5EF4-FFF2-40B4-BE49-F238E27FC236}">
                <a16:creationId xmlns:a16="http://schemas.microsoft.com/office/drawing/2014/main" id="{A479D912-33F1-6E20-7881-912503AB56B2}"/>
              </a:ext>
            </a:extLst>
          </p:cNvPr>
          <p:cNvGrpSpPr/>
          <p:nvPr/>
        </p:nvGrpSpPr>
        <p:grpSpPr>
          <a:xfrm>
            <a:off x="0" y="5020348"/>
            <a:ext cx="12191996" cy="1837651"/>
            <a:chOff x="0" y="5020348"/>
            <a:chExt cx="12191996" cy="1837651"/>
          </a:xfrm>
        </p:grpSpPr>
        <p:sp>
          <p:nvSpPr>
            <p:cNvPr id="6" name="Google Shape;1711;p174">
              <a:extLst>
                <a:ext uri="{FF2B5EF4-FFF2-40B4-BE49-F238E27FC236}">
                  <a16:creationId xmlns:a16="http://schemas.microsoft.com/office/drawing/2014/main" id="{5339E4C3-C783-E569-537A-83F580F3F00F}"/>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12;p174">
              <a:extLst>
                <a:ext uri="{FF2B5EF4-FFF2-40B4-BE49-F238E27FC236}">
                  <a16:creationId xmlns:a16="http://schemas.microsoft.com/office/drawing/2014/main" id="{3BCEC8FC-4875-5DB3-8C3B-97E9E03033C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13;p174">
              <a:extLst>
                <a:ext uri="{FF2B5EF4-FFF2-40B4-BE49-F238E27FC236}">
                  <a16:creationId xmlns:a16="http://schemas.microsoft.com/office/drawing/2014/main" id="{8FC0B10B-C50B-8615-1091-6C122F650D3A}"/>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833727491"/>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preserve="1">
  <p:cSld name="Divider 14">
    <p:spTree>
      <p:nvGrpSpPr>
        <p:cNvPr id="1" name=""/>
        <p:cNvGrpSpPr/>
        <p:nvPr/>
      </p:nvGrpSpPr>
      <p:grpSpPr>
        <a:xfrm>
          <a:off x="0" y="0"/>
          <a:ext cx="0" cy="0"/>
          <a:chOff x="0" y="0"/>
          <a:chExt cx="0" cy="0"/>
        </a:xfrm>
      </p:grpSpPr>
      <p:grpSp>
        <p:nvGrpSpPr>
          <p:cNvPr id="2" name="Google Shape;1715;p175">
            <a:extLst>
              <a:ext uri="{FF2B5EF4-FFF2-40B4-BE49-F238E27FC236}">
                <a16:creationId xmlns:a16="http://schemas.microsoft.com/office/drawing/2014/main" id="{B0D2B60A-4741-5458-2687-A75E7E01BC64}"/>
              </a:ext>
            </a:extLst>
          </p:cNvPr>
          <p:cNvGrpSpPr/>
          <p:nvPr/>
        </p:nvGrpSpPr>
        <p:grpSpPr>
          <a:xfrm>
            <a:off x="0" y="5020348"/>
            <a:ext cx="12191996" cy="1837651"/>
            <a:chOff x="0" y="5020348"/>
            <a:chExt cx="12191996" cy="1837651"/>
          </a:xfrm>
        </p:grpSpPr>
        <p:sp>
          <p:nvSpPr>
            <p:cNvPr id="3" name="Google Shape;1716;p175">
              <a:extLst>
                <a:ext uri="{FF2B5EF4-FFF2-40B4-BE49-F238E27FC236}">
                  <a16:creationId xmlns:a16="http://schemas.microsoft.com/office/drawing/2014/main" id="{F1A58C81-04AC-E366-84FF-B246DB0131CA}"/>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717;p175">
              <a:extLst>
                <a:ext uri="{FF2B5EF4-FFF2-40B4-BE49-F238E27FC236}">
                  <a16:creationId xmlns:a16="http://schemas.microsoft.com/office/drawing/2014/main" id="{0A7ED9B3-59E5-7FC2-5EBB-698E562CF55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718;p175">
              <a:extLst>
                <a:ext uri="{FF2B5EF4-FFF2-40B4-BE49-F238E27FC236}">
                  <a16:creationId xmlns:a16="http://schemas.microsoft.com/office/drawing/2014/main" id="{D64960D7-28D7-1C3C-ECE4-34F816FBA92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719;p175">
              <a:extLst>
                <a:ext uri="{FF2B5EF4-FFF2-40B4-BE49-F238E27FC236}">
                  <a16:creationId xmlns:a16="http://schemas.microsoft.com/office/drawing/2014/main" id="{5E2877FA-B426-3AE0-C062-6770B7F2A557}"/>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720;p175">
            <a:extLst>
              <a:ext uri="{FF2B5EF4-FFF2-40B4-BE49-F238E27FC236}">
                <a16:creationId xmlns:a16="http://schemas.microsoft.com/office/drawing/2014/main" id="{5D696D9D-3236-77C6-3717-8C801245D7A5}"/>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721;p175">
            <a:extLst>
              <a:ext uri="{FF2B5EF4-FFF2-40B4-BE49-F238E27FC236}">
                <a16:creationId xmlns:a16="http://schemas.microsoft.com/office/drawing/2014/main" id="{0A485FB6-9159-FC90-AEFD-E302C32FFF5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958515996"/>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preserve="1">
  <p:cSld name="Photo Slide 13">
    <p:spTree>
      <p:nvGrpSpPr>
        <p:cNvPr id="1" name=""/>
        <p:cNvGrpSpPr/>
        <p:nvPr/>
      </p:nvGrpSpPr>
      <p:grpSpPr>
        <a:xfrm>
          <a:off x="0" y="0"/>
          <a:ext cx="0" cy="0"/>
          <a:chOff x="0" y="0"/>
          <a:chExt cx="0" cy="0"/>
        </a:xfrm>
      </p:grpSpPr>
      <p:sp>
        <p:nvSpPr>
          <p:cNvPr id="2" name="Google Shape;1723;p176">
            <a:extLst>
              <a:ext uri="{FF2B5EF4-FFF2-40B4-BE49-F238E27FC236}">
                <a16:creationId xmlns:a16="http://schemas.microsoft.com/office/drawing/2014/main" id="{DA102D5B-F4B0-6683-A755-FEF084DDED87}"/>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724;p176">
            <a:extLst>
              <a:ext uri="{FF2B5EF4-FFF2-40B4-BE49-F238E27FC236}">
                <a16:creationId xmlns:a16="http://schemas.microsoft.com/office/drawing/2014/main" id="{D1159AF2-CA30-05CC-B0BA-CD0420B77BDA}"/>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725;p176">
            <a:extLst>
              <a:ext uri="{FF2B5EF4-FFF2-40B4-BE49-F238E27FC236}">
                <a16:creationId xmlns:a16="http://schemas.microsoft.com/office/drawing/2014/main" id="{368AF0BD-113F-F688-EDEC-82E9B4A87C06}"/>
              </a:ext>
            </a:extLst>
          </p:cNvPr>
          <p:cNvGrpSpPr/>
          <p:nvPr/>
        </p:nvGrpSpPr>
        <p:grpSpPr>
          <a:xfrm>
            <a:off x="0" y="5379424"/>
            <a:ext cx="2807363" cy="753895"/>
            <a:chOff x="0" y="5379424"/>
            <a:chExt cx="2807363" cy="753895"/>
          </a:xfrm>
        </p:grpSpPr>
        <p:sp>
          <p:nvSpPr>
            <p:cNvPr id="5" name="Google Shape;1726;p176">
              <a:extLst>
                <a:ext uri="{FF2B5EF4-FFF2-40B4-BE49-F238E27FC236}">
                  <a16:creationId xmlns:a16="http://schemas.microsoft.com/office/drawing/2014/main" id="{C720C7D1-BB77-CDD1-A167-33446D95B930}"/>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27;p176">
              <a:extLst>
                <a:ext uri="{FF2B5EF4-FFF2-40B4-BE49-F238E27FC236}">
                  <a16:creationId xmlns:a16="http://schemas.microsoft.com/office/drawing/2014/main" id="{F41769EA-386A-1094-4E2B-348BC140F9A6}"/>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729;p176">
            <a:extLst>
              <a:ext uri="{FF2B5EF4-FFF2-40B4-BE49-F238E27FC236}">
                <a16:creationId xmlns:a16="http://schemas.microsoft.com/office/drawing/2014/main" id="{0ED5676F-0D7A-1713-AE93-84D14B49E5E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730173317"/>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preserve="1">
  <p:cSld name="7_Quotation">
    <p:spTree>
      <p:nvGrpSpPr>
        <p:cNvPr id="1" name=""/>
        <p:cNvGrpSpPr/>
        <p:nvPr/>
      </p:nvGrpSpPr>
      <p:grpSpPr>
        <a:xfrm>
          <a:off x="0" y="0"/>
          <a:ext cx="0" cy="0"/>
          <a:chOff x="0" y="0"/>
          <a:chExt cx="0" cy="0"/>
        </a:xfrm>
      </p:grpSpPr>
      <p:sp>
        <p:nvSpPr>
          <p:cNvPr id="2" name="Google Shape;1683;p172">
            <a:extLst>
              <a:ext uri="{FF2B5EF4-FFF2-40B4-BE49-F238E27FC236}">
                <a16:creationId xmlns:a16="http://schemas.microsoft.com/office/drawing/2014/main" id="{F67D0C60-E37A-A3C1-8775-79D9FB5A0CD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84;p172">
            <a:extLst>
              <a:ext uri="{FF2B5EF4-FFF2-40B4-BE49-F238E27FC236}">
                <a16:creationId xmlns:a16="http://schemas.microsoft.com/office/drawing/2014/main" id="{50CB8ACD-8484-FD6D-7B20-85FA93F8676C}"/>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685;p172">
            <a:extLst>
              <a:ext uri="{FF2B5EF4-FFF2-40B4-BE49-F238E27FC236}">
                <a16:creationId xmlns:a16="http://schemas.microsoft.com/office/drawing/2014/main" id="{8E21F415-9FBE-EE21-C340-8956BBBA4F63}"/>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686;p172">
            <a:extLst>
              <a:ext uri="{FF2B5EF4-FFF2-40B4-BE49-F238E27FC236}">
                <a16:creationId xmlns:a16="http://schemas.microsoft.com/office/drawing/2014/main" id="{3C6EA41B-A8C8-85C0-83AF-38C766937C1B}"/>
              </a:ext>
            </a:extLst>
          </p:cNvPr>
          <p:cNvSpPr txBox="1">
            <a:spLocks noGrp="1"/>
          </p:cNvSpPr>
          <p:nvPr>
            <p:ph type="sldNum" sz="quarter" idx="8"/>
          </p:nvPr>
        </p:nvSpPr>
        <p:spPr/>
        <p:txBody>
          <a:bodyPr/>
          <a:lstStyle>
            <a:lvl1pPr>
              <a:defRPr>
                <a:solidFill>
                  <a:srgbClr val="AEB3B7"/>
                </a:solidFill>
              </a:defRPr>
            </a:lvl1pPr>
          </a:lstStyle>
          <a:p>
            <a:pPr lvl="0"/>
            <a:fld id="{452AE5BE-6163-48A6-A4E5-8F3AFDD8B63D}" type="slidenum">
              <a:t>‹#›</a:t>
            </a:fld>
            <a:endParaRPr lang="en-US"/>
          </a:p>
        </p:txBody>
      </p:sp>
      <p:cxnSp>
        <p:nvCxnSpPr>
          <p:cNvPr id="6" name="Google Shape;1687;p172">
            <a:extLst>
              <a:ext uri="{FF2B5EF4-FFF2-40B4-BE49-F238E27FC236}">
                <a16:creationId xmlns:a16="http://schemas.microsoft.com/office/drawing/2014/main" id="{21332D64-05C6-126D-F003-8D8C5A80A39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688;p172">
            <a:extLst>
              <a:ext uri="{FF2B5EF4-FFF2-40B4-BE49-F238E27FC236}">
                <a16:creationId xmlns:a16="http://schemas.microsoft.com/office/drawing/2014/main" id="{00EFA8C6-0252-10F8-AA7D-3F0ED2CE02A1}"/>
              </a:ext>
            </a:extLst>
          </p:cNvPr>
          <p:cNvSpPr txBox="1">
            <a:spLocks noGrp="1"/>
          </p:cNvSpPr>
          <p:nvPr>
            <p:ph type="ftr" sz="quarter" idx="9"/>
          </p:nvPr>
        </p:nvSpPr>
        <p:spPr/>
        <p:txBody>
          <a:bodyPr/>
          <a:lstStyle>
            <a:lvl1pPr>
              <a:defRPr/>
            </a:lvl1pPr>
          </a:lstStyle>
          <a:p>
            <a:pPr lvl="0"/>
            <a:endParaRPr lang="en-US"/>
          </a:p>
        </p:txBody>
      </p:sp>
      <p:grpSp>
        <p:nvGrpSpPr>
          <p:cNvPr id="8" name="Google Shape;1689;p172">
            <a:extLst>
              <a:ext uri="{FF2B5EF4-FFF2-40B4-BE49-F238E27FC236}">
                <a16:creationId xmlns:a16="http://schemas.microsoft.com/office/drawing/2014/main" id="{0072A6E0-FB08-4AA4-4DF4-41876317F171}"/>
              </a:ext>
            </a:extLst>
          </p:cNvPr>
          <p:cNvGrpSpPr/>
          <p:nvPr/>
        </p:nvGrpSpPr>
        <p:grpSpPr>
          <a:xfrm>
            <a:off x="7191545" y="0"/>
            <a:ext cx="5000460" cy="1425988"/>
            <a:chOff x="7191545" y="0"/>
            <a:chExt cx="5000460" cy="1425988"/>
          </a:xfrm>
        </p:grpSpPr>
        <p:pic>
          <p:nvPicPr>
            <p:cNvPr id="9" name="Google Shape;1690;p172">
              <a:extLst>
                <a:ext uri="{FF2B5EF4-FFF2-40B4-BE49-F238E27FC236}">
                  <a16:creationId xmlns:a16="http://schemas.microsoft.com/office/drawing/2014/main" id="{82A76B97-A775-3357-5D4F-E624B617851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691;p172">
              <a:extLst>
                <a:ext uri="{FF2B5EF4-FFF2-40B4-BE49-F238E27FC236}">
                  <a16:creationId xmlns:a16="http://schemas.microsoft.com/office/drawing/2014/main" id="{6147DA2D-4055-1FBD-D4C5-0BD3DFAABAF5}"/>
                </a:ext>
              </a:extLst>
            </p:cNvPr>
            <p:cNvGrpSpPr/>
            <p:nvPr/>
          </p:nvGrpSpPr>
          <p:grpSpPr>
            <a:xfrm>
              <a:off x="7191545" y="0"/>
              <a:ext cx="5000460" cy="1425988"/>
              <a:chOff x="7191545" y="0"/>
              <a:chExt cx="5000460" cy="1425988"/>
            </a:xfrm>
          </p:grpSpPr>
          <p:sp>
            <p:nvSpPr>
              <p:cNvPr id="11" name="Google Shape;1692;p172">
                <a:extLst>
                  <a:ext uri="{FF2B5EF4-FFF2-40B4-BE49-F238E27FC236}">
                    <a16:creationId xmlns:a16="http://schemas.microsoft.com/office/drawing/2014/main" id="{B2EBCC6B-0AA2-60C1-E1CB-DA556FD204B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693;p172">
                <a:extLst>
                  <a:ext uri="{FF2B5EF4-FFF2-40B4-BE49-F238E27FC236}">
                    <a16:creationId xmlns:a16="http://schemas.microsoft.com/office/drawing/2014/main" id="{C7AB6530-E07A-6443-5428-32E1CC9CDE5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694;p172" descr="Open quotation mark with solid fill">
            <a:extLst>
              <a:ext uri="{FF2B5EF4-FFF2-40B4-BE49-F238E27FC236}">
                <a16:creationId xmlns:a16="http://schemas.microsoft.com/office/drawing/2014/main" id="{CDCB5B2A-1FFF-1805-E58A-92FA1945E64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36736172"/>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preserve="1">
  <p:cSld name="1_EVERYDAY CONTENT ONLY 2">
    <p:spTree>
      <p:nvGrpSpPr>
        <p:cNvPr id="1" name=""/>
        <p:cNvGrpSpPr/>
        <p:nvPr/>
      </p:nvGrpSpPr>
      <p:grpSpPr>
        <a:xfrm>
          <a:off x="0" y="0"/>
          <a:ext cx="0" cy="0"/>
          <a:chOff x="0" y="0"/>
          <a:chExt cx="0" cy="0"/>
        </a:xfrm>
      </p:grpSpPr>
      <p:sp>
        <p:nvSpPr>
          <p:cNvPr id="2" name="Google Shape;1696;p173">
            <a:extLst>
              <a:ext uri="{FF2B5EF4-FFF2-40B4-BE49-F238E27FC236}">
                <a16:creationId xmlns:a16="http://schemas.microsoft.com/office/drawing/2014/main" id="{9D178B63-60C8-01EA-43B3-F276DCA36E66}"/>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97;p173">
            <a:extLst>
              <a:ext uri="{FF2B5EF4-FFF2-40B4-BE49-F238E27FC236}">
                <a16:creationId xmlns:a16="http://schemas.microsoft.com/office/drawing/2014/main" id="{4E15D26C-2DDA-E729-9A73-6B334A27A873}"/>
              </a:ext>
            </a:extLst>
          </p:cNvPr>
          <p:cNvSpPr/>
          <p:nvPr/>
        </p:nvSpPr>
        <p:spPr>
          <a:xfrm>
            <a:off x="6863641" y="16267"/>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4" name="Google Shape;1698;p173">
            <a:extLst>
              <a:ext uri="{FF2B5EF4-FFF2-40B4-BE49-F238E27FC236}">
                <a16:creationId xmlns:a16="http://schemas.microsoft.com/office/drawing/2014/main" id="{A59A50F8-EA8D-186C-FA36-BEC9489A8D62}"/>
              </a:ext>
            </a:extLst>
          </p:cNvPr>
          <p:cNvSpPr txBox="1">
            <a:spLocks noGrp="1"/>
          </p:cNvSpPr>
          <p:nvPr>
            <p:ph type="body" idx="4294967295"/>
          </p:nvPr>
        </p:nvSpPr>
        <p:spPr>
          <a:xfrm>
            <a:off x="508543" y="1707788"/>
            <a:ext cx="11203667" cy="4648571"/>
          </a:xfrm>
        </p:spPr>
        <p:txBody>
          <a:bodyPr/>
          <a:lstStyle>
            <a:lvl1pPr>
              <a:defRPr>
                <a:solidFill>
                  <a:srgbClr val="4B545E"/>
                </a:solidFill>
              </a:defRPr>
            </a:lvl1pPr>
          </a:lstStyle>
          <a:p>
            <a:pPr lvl="0"/>
            <a:endParaRPr lang="en-US"/>
          </a:p>
        </p:txBody>
      </p:sp>
      <p:sp>
        <p:nvSpPr>
          <p:cNvPr id="5" name="Google Shape;1699;p173">
            <a:extLst>
              <a:ext uri="{FF2B5EF4-FFF2-40B4-BE49-F238E27FC236}">
                <a16:creationId xmlns:a16="http://schemas.microsoft.com/office/drawing/2014/main" id="{B65C855B-C361-D805-DC85-213E29C7BE10}"/>
              </a:ext>
            </a:extLst>
          </p:cNvPr>
          <p:cNvSpPr/>
          <p:nvPr/>
        </p:nvSpPr>
        <p:spPr>
          <a:xfrm>
            <a:off x="6863641" y="519644"/>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6" name="Google Shape;1700;p173">
            <a:extLst>
              <a:ext uri="{FF2B5EF4-FFF2-40B4-BE49-F238E27FC236}">
                <a16:creationId xmlns:a16="http://schemas.microsoft.com/office/drawing/2014/main" id="{C42D892C-ADAE-2407-321E-98A701B6F83E}"/>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endParaRPr lang="en-US"/>
          </a:p>
        </p:txBody>
      </p:sp>
      <p:sp>
        <p:nvSpPr>
          <p:cNvPr id="7" name="Google Shape;1701;p173">
            <a:extLst>
              <a:ext uri="{FF2B5EF4-FFF2-40B4-BE49-F238E27FC236}">
                <a16:creationId xmlns:a16="http://schemas.microsoft.com/office/drawing/2014/main" id="{938019E4-0FA5-C88E-8594-EF26476F9736}"/>
              </a:ext>
            </a:extLst>
          </p:cNvPr>
          <p:cNvSpPr txBox="1">
            <a:spLocks noGrp="1"/>
          </p:cNvSpPr>
          <p:nvPr>
            <p:ph type="body" idx="4294967295"/>
          </p:nvPr>
        </p:nvSpPr>
        <p:spPr>
          <a:xfrm>
            <a:off x="332183" y="953344"/>
            <a:ext cx="11430109" cy="415923"/>
          </a:xfrm>
        </p:spPr>
        <p:txBody>
          <a:bodyPr>
            <a:normAutofit/>
          </a:bodyPr>
          <a:lstStyle>
            <a:lvl1pPr indent="-228600">
              <a:buNone/>
              <a:defRPr sz="1400">
                <a:solidFill>
                  <a:srgbClr val="FFFFFF"/>
                </a:solidFill>
              </a:defRPr>
            </a:lvl1pPr>
          </a:lstStyle>
          <a:p>
            <a:pPr lvl="0"/>
            <a:endParaRPr lang="en-US"/>
          </a:p>
        </p:txBody>
      </p:sp>
      <p:cxnSp>
        <p:nvCxnSpPr>
          <p:cNvPr id="8" name="Google Shape;1702;p173">
            <a:extLst>
              <a:ext uri="{FF2B5EF4-FFF2-40B4-BE49-F238E27FC236}">
                <a16:creationId xmlns:a16="http://schemas.microsoft.com/office/drawing/2014/main" id="{F89BCD17-057A-CF5B-5A48-9CDD98C691A6}"/>
              </a:ext>
            </a:extLst>
          </p:cNvPr>
          <p:cNvCxnSpPr/>
          <p:nvPr/>
        </p:nvCxnSpPr>
        <p:spPr>
          <a:xfrm>
            <a:off x="11311722" y="6447269"/>
            <a:ext cx="0" cy="267883"/>
          </a:xfrm>
          <a:prstGeom prst="straightConnector1">
            <a:avLst/>
          </a:prstGeom>
          <a:noFill/>
          <a:ln w="9528" cap="flat">
            <a:solidFill>
              <a:srgbClr val="7F7F7F"/>
            </a:solidFill>
            <a:prstDash val="solid"/>
            <a:miter/>
          </a:ln>
        </p:spPr>
      </p:cxnSp>
      <p:sp>
        <p:nvSpPr>
          <p:cNvPr id="9" name="Google Shape;1703;p173">
            <a:extLst>
              <a:ext uri="{FF2B5EF4-FFF2-40B4-BE49-F238E27FC236}">
                <a16:creationId xmlns:a16="http://schemas.microsoft.com/office/drawing/2014/main" id="{4CE74C88-6134-821E-8554-75508A01F5AB}"/>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71844E90-E52C-41EC-8B74-6B80CFE3309D}" type="slidenum">
              <a:t>‹#›</a:t>
            </a:fld>
            <a:endParaRPr lang="en-US"/>
          </a:p>
        </p:txBody>
      </p:sp>
      <p:pic>
        <p:nvPicPr>
          <p:cNvPr id="10" name="Google Shape;1704;p173">
            <a:extLst>
              <a:ext uri="{FF2B5EF4-FFF2-40B4-BE49-F238E27FC236}">
                <a16:creationId xmlns:a16="http://schemas.microsoft.com/office/drawing/2014/main" id="{A80BA240-9E9F-151C-8DA2-73E3A5F72A5A}"/>
              </a:ext>
            </a:extLst>
          </p:cNvPr>
          <p:cNvPicPr>
            <a:picLocks noChangeAspect="1"/>
          </p:cNvPicPr>
          <p:nvPr/>
        </p:nvPicPr>
        <p:blipFill>
          <a:blip r:embed="rId2">
            <a:alphaModFix/>
          </a:blip>
          <a:srcRect/>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2949339531"/>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preserve="1">
  <p:cSld name="1_Cover 13">
    <p:spTree>
      <p:nvGrpSpPr>
        <p:cNvPr id="1" name=""/>
        <p:cNvGrpSpPr/>
        <p:nvPr/>
      </p:nvGrpSpPr>
      <p:grpSpPr>
        <a:xfrm>
          <a:off x="0" y="0"/>
          <a:ext cx="0" cy="0"/>
          <a:chOff x="0" y="0"/>
          <a:chExt cx="0" cy="0"/>
        </a:xfrm>
      </p:grpSpPr>
      <p:sp>
        <p:nvSpPr>
          <p:cNvPr id="2" name="Google Shape;1706;p174">
            <a:extLst>
              <a:ext uri="{FF2B5EF4-FFF2-40B4-BE49-F238E27FC236}">
                <a16:creationId xmlns:a16="http://schemas.microsoft.com/office/drawing/2014/main" id="{0BA8DBC4-D721-B2FC-DDD5-7FF88C3B074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7;p174">
            <a:extLst>
              <a:ext uri="{FF2B5EF4-FFF2-40B4-BE49-F238E27FC236}">
                <a16:creationId xmlns:a16="http://schemas.microsoft.com/office/drawing/2014/main" id="{BE06100E-CB0B-9CD0-BCE1-F08E5DEF6F30}"/>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08;p174">
            <a:extLst>
              <a:ext uri="{FF2B5EF4-FFF2-40B4-BE49-F238E27FC236}">
                <a16:creationId xmlns:a16="http://schemas.microsoft.com/office/drawing/2014/main" id="{F65BD9CB-99F0-8665-1141-F349C07BA2AA}"/>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10;p174">
            <a:extLst>
              <a:ext uri="{FF2B5EF4-FFF2-40B4-BE49-F238E27FC236}">
                <a16:creationId xmlns:a16="http://schemas.microsoft.com/office/drawing/2014/main" id="{548BC694-CDB1-91FD-4079-147E61D09885}"/>
              </a:ext>
            </a:extLst>
          </p:cNvPr>
          <p:cNvGrpSpPr/>
          <p:nvPr/>
        </p:nvGrpSpPr>
        <p:grpSpPr>
          <a:xfrm>
            <a:off x="0" y="5020348"/>
            <a:ext cx="12191996" cy="1837651"/>
            <a:chOff x="0" y="5020348"/>
            <a:chExt cx="12191996" cy="1837651"/>
          </a:xfrm>
        </p:grpSpPr>
        <p:sp>
          <p:nvSpPr>
            <p:cNvPr id="6" name="Google Shape;1711;p174">
              <a:extLst>
                <a:ext uri="{FF2B5EF4-FFF2-40B4-BE49-F238E27FC236}">
                  <a16:creationId xmlns:a16="http://schemas.microsoft.com/office/drawing/2014/main" id="{B23DD7E7-935C-AAB4-9F0E-9A118226B85F}"/>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12;p174">
              <a:extLst>
                <a:ext uri="{FF2B5EF4-FFF2-40B4-BE49-F238E27FC236}">
                  <a16:creationId xmlns:a16="http://schemas.microsoft.com/office/drawing/2014/main" id="{6FCD040C-5F54-1493-E6D4-0732103B778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13;p174">
              <a:extLst>
                <a:ext uri="{FF2B5EF4-FFF2-40B4-BE49-F238E27FC236}">
                  <a16:creationId xmlns:a16="http://schemas.microsoft.com/office/drawing/2014/main" id="{E92031FA-61D1-4493-9B9D-F0CBEFA1F5E1}"/>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688620031"/>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preserve="1">
  <p:cSld name="1_Divider 14">
    <p:spTree>
      <p:nvGrpSpPr>
        <p:cNvPr id="1" name=""/>
        <p:cNvGrpSpPr/>
        <p:nvPr/>
      </p:nvGrpSpPr>
      <p:grpSpPr>
        <a:xfrm>
          <a:off x="0" y="0"/>
          <a:ext cx="0" cy="0"/>
          <a:chOff x="0" y="0"/>
          <a:chExt cx="0" cy="0"/>
        </a:xfrm>
      </p:grpSpPr>
      <p:grpSp>
        <p:nvGrpSpPr>
          <p:cNvPr id="2" name="Google Shape;1715;p175">
            <a:extLst>
              <a:ext uri="{FF2B5EF4-FFF2-40B4-BE49-F238E27FC236}">
                <a16:creationId xmlns:a16="http://schemas.microsoft.com/office/drawing/2014/main" id="{199B29EE-E6A7-B8DD-66A3-3CB38F6A6A91}"/>
              </a:ext>
            </a:extLst>
          </p:cNvPr>
          <p:cNvGrpSpPr/>
          <p:nvPr/>
        </p:nvGrpSpPr>
        <p:grpSpPr>
          <a:xfrm>
            <a:off x="0" y="5020348"/>
            <a:ext cx="12191996" cy="1837651"/>
            <a:chOff x="0" y="5020348"/>
            <a:chExt cx="12191996" cy="1837651"/>
          </a:xfrm>
        </p:grpSpPr>
        <p:sp>
          <p:nvSpPr>
            <p:cNvPr id="3" name="Google Shape;1716;p175">
              <a:extLst>
                <a:ext uri="{FF2B5EF4-FFF2-40B4-BE49-F238E27FC236}">
                  <a16:creationId xmlns:a16="http://schemas.microsoft.com/office/drawing/2014/main" id="{A39D7883-A044-C159-5252-23E71BFD9E98}"/>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717;p175">
              <a:extLst>
                <a:ext uri="{FF2B5EF4-FFF2-40B4-BE49-F238E27FC236}">
                  <a16:creationId xmlns:a16="http://schemas.microsoft.com/office/drawing/2014/main" id="{B38D6C07-77E1-1BCA-37F5-ABB1BADC658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718;p175">
              <a:extLst>
                <a:ext uri="{FF2B5EF4-FFF2-40B4-BE49-F238E27FC236}">
                  <a16:creationId xmlns:a16="http://schemas.microsoft.com/office/drawing/2014/main" id="{30211E60-81B6-CE0F-9F6D-352AF9665723}"/>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719;p175">
              <a:extLst>
                <a:ext uri="{FF2B5EF4-FFF2-40B4-BE49-F238E27FC236}">
                  <a16:creationId xmlns:a16="http://schemas.microsoft.com/office/drawing/2014/main" id="{E21C98C7-4DFA-98BE-0B04-25B0A4D1C662}"/>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720;p175">
            <a:extLst>
              <a:ext uri="{FF2B5EF4-FFF2-40B4-BE49-F238E27FC236}">
                <a16:creationId xmlns:a16="http://schemas.microsoft.com/office/drawing/2014/main" id="{99F0957D-7F77-D359-2B1C-5B7529A43816}"/>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721;p175">
            <a:extLst>
              <a:ext uri="{FF2B5EF4-FFF2-40B4-BE49-F238E27FC236}">
                <a16:creationId xmlns:a16="http://schemas.microsoft.com/office/drawing/2014/main" id="{9FE8D691-A6F8-12FA-067A-12F911A321A0}"/>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466883718"/>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preserve="1">
  <p:cSld name="1_Photo Slide 13">
    <p:spTree>
      <p:nvGrpSpPr>
        <p:cNvPr id="1" name=""/>
        <p:cNvGrpSpPr/>
        <p:nvPr/>
      </p:nvGrpSpPr>
      <p:grpSpPr>
        <a:xfrm>
          <a:off x="0" y="0"/>
          <a:ext cx="0" cy="0"/>
          <a:chOff x="0" y="0"/>
          <a:chExt cx="0" cy="0"/>
        </a:xfrm>
      </p:grpSpPr>
      <p:sp>
        <p:nvSpPr>
          <p:cNvPr id="2" name="Google Shape;1723;p176">
            <a:extLst>
              <a:ext uri="{FF2B5EF4-FFF2-40B4-BE49-F238E27FC236}">
                <a16:creationId xmlns:a16="http://schemas.microsoft.com/office/drawing/2014/main" id="{C728DB89-6E06-79A3-73DE-8EB64712612D}"/>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724;p176">
            <a:extLst>
              <a:ext uri="{FF2B5EF4-FFF2-40B4-BE49-F238E27FC236}">
                <a16:creationId xmlns:a16="http://schemas.microsoft.com/office/drawing/2014/main" id="{63BAFFCA-39FE-A1A8-1FE6-99A7C73EABEB}"/>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725;p176">
            <a:extLst>
              <a:ext uri="{FF2B5EF4-FFF2-40B4-BE49-F238E27FC236}">
                <a16:creationId xmlns:a16="http://schemas.microsoft.com/office/drawing/2014/main" id="{1C021A59-386F-0979-06EB-E24709CA54DC}"/>
              </a:ext>
            </a:extLst>
          </p:cNvPr>
          <p:cNvGrpSpPr/>
          <p:nvPr/>
        </p:nvGrpSpPr>
        <p:grpSpPr>
          <a:xfrm>
            <a:off x="0" y="5379424"/>
            <a:ext cx="2807363" cy="753895"/>
            <a:chOff x="0" y="5379424"/>
            <a:chExt cx="2807363" cy="753895"/>
          </a:xfrm>
        </p:grpSpPr>
        <p:sp>
          <p:nvSpPr>
            <p:cNvPr id="5" name="Google Shape;1726;p176">
              <a:extLst>
                <a:ext uri="{FF2B5EF4-FFF2-40B4-BE49-F238E27FC236}">
                  <a16:creationId xmlns:a16="http://schemas.microsoft.com/office/drawing/2014/main" id="{36FC1938-FED0-B64F-7ADF-56EB41DA4632}"/>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27;p176">
              <a:extLst>
                <a:ext uri="{FF2B5EF4-FFF2-40B4-BE49-F238E27FC236}">
                  <a16:creationId xmlns:a16="http://schemas.microsoft.com/office/drawing/2014/main" id="{FDF0D483-357C-4442-1DCA-DE1CF5C3E875}"/>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729;p176">
            <a:extLst>
              <a:ext uri="{FF2B5EF4-FFF2-40B4-BE49-F238E27FC236}">
                <a16:creationId xmlns:a16="http://schemas.microsoft.com/office/drawing/2014/main" id="{0107F1FF-9F31-E161-CA42-0ACDFCA7372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597236079"/>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preserve="1">
  <p:cSld name="Blank 10">
    <p:spTree>
      <p:nvGrpSpPr>
        <p:cNvPr id="1" name=""/>
        <p:cNvGrpSpPr/>
        <p:nvPr/>
      </p:nvGrpSpPr>
      <p:grpSpPr>
        <a:xfrm>
          <a:off x="0" y="0"/>
          <a:ext cx="0" cy="0"/>
          <a:chOff x="0" y="0"/>
          <a:chExt cx="0" cy="0"/>
        </a:xfrm>
      </p:grpSpPr>
      <p:sp>
        <p:nvSpPr>
          <p:cNvPr id="2" name="Google Shape;1731;p177">
            <a:extLst>
              <a:ext uri="{FF2B5EF4-FFF2-40B4-BE49-F238E27FC236}">
                <a16:creationId xmlns:a16="http://schemas.microsoft.com/office/drawing/2014/main" id="{0695C498-854C-9051-C768-B579B78A2E21}"/>
              </a:ext>
            </a:extLst>
          </p:cNvPr>
          <p:cNvSpPr txBox="1">
            <a:spLocks noGrp="1"/>
          </p:cNvSpPr>
          <p:nvPr>
            <p:ph type="sldNum" sz="quarter" idx="8"/>
          </p:nvPr>
        </p:nvSpPr>
        <p:spPr/>
        <p:txBody>
          <a:bodyPr/>
          <a:lstStyle>
            <a:lvl1pPr>
              <a:defRPr/>
            </a:lvl1pPr>
          </a:lstStyle>
          <a:p>
            <a:pPr lvl="0"/>
            <a:fld id="{F1C4616B-B4DA-4DB8-BDFF-B66CD4FA16FF}" type="slidenum">
              <a:t>‹#›</a:t>
            </a:fld>
            <a:endParaRPr lang="en-US"/>
          </a:p>
        </p:txBody>
      </p:sp>
      <p:cxnSp>
        <p:nvCxnSpPr>
          <p:cNvPr id="3" name="Google Shape;1732;p177">
            <a:extLst>
              <a:ext uri="{FF2B5EF4-FFF2-40B4-BE49-F238E27FC236}">
                <a16:creationId xmlns:a16="http://schemas.microsoft.com/office/drawing/2014/main" id="{BAD85AA5-8528-F7A2-E65E-1EC7C47FDA5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733;p177">
            <a:extLst>
              <a:ext uri="{FF2B5EF4-FFF2-40B4-BE49-F238E27FC236}">
                <a16:creationId xmlns:a16="http://schemas.microsoft.com/office/drawing/2014/main" id="{822A4431-2589-55E4-C255-B86C45A577A0}"/>
              </a:ext>
            </a:extLst>
          </p:cNvPr>
          <p:cNvSpPr txBox="1">
            <a:spLocks noGrp="1"/>
          </p:cNvSpPr>
          <p:nvPr>
            <p:ph type="ftr" sz="quarter" idx="9"/>
          </p:nvPr>
        </p:nvSpPr>
        <p:spPr/>
        <p:txBody>
          <a:bodyPr/>
          <a:lstStyle>
            <a:lvl1pPr>
              <a:defRPr/>
            </a:lvl1pPr>
          </a:lstStyle>
          <a:p>
            <a:pPr lvl="0"/>
            <a:endParaRPr lang="en-US"/>
          </a:p>
        </p:txBody>
      </p:sp>
      <p:grpSp>
        <p:nvGrpSpPr>
          <p:cNvPr id="5" name="Google Shape;1734;p177">
            <a:extLst>
              <a:ext uri="{FF2B5EF4-FFF2-40B4-BE49-F238E27FC236}">
                <a16:creationId xmlns:a16="http://schemas.microsoft.com/office/drawing/2014/main" id="{0B1FF8C2-7A0E-93E4-BDB0-F828DAFA7C49}"/>
              </a:ext>
            </a:extLst>
          </p:cNvPr>
          <p:cNvGrpSpPr/>
          <p:nvPr/>
        </p:nvGrpSpPr>
        <p:grpSpPr>
          <a:xfrm>
            <a:off x="7191545" y="0"/>
            <a:ext cx="5000460" cy="1425988"/>
            <a:chOff x="7191545" y="0"/>
            <a:chExt cx="5000460" cy="1425988"/>
          </a:xfrm>
        </p:grpSpPr>
        <p:pic>
          <p:nvPicPr>
            <p:cNvPr id="6" name="Google Shape;1735;p177">
              <a:extLst>
                <a:ext uri="{FF2B5EF4-FFF2-40B4-BE49-F238E27FC236}">
                  <a16:creationId xmlns:a16="http://schemas.microsoft.com/office/drawing/2014/main" id="{41B03C89-D901-3D8F-650C-45D48F36D98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736;p177">
              <a:extLst>
                <a:ext uri="{FF2B5EF4-FFF2-40B4-BE49-F238E27FC236}">
                  <a16:creationId xmlns:a16="http://schemas.microsoft.com/office/drawing/2014/main" id="{5C08A927-5115-896D-C191-253D4B08087C}"/>
                </a:ext>
              </a:extLst>
            </p:cNvPr>
            <p:cNvGrpSpPr/>
            <p:nvPr/>
          </p:nvGrpSpPr>
          <p:grpSpPr>
            <a:xfrm>
              <a:off x="7191545" y="0"/>
              <a:ext cx="5000460" cy="1425988"/>
              <a:chOff x="7191545" y="0"/>
              <a:chExt cx="5000460" cy="1425988"/>
            </a:xfrm>
          </p:grpSpPr>
          <p:sp>
            <p:nvSpPr>
              <p:cNvPr id="8" name="Google Shape;1737;p177">
                <a:extLst>
                  <a:ext uri="{FF2B5EF4-FFF2-40B4-BE49-F238E27FC236}">
                    <a16:creationId xmlns:a16="http://schemas.microsoft.com/office/drawing/2014/main" id="{E2527C36-DB5C-7F34-0026-89E2E6DA54E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738;p177">
                <a:extLst>
                  <a:ext uri="{FF2B5EF4-FFF2-40B4-BE49-F238E27FC236}">
                    <a16:creationId xmlns:a16="http://schemas.microsoft.com/office/drawing/2014/main" id="{4E18B045-258F-9DF5-6E1F-DBEB10AB28D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90194782"/>
      </p:ext>
    </p:extLst>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preserve="1">
  <p:cSld name="Quotation 18">
    <p:spTree>
      <p:nvGrpSpPr>
        <p:cNvPr id="1" name=""/>
        <p:cNvGrpSpPr/>
        <p:nvPr/>
      </p:nvGrpSpPr>
      <p:grpSpPr>
        <a:xfrm>
          <a:off x="0" y="0"/>
          <a:ext cx="0" cy="0"/>
          <a:chOff x="0" y="0"/>
          <a:chExt cx="0" cy="0"/>
        </a:xfrm>
      </p:grpSpPr>
      <p:sp>
        <p:nvSpPr>
          <p:cNvPr id="2" name="Google Shape;1740;p178">
            <a:extLst>
              <a:ext uri="{FF2B5EF4-FFF2-40B4-BE49-F238E27FC236}">
                <a16:creationId xmlns:a16="http://schemas.microsoft.com/office/drawing/2014/main" id="{A96B4188-0492-9784-A03C-159B0421EEC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41;p178">
            <a:extLst>
              <a:ext uri="{FF2B5EF4-FFF2-40B4-BE49-F238E27FC236}">
                <a16:creationId xmlns:a16="http://schemas.microsoft.com/office/drawing/2014/main" id="{DDDB4BDF-7043-5677-FD3F-D1ABDF335D4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742;p178">
            <a:extLst>
              <a:ext uri="{FF2B5EF4-FFF2-40B4-BE49-F238E27FC236}">
                <a16:creationId xmlns:a16="http://schemas.microsoft.com/office/drawing/2014/main" id="{493327C5-D3AA-253B-DB58-DF637CADE48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743;p178">
            <a:extLst>
              <a:ext uri="{FF2B5EF4-FFF2-40B4-BE49-F238E27FC236}">
                <a16:creationId xmlns:a16="http://schemas.microsoft.com/office/drawing/2014/main" id="{136C13C0-A10C-0B4C-0C20-A2967A9A1959}"/>
              </a:ext>
            </a:extLst>
          </p:cNvPr>
          <p:cNvSpPr txBox="1">
            <a:spLocks noGrp="1"/>
          </p:cNvSpPr>
          <p:nvPr>
            <p:ph type="sldNum" sz="quarter" idx="8"/>
          </p:nvPr>
        </p:nvSpPr>
        <p:spPr/>
        <p:txBody>
          <a:bodyPr/>
          <a:lstStyle>
            <a:lvl1pPr>
              <a:defRPr>
                <a:solidFill>
                  <a:srgbClr val="AEB3B7"/>
                </a:solidFill>
              </a:defRPr>
            </a:lvl1pPr>
          </a:lstStyle>
          <a:p>
            <a:pPr lvl="0"/>
            <a:fld id="{9106673B-CAE1-4C2D-962F-86A3225BD1B9}" type="slidenum">
              <a:t>‹#›</a:t>
            </a:fld>
            <a:endParaRPr lang="en-US"/>
          </a:p>
        </p:txBody>
      </p:sp>
      <p:cxnSp>
        <p:nvCxnSpPr>
          <p:cNvPr id="6" name="Google Shape;1744;p178">
            <a:extLst>
              <a:ext uri="{FF2B5EF4-FFF2-40B4-BE49-F238E27FC236}">
                <a16:creationId xmlns:a16="http://schemas.microsoft.com/office/drawing/2014/main" id="{A833FFA7-60F3-0B42-D5D6-37F1FBEAD6D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745;p178">
            <a:extLst>
              <a:ext uri="{FF2B5EF4-FFF2-40B4-BE49-F238E27FC236}">
                <a16:creationId xmlns:a16="http://schemas.microsoft.com/office/drawing/2014/main" id="{3F19BF29-E5D8-DF42-BC4F-D6AFE2805DFD}"/>
              </a:ext>
            </a:extLst>
          </p:cNvPr>
          <p:cNvSpPr txBox="1">
            <a:spLocks noGrp="1"/>
          </p:cNvSpPr>
          <p:nvPr>
            <p:ph type="ftr" sz="quarter" idx="9"/>
          </p:nvPr>
        </p:nvSpPr>
        <p:spPr/>
        <p:txBody>
          <a:bodyPr/>
          <a:lstStyle>
            <a:lvl1pPr>
              <a:defRPr/>
            </a:lvl1pPr>
          </a:lstStyle>
          <a:p>
            <a:pPr lvl="0"/>
            <a:endParaRPr lang="en-US"/>
          </a:p>
        </p:txBody>
      </p:sp>
      <p:grpSp>
        <p:nvGrpSpPr>
          <p:cNvPr id="8" name="Google Shape;1746;p178">
            <a:extLst>
              <a:ext uri="{FF2B5EF4-FFF2-40B4-BE49-F238E27FC236}">
                <a16:creationId xmlns:a16="http://schemas.microsoft.com/office/drawing/2014/main" id="{FAE66774-A4E4-67EA-99CF-B9A3421F8A82}"/>
              </a:ext>
            </a:extLst>
          </p:cNvPr>
          <p:cNvGrpSpPr/>
          <p:nvPr/>
        </p:nvGrpSpPr>
        <p:grpSpPr>
          <a:xfrm>
            <a:off x="7191545" y="0"/>
            <a:ext cx="5000460" cy="1425988"/>
            <a:chOff x="7191545" y="0"/>
            <a:chExt cx="5000460" cy="1425988"/>
          </a:xfrm>
        </p:grpSpPr>
        <p:pic>
          <p:nvPicPr>
            <p:cNvPr id="9" name="Google Shape;1747;p178">
              <a:extLst>
                <a:ext uri="{FF2B5EF4-FFF2-40B4-BE49-F238E27FC236}">
                  <a16:creationId xmlns:a16="http://schemas.microsoft.com/office/drawing/2014/main" id="{776D041A-6471-5337-CDB5-58C45FED769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748;p178">
              <a:extLst>
                <a:ext uri="{FF2B5EF4-FFF2-40B4-BE49-F238E27FC236}">
                  <a16:creationId xmlns:a16="http://schemas.microsoft.com/office/drawing/2014/main" id="{59CBCDBC-A8E9-0747-D33F-D6485A5A402F}"/>
                </a:ext>
              </a:extLst>
            </p:cNvPr>
            <p:cNvGrpSpPr/>
            <p:nvPr/>
          </p:nvGrpSpPr>
          <p:grpSpPr>
            <a:xfrm>
              <a:off x="7191545" y="0"/>
              <a:ext cx="5000460" cy="1425988"/>
              <a:chOff x="7191545" y="0"/>
              <a:chExt cx="5000460" cy="1425988"/>
            </a:xfrm>
          </p:grpSpPr>
          <p:sp>
            <p:nvSpPr>
              <p:cNvPr id="11" name="Google Shape;1749;p178">
                <a:extLst>
                  <a:ext uri="{FF2B5EF4-FFF2-40B4-BE49-F238E27FC236}">
                    <a16:creationId xmlns:a16="http://schemas.microsoft.com/office/drawing/2014/main" id="{346F0B19-8648-2157-8B18-8D54AD4F740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750;p178">
                <a:extLst>
                  <a:ext uri="{FF2B5EF4-FFF2-40B4-BE49-F238E27FC236}">
                    <a16:creationId xmlns:a16="http://schemas.microsoft.com/office/drawing/2014/main" id="{EED9F8BE-5CDB-3379-3DAE-7B2C64FA554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751;p178" descr="Open quotation mark with solid fill">
            <a:extLst>
              <a:ext uri="{FF2B5EF4-FFF2-40B4-BE49-F238E27FC236}">
                <a16:creationId xmlns:a16="http://schemas.microsoft.com/office/drawing/2014/main" id="{CB227038-4DF1-5C3D-4191-7D4891D8A1FE}"/>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7012261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57"/>
        <p:cNvGrpSpPr/>
        <p:nvPr/>
      </p:nvGrpSpPr>
      <p:grpSpPr>
        <a:xfrm>
          <a:off x="0" y="0"/>
          <a:ext cx="0" cy="0"/>
          <a:chOff x="0" y="0"/>
          <a:chExt cx="0" cy="0"/>
        </a:xfrm>
      </p:grpSpPr>
      <p:sp>
        <p:nvSpPr>
          <p:cNvPr id="1458" name="Google Shape;1458;p69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9" name="Google Shape;1459;p69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0" name="Google Shape;1460;p69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61" name="Google Shape;1461;p6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62" name="Google Shape;1462;p6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63" name="Google Shape;1463;p69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64" name="Google Shape;1464;p69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65" name="Google Shape;1465;p69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66" name="Google Shape;1466;p69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4103057010"/>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preserve="1">
  <p:cSld name="Two Content 12">
    <p:spTree>
      <p:nvGrpSpPr>
        <p:cNvPr id="1" name=""/>
        <p:cNvGrpSpPr/>
        <p:nvPr/>
      </p:nvGrpSpPr>
      <p:grpSpPr>
        <a:xfrm>
          <a:off x="0" y="0"/>
          <a:ext cx="0" cy="0"/>
          <a:chOff x="0" y="0"/>
          <a:chExt cx="0" cy="0"/>
        </a:xfrm>
      </p:grpSpPr>
      <p:sp>
        <p:nvSpPr>
          <p:cNvPr id="2" name="Google Shape;1753;p179">
            <a:extLst>
              <a:ext uri="{FF2B5EF4-FFF2-40B4-BE49-F238E27FC236}">
                <a16:creationId xmlns:a16="http://schemas.microsoft.com/office/drawing/2014/main" id="{2217009F-4B20-D844-EB0C-2D248911C72F}"/>
              </a:ext>
            </a:extLst>
          </p:cNvPr>
          <p:cNvSpPr txBox="1">
            <a:spLocks noGrp="1"/>
          </p:cNvSpPr>
          <p:nvPr>
            <p:ph type="title"/>
          </p:nvPr>
        </p:nvSpPr>
        <p:spPr/>
        <p:txBody>
          <a:bodyPr/>
          <a:lstStyle>
            <a:lvl1pPr>
              <a:defRPr/>
            </a:lvl1pPr>
          </a:lstStyle>
          <a:p>
            <a:pPr lvl="0"/>
            <a:endParaRPr lang="en-US"/>
          </a:p>
        </p:txBody>
      </p:sp>
      <p:sp>
        <p:nvSpPr>
          <p:cNvPr id="3" name="Google Shape;1754;p179">
            <a:extLst>
              <a:ext uri="{FF2B5EF4-FFF2-40B4-BE49-F238E27FC236}">
                <a16:creationId xmlns:a16="http://schemas.microsoft.com/office/drawing/2014/main" id="{D5A32D9B-49CB-9711-3A3F-9FE154B8C418}"/>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755;p179">
            <a:extLst>
              <a:ext uri="{FF2B5EF4-FFF2-40B4-BE49-F238E27FC236}">
                <a16:creationId xmlns:a16="http://schemas.microsoft.com/office/drawing/2014/main" id="{A6A4631B-5194-1F7A-F04D-C7AE5C3221F0}"/>
              </a:ext>
            </a:extLst>
          </p:cNvPr>
          <p:cNvGrpSpPr/>
          <p:nvPr/>
        </p:nvGrpSpPr>
        <p:grpSpPr>
          <a:xfrm>
            <a:off x="7191545" y="0"/>
            <a:ext cx="5000460" cy="1425988"/>
            <a:chOff x="7191545" y="0"/>
            <a:chExt cx="5000460" cy="1425988"/>
          </a:xfrm>
        </p:grpSpPr>
        <p:pic>
          <p:nvPicPr>
            <p:cNvPr id="5" name="Google Shape;1756;p179">
              <a:extLst>
                <a:ext uri="{FF2B5EF4-FFF2-40B4-BE49-F238E27FC236}">
                  <a16:creationId xmlns:a16="http://schemas.microsoft.com/office/drawing/2014/main" id="{3042AADC-E6FC-3A65-23C8-E73A09E4631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757;p179">
              <a:extLst>
                <a:ext uri="{FF2B5EF4-FFF2-40B4-BE49-F238E27FC236}">
                  <a16:creationId xmlns:a16="http://schemas.microsoft.com/office/drawing/2014/main" id="{27718008-F5C7-886B-81EA-8C0894C58B58}"/>
                </a:ext>
              </a:extLst>
            </p:cNvPr>
            <p:cNvGrpSpPr/>
            <p:nvPr/>
          </p:nvGrpSpPr>
          <p:grpSpPr>
            <a:xfrm>
              <a:off x="7191545" y="0"/>
              <a:ext cx="5000460" cy="1425988"/>
              <a:chOff x="7191545" y="0"/>
              <a:chExt cx="5000460" cy="1425988"/>
            </a:xfrm>
          </p:grpSpPr>
          <p:sp>
            <p:nvSpPr>
              <p:cNvPr id="7" name="Google Shape;1758;p179">
                <a:extLst>
                  <a:ext uri="{FF2B5EF4-FFF2-40B4-BE49-F238E27FC236}">
                    <a16:creationId xmlns:a16="http://schemas.microsoft.com/office/drawing/2014/main" id="{B15C425A-E847-FBEF-C0E1-F9EA7D74B0BB}"/>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759;p179">
                <a:extLst>
                  <a:ext uri="{FF2B5EF4-FFF2-40B4-BE49-F238E27FC236}">
                    <a16:creationId xmlns:a16="http://schemas.microsoft.com/office/drawing/2014/main" id="{A40A08E6-81C4-D720-69EB-A0DB459D231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760;p179">
            <a:extLst>
              <a:ext uri="{FF2B5EF4-FFF2-40B4-BE49-F238E27FC236}">
                <a16:creationId xmlns:a16="http://schemas.microsoft.com/office/drawing/2014/main" id="{987008B7-7883-058C-9E0E-148E35DD4B38}"/>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761;p179">
            <a:extLst>
              <a:ext uri="{FF2B5EF4-FFF2-40B4-BE49-F238E27FC236}">
                <a16:creationId xmlns:a16="http://schemas.microsoft.com/office/drawing/2014/main" id="{C1EC6426-AF26-DA27-04D6-D770E313135B}"/>
              </a:ext>
            </a:extLst>
          </p:cNvPr>
          <p:cNvSpPr txBox="1">
            <a:spLocks noGrp="1"/>
          </p:cNvSpPr>
          <p:nvPr>
            <p:ph type="sldNum" sz="quarter" idx="8"/>
          </p:nvPr>
        </p:nvSpPr>
        <p:spPr>
          <a:xfrm>
            <a:off x="8839193" y="6356351"/>
            <a:ext cx="2743200" cy="365129"/>
          </a:xfrm>
        </p:spPr>
        <p:txBody>
          <a:bodyPr/>
          <a:lstStyle>
            <a:lvl1pPr>
              <a:defRPr/>
            </a:lvl1pPr>
          </a:lstStyle>
          <a:p>
            <a:pPr lvl="0"/>
            <a:fld id="{E46A7AEA-DD0F-47A1-A024-3EDCE42E4C58}" type="slidenum">
              <a:t>‹#›</a:t>
            </a:fld>
            <a:endParaRPr lang="en-US"/>
          </a:p>
        </p:txBody>
      </p:sp>
      <p:cxnSp>
        <p:nvCxnSpPr>
          <p:cNvPr id="11" name="Google Shape;1762;p179">
            <a:extLst>
              <a:ext uri="{FF2B5EF4-FFF2-40B4-BE49-F238E27FC236}">
                <a16:creationId xmlns:a16="http://schemas.microsoft.com/office/drawing/2014/main" id="{030FA56F-DF0A-8DB1-8966-313C5F62670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763;p179">
            <a:extLst>
              <a:ext uri="{FF2B5EF4-FFF2-40B4-BE49-F238E27FC236}">
                <a16:creationId xmlns:a16="http://schemas.microsoft.com/office/drawing/2014/main" id="{B9DBDEC3-0E3D-99BC-8668-D037D4906D2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182449623"/>
      </p:ext>
    </p:extLst>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preserve="1">
  <p:cSld name="Comparison 11">
    <p:spTree>
      <p:nvGrpSpPr>
        <p:cNvPr id="1" name=""/>
        <p:cNvGrpSpPr/>
        <p:nvPr/>
      </p:nvGrpSpPr>
      <p:grpSpPr>
        <a:xfrm>
          <a:off x="0" y="0"/>
          <a:ext cx="0" cy="0"/>
          <a:chOff x="0" y="0"/>
          <a:chExt cx="0" cy="0"/>
        </a:xfrm>
      </p:grpSpPr>
      <p:grpSp>
        <p:nvGrpSpPr>
          <p:cNvPr id="2" name="Google Shape;1765;p180">
            <a:extLst>
              <a:ext uri="{FF2B5EF4-FFF2-40B4-BE49-F238E27FC236}">
                <a16:creationId xmlns:a16="http://schemas.microsoft.com/office/drawing/2014/main" id="{C20E7E46-038B-E2EB-F0D2-D64D24AD6208}"/>
              </a:ext>
            </a:extLst>
          </p:cNvPr>
          <p:cNvGrpSpPr/>
          <p:nvPr/>
        </p:nvGrpSpPr>
        <p:grpSpPr>
          <a:xfrm>
            <a:off x="7191545" y="0"/>
            <a:ext cx="5000460" cy="1425988"/>
            <a:chOff x="7191545" y="0"/>
            <a:chExt cx="5000460" cy="1425988"/>
          </a:xfrm>
        </p:grpSpPr>
        <p:pic>
          <p:nvPicPr>
            <p:cNvPr id="3" name="Google Shape;1766;p180">
              <a:extLst>
                <a:ext uri="{FF2B5EF4-FFF2-40B4-BE49-F238E27FC236}">
                  <a16:creationId xmlns:a16="http://schemas.microsoft.com/office/drawing/2014/main" id="{5D6E5A57-C546-407B-CD34-3736E744A86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67;p180">
              <a:extLst>
                <a:ext uri="{FF2B5EF4-FFF2-40B4-BE49-F238E27FC236}">
                  <a16:creationId xmlns:a16="http://schemas.microsoft.com/office/drawing/2014/main" id="{1CB1FE90-AD5A-02C8-372E-9C914C8C3EE7}"/>
                </a:ext>
              </a:extLst>
            </p:cNvPr>
            <p:cNvGrpSpPr/>
            <p:nvPr/>
          </p:nvGrpSpPr>
          <p:grpSpPr>
            <a:xfrm>
              <a:off x="7191545" y="0"/>
              <a:ext cx="5000460" cy="1425988"/>
              <a:chOff x="7191545" y="0"/>
              <a:chExt cx="5000460" cy="1425988"/>
            </a:xfrm>
          </p:grpSpPr>
          <p:sp>
            <p:nvSpPr>
              <p:cNvPr id="5" name="Google Shape;1768;p180">
                <a:extLst>
                  <a:ext uri="{FF2B5EF4-FFF2-40B4-BE49-F238E27FC236}">
                    <a16:creationId xmlns:a16="http://schemas.microsoft.com/office/drawing/2014/main" id="{45814E5C-D8E6-7E95-FA6B-B3319AF60CC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69;p180">
                <a:extLst>
                  <a:ext uri="{FF2B5EF4-FFF2-40B4-BE49-F238E27FC236}">
                    <a16:creationId xmlns:a16="http://schemas.microsoft.com/office/drawing/2014/main" id="{21CCAA29-B5C0-D61E-ADDC-CEA0B5836A5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70;p180">
            <a:extLst>
              <a:ext uri="{FF2B5EF4-FFF2-40B4-BE49-F238E27FC236}">
                <a16:creationId xmlns:a16="http://schemas.microsoft.com/office/drawing/2014/main" id="{7E68FE15-9570-054E-BC3E-7E9BDE16CFB6}"/>
              </a:ext>
            </a:extLst>
          </p:cNvPr>
          <p:cNvSpPr txBox="1">
            <a:spLocks noGrp="1"/>
          </p:cNvSpPr>
          <p:nvPr>
            <p:ph type="title"/>
          </p:nvPr>
        </p:nvSpPr>
        <p:spPr/>
        <p:txBody>
          <a:bodyPr/>
          <a:lstStyle>
            <a:lvl1pPr>
              <a:defRPr/>
            </a:lvl1pPr>
          </a:lstStyle>
          <a:p>
            <a:pPr lvl="0"/>
            <a:endParaRPr lang="en-US"/>
          </a:p>
        </p:txBody>
      </p:sp>
      <p:sp>
        <p:nvSpPr>
          <p:cNvPr id="8" name="Google Shape;1771;p180">
            <a:extLst>
              <a:ext uri="{FF2B5EF4-FFF2-40B4-BE49-F238E27FC236}">
                <a16:creationId xmlns:a16="http://schemas.microsoft.com/office/drawing/2014/main" id="{582A507A-7B2F-540F-91CA-9A4C2A6B18B9}"/>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772;p180">
            <a:extLst>
              <a:ext uri="{FF2B5EF4-FFF2-40B4-BE49-F238E27FC236}">
                <a16:creationId xmlns:a16="http://schemas.microsoft.com/office/drawing/2014/main" id="{FC0CD36F-3D82-C728-570A-A755EF59DEBF}"/>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773;p180">
            <a:extLst>
              <a:ext uri="{FF2B5EF4-FFF2-40B4-BE49-F238E27FC236}">
                <a16:creationId xmlns:a16="http://schemas.microsoft.com/office/drawing/2014/main" id="{A8462349-6CDA-EF31-E9AC-28B4CF4FD822}"/>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774;p180">
            <a:extLst>
              <a:ext uri="{FF2B5EF4-FFF2-40B4-BE49-F238E27FC236}">
                <a16:creationId xmlns:a16="http://schemas.microsoft.com/office/drawing/2014/main" id="{55459F4E-CEB7-D888-16AC-6CB27B684AC0}"/>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775;p180">
            <a:extLst>
              <a:ext uri="{FF2B5EF4-FFF2-40B4-BE49-F238E27FC236}">
                <a16:creationId xmlns:a16="http://schemas.microsoft.com/office/drawing/2014/main" id="{319F9062-4EFA-1B2C-0C38-75A2B1C46B3E}"/>
              </a:ext>
            </a:extLst>
          </p:cNvPr>
          <p:cNvSpPr txBox="1">
            <a:spLocks noGrp="1"/>
          </p:cNvSpPr>
          <p:nvPr>
            <p:ph type="sldNum" sz="quarter" idx="8"/>
          </p:nvPr>
        </p:nvSpPr>
        <p:spPr/>
        <p:txBody>
          <a:bodyPr/>
          <a:lstStyle>
            <a:lvl1pPr>
              <a:defRPr/>
            </a:lvl1pPr>
          </a:lstStyle>
          <a:p>
            <a:pPr lvl="0"/>
            <a:fld id="{4972C9CD-3AB9-49B4-9A7A-DD3EF2BB8924}" type="slidenum">
              <a:t>‹#›</a:t>
            </a:fld>
            <a:endParaRPr lang="en-US"/>
          </a:p>
        </p:txBody>
      </p:sp>
      <p:cxnSp>
        <p:nvCxnSpPr>
          <p:cNvPr id="13" name="Google Shape;1776;p180">
            <a:extLst>
              <a:ext uri="{FF2B5EF4-FFF2-40B4-BE49-F238E27FC236}">
                <a16:creationId xmlns:a16="http://schemas.microsoft.com/office/drawing/2014/main" id="{2742516C-2716-C1BC-AB52-388DCF1B9E1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777;p180">
            <a:extLst>
              <a:ext uri="{FF2B5EF4-FFF2-40B4-BE49-F238E27FC236}">
                <a16:creationId xmlns:a16="http://schemas.microsoft.com/office/drawing/2014/main" id="{21081B60-4761-739D-23EC-0CF4BA42DD9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642560848"/>
      </p:ext>
    </p:extLst>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preserve="1">
  <p:cSld name="Title Only 11">
    <p:spTree>
      <p:nvGrpSpPr>
        <p:cNvPr id="1" name=""/>
        <p:cNvGrpSpPr/>
        <p:nvPr/>
      </p:nvGrpSpPr>
      <p:grpSpPr>
        <a:xfrm>
          <a:off x="0" y="0"/>
          <a:ext cx="0" cy="0"/>
          <a:chOff x="0" y="0"/>
          <a:chExt cx="0" cy="0"/>
        </a:xfrm>
      </p:grpSpPr>
      <p:grpSp>
        <p:nvGrpSpPr>
          <p:cNvPr id="2" name="Google Shape;1779;p181">
            <a:extLst>
              <a:ext uri="{FF2B5EF4-FFF2-40B4-BE49-F238E27FC236}">
                <a16:creationId xmlns:a16="http://schemas.microsoft.com/office/drawing/2014/main" id="{047521A1-F01C-F8E4-632A-124437BD597B}"/>
              </a:ext>
            </a:extLst>
          </p:cNvPr>
          <p:cNvGrpSpPr/>
          <p:nvPr/>
        </p:nvGrpSpPr>
        <p:grpSpPr>
          <a:xfrm>
            <a:off x="7191545" y="0"/>
            <a:ext cx="5000460" cy="1425988"/>
            <a:chOff x="7191545" y="0"/>
            <a:chExt cx="5000460" cy="1425988"/>
          </a:xfrm>
        </p:grpSpPr>
        <p:pic>
          <p:nvPicPr>
            <p:cNvPr id="3" name="Google Shape;1780;p181">
              <a:extLst>
                <a:ext uri="{FF2B5EF4-FFF2-40B4-BE49-F238E27FC236}">
                  <a16:creationId xmlns:a16="http://schemas.microsoft.com/office/drawing/2014/main" id="{8423D8F0-E315-E570-FF92-F913B0DDE3F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81;p181">
              <a:extLst>
                <a:ext uri="{FF2B5EF4-FFF2-40B4-BE49-F238E27FC236}">
                  <a16:creationId xmlns:a16="http://schemas.microsoft.com/office/drawing/2014/main" id="{98F74220-BFE5-D224-8D6D-8DFCE15A9CBF}"/>
                </a:ext>
              </a:extLst>
            </p:cNvPr>
            <p:cNvGrpSpPr/>
            <p:nvPr/>
          </p:nvGrpSpPr>
          <p:grpSpPr>
            <a:xfrm>
              <a:off x="7191545" y="0"/>
              <a:ext cx="5000460" cy="1425988"/>
              <a:chOff x="7191545" y="0"/>
              <a:chExt cx="5000460" cy="1425988"/>
            </a:xfrm>
          </p:grpSpPr>
          <p:sp>
            <p:nvSpPr>
              <p:cNvPr id="5" name="Google Shape;1782;p181">
                <a:extLst>
                  <a:ext uri="{FF2B5EF4-FFF2-40B4-BE49-F238E27FC236}">
                    <a16:creationId xmlns:a16="http://schemas.microsoft.com/office/drawing/2014/main" id="{39870555-D91F-DB73-79B6-5EAB936B90E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83;p181">
                <a:extLst>
                  <a:ext uri="{FF2B5EF4-FFF2-40B4-BE49-F238E27FC236}">
                    <a16:creationId xmlns:a16="http://schemas.microsoft.com/office/drawing/2014/main" id="{035BBD73-A9B1-E448-D55A-741AB41C97C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84;p181">
            <a:extLst>
              <a:ext uri="{FF2B5EF4-FFF2-40B4-BE49-F238E27FC236}">
                <a16:creationId xmlns:a16="http://schemas.microsoft.com/office/drawing/2014/main" id="{636FE4D8-3B32-58F2-DB28-20BA295538A6}"/>
              </a:ext>
            </a:extLst>
          </p:cNvPr>
          <p:cNvSpPr txBox="1">
            <a:spLocks noGrp="1"/>
          </p:cNvSpPr>
          <p:nvPr>
            <p:ph type="title"/>
          </p:nvPr>
        </p:nvSpPr>
        <p:spPr/>
        <p:txBody>
          <a:bodyPr/>
          <a:lstStyle>
            <a:lvl1pPr>
              <a:defRPr/>
            </a:lvl1pPr>
          </a:lstStyle>
          <a:p>
            <a:pPr lvl="0"/>
            <a:endParaRPr lang="en-US"/>
          </a:p>
        </p:txBody>
      </p:sp>
      <p:sp>
        <p:nvSpPr>
          <p:cNvPr id="8" name="Google Shape;1785;p181">
            <a:extLst>
              <a:ext uri="{FF2B5EF4-FFF2-40B4-BE49-F238E27FC236}">
                <a16:creationId xmlns:a16="http://schemas.microsoft.com/office/drawing/2014/main" id="{09DCB661-109C-D070-503E-408DA33A1D8F}"/>
              </a:ext>
            </a:extLst>
          </p:cNvPr>
          <p:cNvSpPr txBox="1">
            <a:spLocks noGrp="1"/>
          </p:cNvSpPr>
          <p:nvPr>
            <p:ph type="sldNum" sz="quarter" idx="8"/>
          </p:nvPr>
        </p:nvSpPr>
        <p:spPr/>
        <p:txBody>
          <a:bodyPr/>
          <a:lstStyle>
            <a:lvl1pPr>
              <a:defRPr/>
            </a:lvl1pPr>
          </a:lstStyle>
          <a:p>
            <a:pPr lvl="0"/>
            <a:fld id="{30FEFF82-BAF2-4652-A336-6C0C6F3146C2}" type="slidenum">
              <a:t>‹#›</a:t>
            </a:fld>
            <a:endParaRPr lang="en-US"/>
          </a:p>
        </p:txBody>
      </p:sp>
      <p:cxnSp>
        <p:nvCxnSpPr>
          <p:cNvPr id="9" name="Google Shape;1786;p181">
            <a:extLst>
              <a:ext uri="{FF2B5EF4-FFF2-40B4-BE49-F238E27FC236}">
                <a16:creationId xmlns:a16="http://schemas.microsoft.com/office/drawing/2014/main" id="{AE20940F-7766-C3A1-FF68-D6D1299421B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787;p181">
            <a:extLst>
              <a:ext uri="{FF2B5EF4-FFF2-40B4-BE49-F238E27FC236}">
                <a16:creationId xmlns:a16="http://schemas.microsoft.com/office/drawing/2014/main" id="{01944CE3-000F-93BD-0559-F0D6EACD1F3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906231244"/>
      </p:ext>
    </p:extLst>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preserve="1">
  <p:cSld name="End 12">
    <p:spTree>
      <p:nvGrpSpPr>
        <p:cNvPr id="1" name=""/>
        <p:cNvGrpSpPr/>
        <p:nvPr/>
      </p:nvGrpSpPr>
      <p:grpSpPr>
        <a:xfrm>
          <a:off x="0" y="0"/>
          <a:ext cx="0" cy="0"/>
          <a:chOff x="0" y="0"/>
          <a:chExt cx="0" cy="0"/>
        </a:xfrm>
      </p:grpSpPr>
      <p:grpSp>
        <p:nvGrpSpPr>
          <p:cNvPr id="2" name="Google Shape;1789;p182">
            <a:extLst>
              <a:ext uri="{FF2B5EF4-FFF2-40B4-BE49-F238E27FC236}">
                <a16:creationId xmlns:a16="http://schemas.microsoft.com/office/drawing/2014/main" id="{170D9310-BA03-E731-A0BA-84A5AC27DB46}"/>
              </a:ext>
            </a:extLst>
          </p:cNvPr>
          <p:cNvGrpSpPr/>
          <p:nvPr/>
        </p:nvGrpSpPr>
        <p:grpSpPr>
          <a:xfrm>
            <a:off x="0" y="0"/>
            <a:ext cx="12191996" cy="2148830"/>
            <a:chOff x="0" y="0"/>
            <a:chExt cx="12191996" cy="2148830"/>
          </a:xfrm>
        </p:grpSpPr>
        <p:sp>
          <p:nvSpPr>
            <p:cNvPr id="3" name="Google Shape;1790;p182">
              <a:extLst>
                <a:ext uri="{FF2B5EF4-FFF2-40B4-BE49-F238E27FC236}">
                  <a16:creationId xmlns:a16="http://schemas.microsoft.com/office/drawing/2014/main" id="{A9854E21-4111-A3B3-9926-3A19AEC514D1}"/>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791;p182">
              <a:extLst>
                <a:ext uri="{FF2B5EF4-FFF2-40B4-BE49-F238E27FC236}">
                  <a16:creationId xmlns:a16="http://schemas.microsoft.com/office/drawing/2014/main" id="{EF3D4B48-F61B-6CCC-1060-CD30429ED9A3}"/>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792;p182">
            <a:extLst>
              <a:ext uri="{FF2B5EF4-FFF2-40B4-BE49-F238E27FC236}">
                <a16:creationId xmlns:a16="http://schemas.microsoft.com/office/drawing/2014/main" id="{EDE98C2B-9144-6AF7-4579-60D85F13EF4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93;p182">
            <a:extLst>
              <a:ext uri="{FF2B5EF4-FFF2-40B4-BE49-F238E27FC236}">
                <a16:creationId xmlns:a16="http://schemas.microsoft.com/office/drawing/2014/main" id="{794D620C-6E89-E613-6BE1-EECCBD4782E4}"/>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794;p182">
            <a:extLst>
              <a:ext uri="{FF2B5EF4-FFF2-40B4-BE49-F238E27FC236}">
                <a16:creationId xmlns:a16="http://schemas.microsoft.com/office/drawing/2014/main" id="{2132C8C9-F96C-6955-4BA4-0DB9F3FD112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795;p182">
            <a:extLst>
              <a:ext uri="{FF2B5EF4-FFF2-40B4-BE49-F238E27FC236}">
                <a16:creationId xmlns:a16="http://schemas.microsoft.com/office/drawing/2014/main" id="{9915869B-FE48-A601-F564-95C6AF954AFB}"/>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349898336"/>
      </p:ext>
    </p:extLst>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preserve="1">
  <p:cSld name="Blank 11">
    <p:spTree>
      <p:nvGrpSpPr>
        <p:cNvPr id="1" name=""/>
        <p:cNvGrpSpPr/>
        <p:nvPr/>
      </p:nvGrpSpPr>
      <p:grpSpPr>
        <a:xfrm>
          <a:off x="0" y="0"/>
          <a:ext cx="0" cy="0"/>
          <a:chOff x="0" y="0"/>
          <a:chExt cx="0" cy="0"/>
        </a:xfrm>
      </p:grpSpPr>
      <p:sp>
        <p:nvSpPr>
          <p:cNvPr id="2" name="Google Shape;1798;p183">
            <a:extLst>
              <a:ext uri="{FF2B5EF4-FFF2-40B4-BE49-F238E27FC236}">
                <a16:creationId xmlns:a16="http://schemas.microsoft.com/office/drawing/2014/main" id="{6C0301E6-0897-F992-8914-B077AB6E747A}"/>
              </a:ext>
            </a:extLst>
          </p:cNvPr>
          <p:cNvSpPr txBox="1">
            <a:spLocks noGrp="1"/>
          </p:cNvSpPr>
          <p:nvPr>
            <p:ph type="sldNum" sz="quarter" idx="8"/>
          </p:nvPr>
        </p:nvSpPr>
        <p:spPr/>
        <p:txBody>
          <a:bodyPr/>
          <a:lstStyle>
            <a:lvl1pPr>
              <a:defRPr/>
            </a:lvl1pPr>
          </a:lstStyle>
          <a:p>
            <a:pPr lvl="0"/>
            <a:fld id="{CA69DB06-D646-494C-812F-DBC63F291522}" type="slidenum">
              <a:t>‹#›</a:t>
            </a:fld>
            <a:endParaRPr lang="en-US"/>
          </a:p>
        </p:txBody>
      </p:sp>
      <p:cxnSp>
        <p:nvCxnSpPr>
          <p:cNvPr id="3" name="Google Shape;1799;p183">
            <a:extLst>
              <a:ext uri="{FF2B5EF4-FFF2-40B4-BE49-F238E27FC236}">
                <a16:creationId xmlns:a16="http://schemas.microsoft.com/office/drawing/2014/main" id="{48F21CA7-94A9-EFB0-B650-C19E2E03B08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800;p183">
            <a:extLst>
              <a:ext uri="{FF2B5EF4-FFF2-40B4-BE49-F238E27FC236}">
                <a16:creationId xmlns:a16="http://schemas.microsoft.com/office/drawing/2014/main" id="{C9CEDB26-B217-2FE2-8FF4-D39A3FAA5822}"/>
              </a:ext>
            </a:extLst>
          </p:cNvPr>
          <p:cNvSpPr txBox="1">
            <a:spLocks noGrp="1"/>
          </p:cNvSpPr>
          <p:nvPr>
            <p:ph type="ftr" sz="quarter" idx="9"/>
          </p:nvPr>
        </p:nvSpPr>
        <p:spPr/>
        <p:txBody>
          <a:bodyPr/>
          <a:lstStyle>
            <a:lvl1pPr>
              <a:defRPr/>
            </a:lvl1pPr>
          </a:lstStyle>
          <a:p>
            <a:pPr lvl="0"/>
            <a:endParaRPr lang="en-US"/>
          </a:p>
        </p:txBody>
      </p:sp>
      <p:grpSp>
        <p:nvGrpSpPr>
          <p:cNvPr id="5" name="Google Shape;1801;p183">
            <a:extLst>
              <a:ext uri="{FF2B5EF4-FFF2-40B4-BE49-F238E27FC236}">
                <a16:creationId xmlns:a16="http://schemas.microsoft.com/office/drawing/2014/main" id="{EE7F1C96-5FC9-C519-B50B-666FB4286F1D}"/>
              </a:ext>
            </a:extLst>
          </p:cNvPr>
          <p:cNvGrpSpPr/>
          <p:nvPr/>
        </p:nvGrpSpPr>
        <p:grpSpPr>
          <a:xfrm>
            <a:off x="7191545" y="0"/>
            <a:ext cx="5000460" cy="1425988"/>
            <a:chOff x="7191545" y="0"/>
            <a:chExt cx="5000460" cy="1425988"/>
          </a:xfrm>
        </p:grpSpPr>
        <p:pic>
          <p:nvPicPr>
            <p:cNvPr id="6" name="Google Shape;1802;p183">
              <a:extLst>
                <a:ext uri="{FF2B5EF4-FFF2-40B4-BE49-F238E27FC236}">
                  <a16:creationId xmlns:a16="http://schemas.microsoft.com/office/drawing/2014/main" id="{1C9751C8-15FD-172E-93F5-9F1626994AD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803;p183">
              <a:extLst>
                <a:ext uri="{FF2B5EF4-FFF2-40B4-BE49-F238E27FC236}">
                  <a16:creationId xmlns:a16="http://schemas.microsoft.com/office/drawing/2014/main" id="{04736A4A-DF4C-943B-F45D-AB687A7EF5C9}"/>
                </a:ext>
              </a:extLst>
            </p:cNvPr>
            <p:cNvGrpSpPr/>
            <p:nvPr/>
          </p:nvGrpSpPr>
          <p:grpSpPr>
            <a:xfrm>
              <a:off x="7191545" y="0"/>
              <a:ext cx="5000460" cy="1425988"/>
              <a:chOff x="7191545" y="0"/>
              <a:chExt cx="5000460" cy="1425988"/>
            </a:xfrm>
          </p:grpSpPr>
          <p:sp>
            <p:nvSpPr>
              <p:cNvPr id="8" name="Google Shape;1804;p183">
                <a:extLst>
                  <a:ext uri="{FF2B5EF4-FFF2-40B4-BE49-F238E27FC236}">
                    <a16:creationId xmlns:a16="http://schemas.microsoft.com/office/drawing/2014/main" id="{4E4039F3-AB82-9ACC-65CF-F12339D3AD5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805;p183">
                <a:extLst>
                  <a:ext uri="{FF2B5EF4-FFF2-40B4-BE49-F238E27FC236}">
                    <a16:creationId xmlns:a16="http://schemas.microsoft.com/office/drawing/2014/main" id="{7AB980FF-FB6C-B4DA-2AD9-CAA2CD25369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797653405"/>
      </p:ext>
    </p:extLst>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preserve="1">
  <p:cSld name="6_Quotation 2">
    <p:spTree>
      <p:nvGrpSpPr>
        <p:cNvPr id="1" name=""/>
        <p:cNvGrpSpPr/>
        <p:nvPr/>
      </p:nvGrpSpPr>
      <p:grpSpPr>
        <a:xfrm>
          <a:off x="0" y="0"/>
          <a:ext cx="0" cy="0"/>
          <a:chOff x="0" y="0"/>
          <a:chExt cx="0" cy="0"/>
        </a:xfrm>
      </p:grpSpPr>
      <p:sp>
        <p:nvSpPr>
          <p:cNvPr id="2" name="Google Shape;1807;p184">
            <a:extLst>
              <a:ext uri="{FF2B5EF4-FFF2-40B4-BE49-F238E27FC236}">
                <a16:creationId xmlns:a16="http://schemas.microsoft.com/office/drawing/2014/main" id="{E93BC2DD-A6B4-F9E8-8F8A-B2C14DC4B7A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08;p184">
            <a:extLst>
              <a:ext uri="{FF2B5EF4-FFF2-40B4-BE49-F238E27FC236}">
                <a16:creationId xmlns:a16="http://schemas.microsoft.com/office/drawing/2014/main" id="{B9DF0F6C-58F9-A3BC-4CA9-5AB3B4289170}"/>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09;p184">
            <a:extLst>
              <a:ext uri="{FF2B5EF4-FFF2-40B4-BE49-F238E27FC236}">
                <a16:creationId xmlns:a16="http://schemas.microsoft.com/office/drawing/2014/main" id="{E3CD0A74-6927-46FF-6A6D-A8BE18B680F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10;p184">
            <a:extLst>
              <a:ext uri="{FF2B5EF4-FFF2-40B4-BE49-F238E27FC236}">
                <a16:creationId xmlns:a16="http://schemas.microsoft.com/office/drawing/2014/main" id="{35EFE857-5DDD-3FB5-62B8-D4453B140922}"/>
              </a:ext>
            </a:extLst>
          </p:cNvPr>
          <p:cNvSpPr txBox="1">
            <a:spLocks noGrp="1"/>
          </p:cNvSpPr>
          <p:nvPr>
            <p:ph type="sldNum" sz="quarter" idx="8"/>
          </p:nvPr>
        </p:nvSpPr>
        <p:spPr/>
        <p:txBody>
          <a:bodyPr/>
          <a:lstStyle>
            <a:lvl1pPr>
              <a:defRPr>
                <a:solidFill>
                  <a:srgbClr val="AEB3B7"/>
                </a:solidFill>
              </a:defRPr>
            </a:lvl1pPr>
          </a:lstStyle>
          <a:p>
            <a:pPr lvl="0"/>
            <a:fld id="{F53F9DF1-11E1-4579-86F3-DA5B9FEB3C84}" type="slidenum">
              <a:t>‹#›</a:t>
            </a:fld>
            <a:endParaRPr lang="en-US"/>
          </a:p>
        </p:txBody>
      </p:sp>
      <p:cxnSp>
        <p:nvCxnSpPr>
          <p:cNvPr id="6" name="Google Shape;1811;p184">
            <a:extLst>
              <a:ext uri="{FF2B5EF4-FFF2-40B4-BE49-F238E27FC236}">
                <a16:creationId xmlns:a16="http://schemas.microsoft.com/office/drawing/2014/main" id="{29C4A003-A1C0-3D84-4A93-E710BC10D3E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12;p184">
            <a:extLst>
              <a:ext uri="{FF2B5EF4-FFF2-40B4-BE49-F238E27FC236}">
                <a16:creationId xmlns:a16="http://schemas.microsoft.com/office/drawing/2014/main" id="{D4E7C315-80FC-451D-F8B2-5CBE6E54280F}"/>
              </a:ext>
            </a:extLst>
          </p:cNvPr>
          <p:cNvSpPr txBox="1">
            <a:spLocks noGrp="1"/>
          </p:cNvSpPr>
          <p:nvPr>
            <p:ph type="ftr" sz="quarter" idx="9"/>
          </p:nvPr>
        </p:nvSpPr>
        <p:spPr/>
        <p:txBody>
          <a:bodyPr/>
          <a:lstStyle>
            <a:lvl1pPr>
              <a:defRPr/>
            </a:lvl1pPr>
          </a:lstStyle>
          <a:p>
            <a:pPr lvl="0"/>
            <a:endParaRPr lang="en-US"/>
          </a:p>
        </p:txBody>
      </p:sp>
      <p:grpSp>
        <p:nvGrpSpPr>
          <p:cNvPr id="8" name="Google Shape;1813;p184">
            <a:extLst>
              <a:ext uri="{FF2B5EF4-FFF2-40B4-BE49-F238E27FC236}">
                <a16:creationId xmlns:a16="http://schemas.microsoft.com/office/drawing/2014/main" id="{807DC6C7-4BEB-1AB3-D0AE-4493DA646182}"/>
              </a:ext>
            </a:extLst>
          </p:cNvPr>
          <p:cNvGrpSpPr/>
          <p:nvPr/>
        </p:nvGrpSpPr>
        <p:grpSpPr>
          <a:xfrm>
            <a:off x="7191545" y="0"/>
            <a:ext cx="5000460" cy="1425988"/>
            <a:chOff x="7191545" y="0"/>
            <a:chExt cx="5000460" cy="1425988"/>
          </a:xfrm>
        </p:grpSpPr>
        <p:pic>
          <p:nvPicPr>
            <p:cNvPr id="9" name="Google Shape;1814;p184">
              <a:extLst>
                <a:ext uri="{FF2B5EF4-FFF2-40B4-BE49-F238E27FC236}">
                  <a16:creationId xmlns:a16="http://schemas.microsoft.com/office/drawing/2014/main" id="{CD2A9D65-2963-E85F-7595-2742CF4EB4F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15;p184">
              <a:extLst>
                <a:ext uri="{FF2B5EF4-FFF2-40B4-BE49-F238E27FC236}">
                  <a16:creationId xmlns:a16="http://schemas.microsoft.com/office/drawing/2014/main" id="{D63E22C8-10A8-4795-4C35-BAD025F47538}"/>
                </a:ext>
              </a:extLst>
            </p:cNvPr>
            <p:cNvGrpSpPr/>
            <p:nvPr/>
          </p:nvGrpSpPr>
          <p:grpSpPr>
            <a:xfrm>
              <a:off x="7191545" y="0"/>
              <a:ext cx="5000460" cy="1425988"/>
              <a:chOff x="7191545" y="0"/>
              <a:chExt cx="5000460" cy="1425988"/>
            </a:xfrm>
          </p:grpSpPr>
          <p:sp>
            <p:nvSpPr>
              <p:cNvPr id="11" name="Google Shape;1816;p184">
                <a:extLst>
                  <a:ext uri="{FF2B5EF4-FFF2-40B4-BE49-F238E27FC236}">
                    <a16:creationId xmlns:a16="http://schemas.microsoft.com/office/drawing/2014/main" id="{41EFF08D-4A79-5385-A77D-9B43ABB7918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17;p184">
                <a:extLst>
                  <a:ext uri="{FF2B5EF4-FFF2-40B4-BE49-F238E27FC236}">
                    <a16:creationId xmlns:a16="http://schemas.microsoft.com/office/drawing/2014/main" id="{CB66F733-B993-B4CB-10CD-EF3C8F309A6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18;p184" descr="Open quotation mark with solid fill">
            <a:extLst>
              <a:ext uri="{FF2B5EF4-FFF2-40B4-BE49-F238E27FC236}">
                <a16:creationId xmlns:a16="http://schemas.microsoft.com/office/drawing/2014/main" id="{1957E023-2A3F-9B8D-6245-16A6CE189B3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529959848"/>
      </p:ext>
    </p:extLst>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preserve="1">
  <p:cSld name="Cover B 3">
    <p:spTree>
      <p:nvGrpSpPr>
        <p:cNvPr id="1" name=""/>
        <p:cNvGrpSpPr/>
        <p:nvPr/>
      </p:nvGrpSpPr>
      <p:grpSpPr>
        <a:xfrm>
          <a:off x="0" y="0"/>
          <a:ext cx="0" cy="0"/>
          <a:chOff x="0" y="0"/>
          <a:chExt cx="0" cy="0"/>
        </a:xfrm>
      </p:grpSpPr>
      <p:sp>
        <p:nvSpPr>
          <p:cNvPr id="2" name="Google Shape;1820;p185">
            <a:extLst>
              <a:ext uri="{FF2B5EF4-FFF2-40B4-BE49-F238E27FC236}">
                <a16:creationId xmlns:a16="http://schemas.microsoft.com/office/drawing/2014/main" id="{19CE5310-36D3-4630-F321-5AAEE4B5CAF4}"/>
              </a:ext>
            </a:extLst>
          </p:cNvPr>
          <p:cNvSpPr txBox="1">
            <a:spLocks noGrp="1"/>
          </p:cNvSpPr>
          <p:nvPr>
            <p:ph type="title"/>
          </p:nvPr>
        </p:nvSpPr>
        <p:spPr>
          <a:xfrm>
            <a:off x="513344" y="2633536"/>
            <a:ext cx="5194432" cy="2387598"/>
          </a:xfrm>
        </p:spPr>
        <p:txBody>
          <a:bodyPr anchor="b"/>
          <a:lstStyle>
            <a:lvl1pPr>
              <a:defRPr sz="4000">
                <a:solidFill>
                  <a:srgbClr val="444C55"/>
                </a:solidFill>
              </a:defRPr>
            </a:lvl1pPr>
          </a:lstStyle>
          <a:p>
            <a:pPr lvl="0"/>
            <a:endParaRPr lang="en-US"/>
          </a:p>
        </p:txBody>
      </p:sp>
      <p:sp>
        <p:nvSpPr>
          <p:cNvPr id="3" name="Google Shape;1821;p185">
            <a:extLst>
              <a:ext uri="{FF2B5EF4-FFF2-40B4-BE49-F238E27FC236}">
                <a16:creationId xmlns:a16="http://schemas.microsoft.com/office/drawing/2014/main" id="{4909A82C-EEC8-4018-DC2E-72C09D99F627}"/>
              </a:ext>
            </a:extLst>
          </p:cNvPr>
          <p:cNvSpPr txBox="1">
            <a:spLocks noGrp="1"/>
          </p:cNvSpPr>
          <p:nvPr>
            <p:ph type="subTitle" idx="4294967295"/>
          </p:nvPr>
        </p:nvSpPr>
        <p:spPr>
          <a:xfrm>
            <a:off x="513344" y="5400327"/>
            <a:ext cx="5194432" cy="986564"/>
          </a:xfrm>
        </p:spPr>
        <p:txBody>
          <a:bodyPr/>
          <a:lstStyle>
            <a:lvl1pPr>
              <a:buNone/>
              <a:defRPr/>
            </a:lvl1pPr>
          </a:lstStyle>
          <a:p>
            <a:pPr lvl="0"/>
            <a:endParaRPr lang="en-US"/>
          </a:p>
        </p:txBody>
      </p:sp>
      <p:grpSp>
        <p:nvGrpSpPr>
          <p:cNvPr id="4" name="Google Shape;1822;p185">
            <a:extLst>
              <a:ext uri="{FF2B5EF4-FFF2-40B4-BE49-F238E27FC236}">
                <a16:creationId xmlns:a16="http://schemas.microsoft.com/office/drawing/2014/main" id="{05569ADC-3CDB-D2E5-1430-B9FC2089C87A}"/>
              </a:ext>
            </a:extLst>
          </p:cNvPr>
          <p:cNvGrpSpPr/>
          <p:nvPr/>
        </p:nvGrpSpPr>
        <p:grpSpPr>
          <a:xfrm>
            <a:off x="0" y="0"/>
            <a:ext cx="6418722" cy="1509820"/>
            <a:chOff x="0" y="0"/>
            <a:chExt cx="6418722" cy="1509820"/>
          </a:xfrm>
        </p:grpSpPr>
        <p:sp>
          <p:nvSpPr>
            <p:cNvPr id="5" name="Google Shape;1823;p185">
              <a:extLst>
                <a:ext uri="{FF2B5EF4-FFF2-40B4-BE49-F238E27FC236}">
                  <a16:creationId xmlns:a16="http://schemas.microsoft.com/office/drawing/2014/main" id="{A3D9163D-9973-5B4B-1A69-6EC65D9060DF}"/>
                </a:ext>
              </a:extLst>
            </p:cNvPr>
            <p:cNvSpPr/>
            <p:nvPr/>
          </p:nvSpPr>
          <p:spPr>
            <a:xfrm flipH="1">
              <a:off x="0" y="0"/>
              <a:ext cx="6418722" cy="1509820"/>
            </a:xfrm>
            <a:custGeom>
              <a:avLst/>
              <a:gdLst>
                <a:gd name="f0" fmla="val w"/>
                <a:gd name="f1" fmla="val h"/>
                <a:gd name="f2" fmla="val 0"/>
                <a:gd name="f3" fmla="val 4669459"/>
                <a:gd name="f4" fmla="val 1098357"/>
                <a:gd name="f5" fmla="val 393099"/>
                <a:gd name="f6" fmla="val 485580"/>
                <a:gd name="f7" fmla="val 28411"/>
                <a:gd name="f8" fmla="val 1068094"/>
                <a:gd name="f9" fmla="val 214503"/>
                <a:gd name="f10" fmla="val 1643165"/>
                <a:gd name="f11" fmla="val 412971"/>
                <a:gd name="f12" fmla="val 2241464"/>
                <a:gd name="f13" fmla="val 572540"/>
                <a:gd name="f14" fmla="val 3009808"/>
                <a:gd name="f15" fmla="val 777487"/>
                <a:gd name="f16" fmla="val 3848273"/>
                <a:gd name="f17" fmla="val 856360"/>
                <a:gd name="f18" fmla="val 4645823"/>
                <a:gd name="f19" fmla="val 731027"/>
                <a:gd name="f20" fmla="val 726784"/>
                <a:gd name="f21" fmla="val 1079503"/>
                <a:gd name="f22" fmla="val 4627787"/>
                <a:gd name="f23" fmla="val 1083679"/>
                <a:gd name="f24" fmla="val 3105555"/>
                <a:gd name="f25" fmla="val 1189027"/>
                <a:gd name="f26" fmla="val 1909512"/>
                <a:gd name="f27" fmla="val 709765"/>
                <a:gd name="f28" fmla="val 568062"/>
                <a:gd name="f29" fmla="val 207626"/>
                <a:gd name="f30" fmla="*/ f0 1 4669459"/>
                <a:gd name="f31" fmla="*/ f1 1 1098357"/>
                <a:gd name="f32" fmla="+- f4 0 f2"/>
                <a:gd name="f33" fmla="+- f3 0 f2"/>
                <a:gd name="f34" fmla="*/ f33 1 4669459"/>
                <a:gd name="f35" fmla="*/ f32 1 1098357"/>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4669459" h="1098357">
                  <a:moveTo>
                    <a:pt x="f2" y="f2"/>
                  </a:moveTo>
                  <a:lnTo>
                    <a:pt x="f5" y="f2"/>
                  </a:lnTo>
                  <a:lnTo>
                    <a:pt x="f6" y="f7"/>
                  </a:lnTo>
                  <a:cubicBezTo>
                    <a:pt x="f8" y="f9"/>
                    <a:pt x="f10" y="f11"/>
                    <a:pt x="f12" y="f13"/>
                  </a:cubicBezTo>
                  <a:cubicBezTo>
                    <a:pt x="f14" y="f15"/>
                    <a:pt x="f16" y="f17"/>
                    <a:pt x="f18" y="f19"/>
                  </a:cubicBezTo>
                  <a:lnTo>
                    <a:pt x="f3" y="f20"/>
                  </a:lnTo>
                  <a:lnTo>
                    <a:pt x="f3" y="f21"/>
                  </a:lnTo>
                  <a:lnTo>
                    <a:pt x="f22" y="f23"/>
                  </a:lnTo>
                  <a:cubicBezTo>
                    <a:pt x="f24" y="f25"/>
                    <a:pt x="f26" y="f27"/>
                    <a:pt x="f28" y="f29"/>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824;p185">
              <a:extLst>
                <a:ext uri="{FF2B5EF4-FFF2-40B4-BE49-F238E27FC236}">
                  <a16:creationId xmlns:a16="http://schemas.microsoft.com/office/drawing/2014/main" id="{8360E0B6-3389-B39E-CC9A-D221499EB2C2}"/>
                </a:ext>
              </a:extLst>
            </p:cNvPr>
            <p:cNvSpPr/>
            <p:nvPr/>
          </p:nvSpPr>
          <p:spPr>
            <a:xfrm flipH="1">
              <a:off x="0" y="0"/>
              <a:ext cx="6244227" cy="1352022"/>
            </a:xfrm>
            <a:custGeom>
              <a:avLst/>
              <a:gdLst>
                <a:gd name="f0" fmla="val w"/>
                <a:gd name="f1" fmla="val h"/>
                <a:gd name="f2" fmla="val 0"/>
                <a:gd name="f3" fmla="val 4542519"/>
                <a:gd name="f4" fmla="val 983565"/>
                <a:gd name="f5" fmla="val 957397"/>
                <a:gd name="f6" fmla="val 4542518"/>
                <a:gd name="f7" fmla="val 957403"/>
                <a:gd name="f8" fmla="val 4510552"/>
                <a:gd name="f9" fmla="val 961138"/>
                <a:gd name="f10" fmla="val 2991282"/>
                <a:gd name="f11" fmla="val 1091409"/>
                <a:gd name="f12" fmla="val 1788278"/>
                <a:gd name="f13" fmla="val 632191"/>
                <a:gd name="f14" fmla="val 439600"/>
                <a:gd name="f15" fmla="val 152515"/>
                <a:gd name="f16" fmla="*/ f0 1 4542519"/>
                <a:gd name="f17" fmla="*/ f1 1 983565"/>
                <a:gd name="f18" fmla="+- f4 0 f2"/>
                <a:gd name="f19" fmla="+- f3 0 f2"/>
                <a:gd name="f20" fmla="*/ f19 1 4542519"/>
                <a:gd name="f21" fmla="*/ f18 1 9835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42519" h="983565">
                  <a:moveTo>
                    <a:pt x="f2" y="f2"/>
                  </a:moveTo>
                  <a:lnTo>
                    <a:pt x="f3" y="f2"/>
                  </a:lnTo>
                  <a:lnTo>
                    <a:pt x="f3" y="f5"/>
                  </a:lnTo>
                  <a:lnTo>
                    <a:pt x="f6" y="f7"/>
                  </a:lnTo>
                  <a:lnTo>
                    <a:pt x="f8" y="f9"/>
                  </a:lnTo>
                  <a:cubicBezTo>
                    <a:pt x="f10" y="f11"/>
                    <a:pt x="f12" y="f13"/>
                    <a:pt x="f14" y="f15"/>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pic>
        <p:nvPicPr>
          <p:cNvPr id="7" name="Google Shape;1825;p185">
            <a:extLst>
              <a:ext uri="{FF2B5EF4-FFF2-40B4-BE49-F238E27FC236}">
                <a16:creationId xmlns:a16="http://schemas.microsoft.com/office/drawing/2014/main" id="{4D03A1AB-47D4-C788-A01C-8C5532D22464}"/>
              </a:ext>
            </a:extLst>
          </p:cNvPr>
          <p:cNvPicPr>
            <a:picLocks noChangeAspect="1"/>
          </p:cNvPicPr>
          <p:nvPr/>
        </p:nvPicPr>
        <p:blipFill>
          <a:blip r:embed="rId2">
            <a:alphaModFix/>
          </a:blip>
          <a:srcRect/>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204844400"/>
      </p:ext>
    </p:extLst>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preserve="1">
  <p:cSld name="Cover 14">
    <p:spTree>
      <p:nvGrpSpPr>
        <p:cNvPr id="1" name=""/>
        <p:cNvGrpSpPr/>
        <p:nvPr/>
      </p:nvGrpSpPr>
      <p:grpSpPr>
        <a:xfrm>
          <a:off x="0" y="0"/>
          <a:ext cx="0" cy="0"/>
          <a:chOff x="0" y="0"/>
          <a:chExt cx="0" cy="0"/>
        </a:xfrm>
      </p:grpSpPr>
      <p:sp>
        <p:nvSpPr>
          <p:cNvPr id="2" name="Google Shape;1827;p186">
            <a:extLst>
              <a:ext uri="{FF2B5EF4-FFF2-40B4-BE49-F238E27FC236}">
                <a16:creationId xmlns:a16="http://schemas.microsoft.com/office/drawing/2014/main" id="{7D47A648-2700-E744-50AA-A9046B9B13D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28;p186">
            <a:extLst>
              <a:ext uri="{FF2B5EF4-FFF2-40B4-BE49-F238E27FC236}">
                <a16:creationId xmlns:a16="http://schemas.microsoft.com/office/drawing/2014/main" id="{F53F9422-3421-7025-CD5C-46156E2B8275}"/>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829;p186">
            <a:extLst>
              <a:ext uri="{FF2B5EF4-FFF2-40B4-BE49-F238E27FC236}">
                <a16:creationId xmlns:a16="http://schemas.microsoft.com/office/drawing/2014/main" id="{D79ABCD8-FB0B-6CC3-CAAD-9FBB069B139E}"/>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831;p186">
            <a:extLst>
              <a:ext uri="{FF2B5EF4-FFF2-40B4-BE49-F238E27FC236}">
                <a16:creationId xmlns:a16="http://schemas.microsoft.com/office/drawing/2014/main" id="{6CC66C2A-3C04-A629-A978-68F94009AEE7}"/>
              </a:ext>
            </a:extLst>
          </p:cNvPr>
          <p:cNvGrpSpPr/>
          <p:nvPr/>
        </p:nvGrpSpPr>
        <p:grpSpPr>
          <a:xfrm>
            <a:off x="0" y="5020348"/>
            <a:ext cx="12191996" cy="1837651"/>
            <a:chOff x="0" y="5020348"/>
            <a:chExt cx="12191996" cy="1837651"/>
          </a:xfrm>
        </p:grpSpPr>
        <p:sp>
          <p:nvSpPr>
            <p:cNvPr id="6" name="Google Shape;1832;p186">
              <a:extLst>
                <a:ext uri="{FF2B5EF4-FFF2-40B4-BE49-F238E27FC236}">
                  <a16:creationId xmlns:a16="http://schemas.microsoft.com/office/drawing/2014/main" id="{38963960-EC49-235D-81FA-EE36EA882DC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833;p186">
              <a:extLst>
                <a:ext uri="{FF2B5EF4-FFF2-40B4-BE49-F238E27FC236}">
                  <a16:creationId xmlns:a16="http://schemas.microsoft.com/office/drawing/2014/main" id="{C6CF8820-D219-F118-4D3C-8E4A7F948CD3}"/>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834;p186">
              <a:extLst>
                <a:ext uri="{FF2B5EF4-FFF2-40B4-BE49-F238E27FC236}">
                  <a16:creationId xmlns:a16="http://schemas.microsoft.com/office/drawing/2014/main" id="{6852DB41-0864-8135-EB80-21FA9A867955}"/>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114742616"/>
      </p:ext>
    </p:extLst>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preserve="1">
  <p:cSld name="Divider 15">
    <p:spTree>
      <p:nvGrpSpPr>
        <p:cNvPr id="1" name=""/>
        <p:cNvGrpSpPr/>
        <p:nvPr/>
      </p:nvGrpSpPr>
      <p:grpSpPr>
        <a:xfrm>
          <a:off x="0" y="0"/>
          <a:ext cx="0" cy="0"/>
          <a:chOff x="0" y="0"/>
          <a:chExt cx="0" cy="0"/>
        </a:xfrm>
      </p:grpSpPr>
      <p:grpSp>
        <p:nvGrpSpPr>
          <p:cNvPr id="2" name="Google Shape;1836;p187">
            <a:extLst>
              <a:ext uri="{FF2B5EF4-FFF2-40B4-BE49-F238E27FC236}">
                <a16:creationId xmlns:a16="http://schemas.microsoft.com/office/drawing/2014/main" id="{07144EED-ED6F-42FF-99CE-FB9D35743F87}"/>
              </a:ext>
            </a:extLst>
          </p:cNvPr>
          <p:cNvGrpSpPr/>
          <p:nvPr/>
        </p:nvGrpSpPr>
        <p:grpSpPr>
          <a:xfrm>
            <a:off x="0" y="5020348"/>
            <a:ext cx="12191996" cy="1837651"/>
            <a:chOff x="0" y="5020348"/>
            <a:chExt cx="12191996" cy="1837651"/>
          </a:xfrm>
        </p:grpSpPr>
        <p:sp>
          <p:nvSpPr>
            <p:cNvPr id="3" name="Google Shape;1837;p187">
              <a:extLst>
                <a:ext uri="{FF2B5EF4-FFF2-40B4-BE49-F238E27FC236}">
                  <a16:creationId xmlns:a16="http://schemas.microsoft.com/office/drawing/2014/main" id="{D0FE9B77-EE41-31E4-A6FB-494324B3D144}"/>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38;p187">
              <a:extLst>
                <a:ext uri="{FF2B5EF4-FFF2-40B4-BE49-F238E27FC236}">
                  <a16:creationId xmlns:a16="http://schemas.microsoft.com/office/drawing/2014/main" id="{94C21336-23C3-1720-E42D-5F9AB95FAEA8}"/>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39;p187">
              <a:extLst>
                <a:ext uri="{FF2B5EF4-FFF2-40B4-BE49-F238E27FC236}">
                  <a16:creationId xmlns:a16="http://schemas.microsoft.com/office/drawing/2014/main" id="{9D751184-F8BA-B615-8AE4-2B4B9AE68176}"/>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40;p187">
              <a:extLst>
                <a:ext uri="{FF2B5EF4-FFF2-40B4-BE49-F238E27FC236}">
                  <a16:creationId xmlns:a16="http://schemas.microsoft.com/office/drawing/2014/main" id="{B77CF5DF-D7DD-2572-D055-C181F9CD1713}"/>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41;p187">
            <a:extLst>
              <a:ext uri="{FF2B5EF4-FFF2-40B4-BE49-F238E27FC236}">
                <a16:creationId xmlns:a16="http://schemas.microsoft.com/office/drawing/2014/main" id="{2E99E38D-8A18-5E23-5669-8EFE55F7935D}"/>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2;p187">
            <a:extLst>
              <a:ext uri="{FF2B5EF4-FFF2-40B4-BE49-F238E27FC236}">
                <a16:creationId xmlns:a16="http://schemas.microsoft.com/office/drawing/2014/main" id="{33777DC5-C8B6-F030-13FF-CD9FBA718BAA}"/>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1932306216"/>
      </p:ext>
    </p:extLst>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preserve="1">
  <p:cSld name="Photo Slide 14">
    <p:spTree>
      <p:nvGrpSpPr>
        <p:cNvPr id="1" name=""/>
        <p:cNvGrpSpPr/>
        <p:nvPr/>
      </p:nvGrpSpPr>
      <p:grpSpPr>
        <a:xfrm>
          <a:off x="0" y="0"/>
          <a:ext cx="0" cy="0"/>
          <a:chOff x="0" y="0"/>
          <a:chExt cx="0" cy="0"/>
        </a:xfrm>
      </p:grpSpPr>
      <p:sp>
        <p:nvSpPr>
          <p:cNvPr id="2" name="Google Shape;1844;p188">
            <a:extLst>
              <a:ext uri="{FF2B5EF4-FFF2-40B4-BE49-F238E27FC236}">
                <a16:creationId xmlns:a16="http://schemas.microsoft.com/office/drawing/2014/main" id="{DCBECEB7-D1D9-F7A5-9902-F1F922CB3C4B}"/>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45;p188">
            <a:extLst>
              <a:ext uri="{FF2B5EF4-FFF2-40B4-BE49-F238E27FC236}">
                <a16:creationId xmlns:a16="http://schemas.microsoft.com/office/drawing/2014/main" id="{5074DBD8-34A4-6010-A829-0061ECD7A1A6}"/>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46;p188">
            <a:extLst>
              <a:ext uri="{FF2B5EF4-FFF2-40B4-BE49-F238E27FC236}">
                <a16:creationId xmlns:a16="http://schemas.microsoft.com/office/drawing/2014/main" id="{B743EECC-1014-F354-0D06-34B90C1253C5}"/>
              </a:ext>
            </a:extLst>
          </p:cNvPr>
          <p:cNvGrpSpPr/>
          <p:nvPr/>
        </p:nvGrpSpPr>
        <p:grpSpPr>
          <a:xfrm>
            <a:off x="0" y="5379424"/>
            <a:ext cx="2807363" cy="753895"/>
            <a:chOff x="0" y="5379424"/>
            <a:chExt cx="2807363" cy="753895"/>
          </a:xfrm>
        </p:grpSpPr>
        <p:sp>
          <p:nvSpPr>
            <p:cNvPr id="5" name="Google Shape;1847;p188">
              <a:extLst>
                <a:ext uri="{FF2B5EF4-FFF2-40B4-BE49-F238E27FC236}">
                  <a16:creationId xmlns:a16="http://schemas.microsoft.com/office/drawing/2014/main" id="{51FEC1F7-35A6-49BE-F158-F5B082DB2545}"/>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848;p188">
              <a:extLst>
                <a:ext uri="{FF2B5EF4-FFF2-40B4-BE49-F238E27FC236}">
                  <a16:creationId xmlns:a16="http://schemas.microsoft.com/office/drawing/2014/main" id="{D83A0A80-F3A3-C81E-2FFA-2424B447E309}"/>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850;p188">
            <a:extLst>
              <a:ext uri="{FF2B5EF4-FFF2-40B4-BE49-F238E27FC236}">
                <a16:creationId xmlns:a16="http://schemas.microsoft.com/office/drawing/2014/main" id="{03F63DD1-3E86-EC22-6E88-D936A0DD7E3D}"/>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76474530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67"/>
        <p:cNvGrpSpPr/>
        <p:nvPr/>
      </p:nvGrpSpPr>
      <p:grpSpPr>
        <a:xfrm>
          <a:off x="0" y="0"/>
          <a:ext cx="0" cy="0"/>
          <a:chOff x="0" y="0"/>
          <a:chExt cx="0" cy="0"/>
        </a:xfrm>
      </p:grpSpPr>
      <p:sp>
        <p:nvSpPr>
          <p:cNvPr id="1468" name="Google Shape;1468;p69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9" name="Google Shape;1469;p69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70" name="Google Shape;1470;p69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71" name="Google Shape;1471;p69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72" name="Google Shape;1472;p69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673336345"/>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preserve="1">
  <p:cSld name="Quotation 19">
    <p:spTree>
      <p:nvGrpSpPr>
        <p:cNvPr id="1" name=""/>
        <p:cNvGrpSpPr/>
        <p:nvPr/>
      </p:nvGrpSpPr>
      <p:grpSpPr>
        <a:xfrm>
          <a:off x="0" y="0"/>
          <a:ext cx="0" cy="0"/>
          <a:chOff x="0" y="0"/>
          <a:chExt cx="0" cy="0"/>
        </a:xfrm>
      </p:grpSpPr>
      <p:sp>
        <p:nvSpPr>
          <p:cNvPr id="2" name="Google Shape;1852;p189">
            <a:extLst>
              <a:ext uri="{FF2B5EF4-FFF2-40B4-BE49-F238E27FC236}">
                <a16:creationId xmlns:a16="http://schemas.microsoft.com/office/drawing/2014/main" id="{99D6E8D5-8220-9622-3905-8D12DA9A5E7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53;p189">
            <a:extLst>
              <a:ext uri="{FF2B5EF4-FFF2-40B4-BE49-F238E27FC236}">
                <a16:creationId xmlns:a16="http://schemas.microsoft.com/office/drawing/2014/main" id="{B5A190AE-EDE6-B354-8D77-C4F7E22D7FC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54;p189">
            <a:extLst>
              <a:ext uri="{FF2B5EF4-FFF2-40B4-BE49-F238E27FC236}">
                <a16:creationId xmlns:a16="http://schemas.microsoft.com/office/drawing/2014/main" id="{DAB0000C-81CC-F1EA-477C-730EB0692000}"/>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55;p189">
            <a:extLst>
              <a:ext uri="{FF2B5EF4-FFF2-40B4-BE49-F238E27FC236}">
                <a16:creationId xmlns:a16="http://schemas.microsoft.com/office/drawing/2014/main" id="{E63C4DC4-03FD-7BDB-7AAC-958C5551922C}"/>
              </a:ext>
            </a:extLst>
          </p:cNvPr>
          <p:cNvSpPr txBox="1">
            <a:spLocks noGrp="1"/>
          </p:cNvSpPr>
          <p:nvPr>
            <p:ph type="sldNum" sz="quarter" idx="8"/>
          </p:nvPr>
        </p:nvSpPr>
        <p:spPr/>
        <p:txBody>
          <a:bodyPr/>
          <a:lstStyle>
            <a:lvl1pPr>
              <a:defRPr>
                <a:solidFill>
                  <a:srgbClr val="AEB3B7"/>
                </a:solidFill>
              </a:defRPr>
            </a:lvl1pPr>
          </a:lstStyle>
          <a:p>
            <a:pPr lvl="0"/>
            <a:fld id="{152DE64F-3219-4060-999E-118A17C1820A}" type="slidenum">
              <a:t>‹#›</a:t>
            </a:fld>
            <a:endParaRPr lang="en-US"/>
          </a:p>
        </p:txBody>
      </p:sp>
      <p:cxnSp>
        <p:nvCxnSpPr>
          <p:cNvPr id="6" name="Google Shape;1856;p189">
            <a:extLst>
              <a:ext uri="{FF2B5EF4-FFF2-40B4-BE49-F238E27FC236}">
                <a16:creationId xmlns:a16="http://schemas.microsoft.com/office/drawing/2014/main" id="{39F49158-02CF-1E46-A32E-C2232A302D7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57;p189">
            <a:extLst>
              <a:ext uri="{FF2B5EF4-FFF2-40B4-BE49-F238E27FC236}">
                <a16:creationId xmlns:a16="http://schemas.microsoft.com/office/drawing/2014/main" id="{A9ED2C24-111C-F252-CA86-E8F7FF9ABF28}"/>
              </a:ext>
            </a:extLst>
          </p:cNvPr>
          <p:cNvSpPr txBox="1">
            <a:spLocks noGrp="1"/>
          </p:cNvSpPr>
          <p:nvPr>
            <p:ph type="ftr" sz="quarter" idx="9"/>
          </p:nvPr>
        </p:nvSpPr>
        <p:spPr/>
        <p:txBody>
          <a:bodyPr/>
          <a:lstStyle>
            <a:lvl1pPr>
              <a:defRPr/>
            </a:lvl1pPr>
          </a:lstStyle>
          <a:p>
            <a:pPr lvl="0"/>
            <a:endParaRPr lang="en-US"/>
          </a:p>
        </p:txBody>
      </p:sp>
      <p:grpSp>
        <p:nvGrpSpPr>
          <p:cNvPr id="8" name="Google Shape;1858;p189">
            <a:extLst>
              <a:ext uri="{FF2B5EF4-FFF2-40B4-BE49-F238E27FC236}">
                <a16:creationId xmlns:a16="http://schemas.microsoft.com/office/drawing/2014/main" id="{51BE731B-6A91-1663-FA2F-81ACF5018C4F}"/>
              </a:ext>
            </a:extLst>
          </p:cNvPr>
          <p:cNvGrpSpPr/>
          <p:nvPr/>
        </p:nvGrpSpPr>
        <p:grpSpPr>
          <a:xfrm>
            <a:off x="7191545" y="0"/>
            <a:ext cx="5000460" cy="1425988"/>
            <a:chOff x="7191545" y="0"/>
            <a:chExt cx="5000460" cy="1425988"/>
          </a:xfrm>
        </p:grpSpPr>
        <p:pic>
          <p:nvPicPr>
            <p:cNvPr id="9" name="Google Shape;1859;p189">
              <a:extLst>
                <a:ext uri="{FF2B5EF4-FFF2-40B4-BE49-F238E27FC236}">
                  <a16:creationId xmlns:a16="http://schemas.microsoft.com/office/drawing/2014/main" id="{B5AADBAF-2BA1-A7F7-E564-18604F28125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60;p189">
              <a:extLst>
                <a:ext uri="{FF2B5EF4-FFF2-40B4-BE49-F238E27FC236}">
                  <a16:creationId xmlns:a16="http://schemas.microsoft.com/office/drawing/2014/main" id="{9AC34D97-3063-FBCF-E4C2-F9E4408AC13E}"/>
                </a:ext>
              </a:extLst>
            </p:cNvPr>
            <p:cNvGrpSpPr/>
            <p:nvPr/>
          </p:nvGrpSpPr>
          <p:grpSpPr>
            <a:xfrm>
              <a:off x="7191545" y="0"/>
              <a:ext cx="5000460" cy="1425988"/>
              <a:chOff x="7191545" y="0"/>
              <a:chExt cx="5000460" cy="1425988"/>
            </a:xfrm>
          </p:grpSpPr>
          <p:sp>
            <p:nvSpPr>
              <p:cNvPr id="11" name="Google Shape;1861;p189">
                <a:extLst>
                  <a:ext uri="{FF2B5EF4-FFF2-40B4-BE49-F238E27FC236}">
                    <a16:creationId xmlns:a16="http://schemas.microsoft.com/office/drawing/2014/main" id="{B3F12D89-12BA-F9A8-DF8C-C85DF4663DF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62;p189">
                <a:extLst>
                  <a:ext uri="{FF2B5EF4-FFF2-40B4-BE49-F238E27FC236}">
                    <a16:creationId xmlns:a16="http://schemas.microsoft.com/office/drawing/2014/main" id="{6288A53E-1B27-F13D-5298-366659A89AB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63;p189" descr="Open quotation mark with solid fill">
            <a:extLst>
              <a:ext uri="{FF2B5EF4-FFF2-40B4-BE49-F238E27FC236}">
                <a16:creationId xmlns:a16="http://schemas.microsoft.com/office/drawing/2014/main" id="{3C1FD60B-A1BA-6667-3338-30A5495A5E6C}"/>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922959736"/>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preserve="1">
  <p:cSld name="Quotation 20">
    <p:spTree>
      <p:nvGrpSpPr>
        <p:cNvPr id="1" name=""/>
        <p:cNvGrpSpPr/>
        <p:nvPr/>
      </p:nvGrpSpPr>
      <p:grpSpPr>
        <a:xfrm>
          <a:off x="0" y="0"/>
          <a:ext cx="0" cy="0"/>
          <a:chOff x="0" y="0"/>
          <a:chExt cx="0" cy="0"/>
        </a:xfrm>
      </p:grpSpPr>
      <p:sp>
        <p:nvSpPr>
          <p:cNvPr id="2" name="Google Shape;1865;p190">
            <a:extLst>
              <a:ext uri="{FF2B5EF4-FFF2-40B4-BE49-F238E27FC236}">
                <a16:creationId xmlns:a16="http://schemas.microsoft.com/office/drawing/2014/main" id="{6AAD0A35-606C-96B5-9504-F0FB306634F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66;p190">
            <a:extLst>
              <a:ext uri="{FF2B5EF4-FFF2-40B4-BE49-F238E27FC236}">
                <a16:creationId xmlns:a16="http://schemas.microsoft.com/office/drawing/2014/main" id="{B2492F1D-D860-06B8-CF80-E9CA827781F7}"/>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67;p190">
            <a:extLst>
              <a:ext uri="{FF2B5EF4-FFF2-40B4-BE49-F238E27FC236}">
                <a16:creationId xmlns:a16="http://schemas.microsoft.com/office/drawing/2014/main" id="{84D62FC7-10D6-17E5-E514-1EA0C0AF45D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68;p190">
            <a:extLst>
              <a:ext uri="{FF2B5EF4-FFF2-40B4-BE49-F238E27FC236}">
                <a16:creationId xmlns:a16="http://schemas.microsoft.com/office/drawing/2014/main" id="{F7219615-93AC-30B9-2EB7-C8601470A80F}"/>
              </a:ext>
            </a:extLst>
          </p:cNvPr>
          <p:cNvSpPr txBox="1">
            <a:spLocks noGrp="1"/>
          </p:cNvSpPr>
          <p:nvPr>
            <p:ph type="sldNum" sz="quarter" idx="8"/>
          </p:nvPr>
        </p:nvSpPr>
        <p:spPr/>
        <p:txBody>
          <a:bodyPr/>
          <a:lstStyle>
            <a:lvl1pPr>
              <a:defRPr>
                <a:solidFill>
                  <a:srgbClr val="AEB3B7"/>
                </a:solidFill>
              </a:defRPr>
            </a:lvl1pPr>
          </a:lstStyle>
          <a:p>
            <a:pPr lvl="0"/>
            <a:fld id="{13821F1C-AD2B-4E86-A3E3-E766D41A4D86}" type="slidenum">
              <a:t>‹#›</a:t>
            </a:fld>
            <a:endParaRPr lang="en-US"/>
          </a:p>
        </p:txBody>
      </p:sp>
      <p:cxnSp>
        <p:nvCxnSpPr>
          <p:cNvPr id="6" name="Google Shape;1869;p190">
            <a:extLst>
              <a:ext uri="{FF2B5EF4-FFF2-40B4-BE49-F238E27FC236}">
                <a16:creationId xmlns:a16="http://schemas.microsoft.com/office/drawing/2014/main" id="{EC4BCBA8-6BD6-4C8A-9A02-E95591D976A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70;p190">
            <a:extLst>
              <a:ext uri="{FF2B5EF4-FFF2-40B4-BE49-F238E27FC236}">
                <a16:creationId xmlns:a16="http://schemas.microsoft.com/office/drawing/2014/main" id="{3BAF986D-5FDE-8642-F9B3-1B9E79D5B46A}"/>
              </a:ext>
            </a:extLst>
          </p:cNvPr>
          <p:cNvSpPr txBox="1">
            <a:spLocks noGrp="1"/>
          </p:cNvSpPr>
          <p:nvPr>
            <p:ph type="ftr" sz="quarter" idx="9"/>
          </p:nvPr>
        </p:nvSpPr>
        <p:spPr/>
        <p:txBody>
          <a:bodyPr/>
          <a:lstStyle>
            <a:lvl1pPr>
              <a:defRPr/>
            </a:lvl1pPr>
          </a:lstStyle>
          <a:p>
            <a:pPr lvl="0"/>
            <a:endParaRPr lang="en-US"/>
          </a:p>
        </p:txBody>
      </p:sp>
      <p:grpSp>
        <p:nvGrpSpPr>
          <p:cNvPr id="8" name="Google Shape;1871;p190">
            <a:extLst>
              <a:ext uri="{FF2B5EF4-FFF2-40B4-BE49-F238E27FC236}">
                <a16:creationId xmlns:a16="http://schemas.microsoft.com/office/drawing/2014/main" id="{CF1094FB-D039-FC27-2182-CDB1ACDA5D8C}"/>
              </a:ext>
            </a:extLst>
          </p:cNvPr>
          <p:cNvGrpSpPr/>
          <p:nvPr/>
        </p:nvGrpSpPr>
        <p:grpSpPr>
          <a:xfrm>
            <a:off x="7191545" y="0"/>
            <a:ext cx="5000460" cy="1425988"/>
            <a:chOff x="7191545" y="0"/>
            <a:chExt cx="5000460" cy="1425988"/>
          </a:xfrm>
        </p:grpSpPr>
        <p:pic>
          <p:nvPicPr>
            <p:cNvPr id="9" name="Google Shape;1872;p190">
              <a:extLst>
                <a:ext uri="{FF2B5EF4-FFF2-40B4-BE49-F238E27FC236}">
                  <a16:creationId xmlns:a16="http://schemas.microsoft.com/office/drawing/2014/main" id="{29AC05CB-A00A-F6EA-179B-D83B753EFBB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73;p190">
              <a:extLst>
                <a:ext uri="{FF2B5EF4-FFF2-40B4-BE49-F238E27FC236}">
                  <a16:creationId xmlns:a16="http://schemas.microsoft.com/office/drawing/2014/main" id="{6B8705F4-61F5-0739-C8B8-D27D079F5A3E}"/>
                </a:ext>
              </a:extLst>
            </p:cNvPr>
            <p:cNvGrpSpPr/>
            <p:nvPr/>
          </p:nvGrpSpPr>
          <p:grpSpPr>
            <a:xfrm>
              <a:off x="7191545" y="0"/>
              <a:ext cx="5000460" cy="1425988"/>
              <a:chOff x="7191545" y="0"/>
              <a:chExt cx="5000460" cy="1425988"/>
            </a:xfrm>
          </p:grpSpPr>
          <p:sp>
            <p:nvSpPr>
              <p:cNvPr id="11" name="Google Shape;1874;p190">
                <a:extLst>
                  <a:ext uri="{FF2B5EF4-FFF2-40B4-BE49-F238E27FC236}">
                    <a16:creationId xmlns:a16="http://schemas.microsoft.com/office/drawing/2014/main" id="{B5AAA154-6B48-3E02-FAD7-F5AA777D360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75;p190">
                <a:extLst>
                  <a:ext uri="{FF2B5EF4-FFF2-40B4-BE49-F238E27FC236}">
                    <a16:creationId xmlns:a16="http://schemas.microsoft.com/office/drawing/2014/main" id="{BC25F8E4-7A56-BEE6-AA54-FAA275A0F6B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76;p190" descr="Open quotation mark with solid fill">
            <a:extLst>
              <a:ext uri="{FF2B5EF4-FFF2-40B4-BE49-F238E27FC236}">
                <a16:creationId xmlns:a16="http://schemas.microsoft.com/office/drawing/2014/main" id="{4B906D44-F241-AA61-2580-D532DD29A97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883871778"/>
      </p:ext>
    </p:extLst>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preserve="1">
  <p:cSld name="Title and Content 15">
    <p:spTree>
      <p:nvGrpSpPr>
        <p:cNvPr id="1" name=""/>
        <p:cNvGrpSpPr/>
        <p:nvPr/>
      </p:nvGrpSpPr>
      <p:grpSpPr>
        <a:xfrm>
          <a:off x="0" y="0"/>
          <a:ext cx="0" cy="0"/>
          <a:chOff x="0" y="0"/>
          <a:chExt cx="0" cy="0"/>
        </a:xfrm>
      </p:grpSpPr>
      <p:grpSp>
        <p:nvGrpSpPr>
          <p:cNvPr id="2" name="Google Shape;1878;p191">
            <a:extLst>
              <a:ext uri="{FF2B5EF4-FFF2-40B4-BE49-F238E27FC236}">
                <a16:creationId xmlns:a16="http://schemas.microsoft.com/office/drawing/2014/main" id="{253B18F9-797A-400A-69AA-3BEDC05B4210}"/>
              </a:ext>
            </a:extLst>
          </p:cNvPr>
          <p:cNvGrpSpPr/>
          <p:nvPr/>
        </p:nvGrpSpPr>
        <p:grpSpPr>
          <a:xfrm>
            <a:off x="7191545" y="0"/>
            <a:ext cx="5000460" cy="1425988"/>
            <a:chOff x="7191545" y="0"/>
            <a:chExt cx="5000460" cy="1425988"/>
          </a:xfrm>
        </p:grpSpPr>
        <p:pic>
          <p:nvPicPr>
            <p:cNvPr id="3" name="Google Shape;1879;p191">
              <a:extLst>
                <a:ext uri="{FF2B5EF4-FFF2-40B4-BE49-F238E27FC236}">
                  <a16:creationId xmlns:a16="http://schemas.microsoft.com/office/drawing/2014/main" id="{A96BCFC2-D5FA-15B1-46DD-86E2B1A58BD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880;p191">
              <a:extLst>
                <a:ext uri="{FF2B5EF4-FFF2-40B4-BE49-F238E27FC236}">
                  <a16:creationId xmlns:a16="http://schemas.microsoft.com/office/drawing/2014/main" id="{A5A8B05F-72CD-70D8-CB71-94349B4688C4}"/>
                </a:ext>
              </a:extLst>
            </p:cNvPr>
            <p:cNvGrpSpPr/>
            <p:nvPr/>
          </p:nvGrpSpPr>
          <p:grpSpPr>
            <a:xfrm>
              <a:off x="7191545" y="0"/>
              <a:ext cx="5000460" cy="1425988"/>
              <a:chOff x="7191545" y="0"/>
              <a:chExt cx="5000460" cy="1425988"/>
            </a:xfrm>
          </p:grpSpPr>
          <p:sp>
            <p:nvSpPr>
              <p:cNvPr id="5" name="Google Shape;1881;p191">
                <a:extLst>
                  <a:ext uri="{FF2B5EF4-FFF2-40B4-BE49-F238E27FC236}">
                    <a16:creationId xmlns:a16="http://schemas.microsoft.com/office/drawing/2014/main" id="{C2A10406-A816-ECCF-6A45-070D3840D9B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882;p191">
                <a:extLst>
                  <a:ext uri="{FF2B5EF4-FFF2-40B4-BE49-F238E27FC236}">
                    <a16:creationId xmlns:a16="http://schemas.microsoft.com/office/drawing/2014/main" id="{FCF33BD6-3FE3-58A9-69B1-97D3EFFED60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883;p191">
            <a:extLst>
              <a:ext uri="{FF2B5EF4-FFF2-40B4-BE49-F238E27FC236}">
                <a16:creationId xmlns:a16="http://schemas.microsoft.com/office/drawing/2014/main" id="{0AF18E6B-6833-BD1A-F251-691669CFE87E}"/>
              </a:ext>
            </a:extLst>
          </p:cNvPr>
          <p:cNvSpPr txBox="1">
            <a:spLocks noGrp="1"/>
          </p:cNvSpPr>
          <p:nvPr>
            <p:ph type="title"/>
          </p:nvPr>
        </p:nvSpPr>
        <p:spPr/>
        <p:txBody>
          <a:bodyPr/>
          <a:lstStyle>
            <a:lvl1pPr>
              <a:defRPr/>
            </a:lvl1pPr>
          </a:lstStyle>
          <a:p>
            <a:pPr lvl="0"/>
            <a:endParaRPr lang="en-US"/>
          </a:p>
        </p:txBody>
      </p:sp>
      <p:sp>
        <p:nvSpPr>
          <p:cNvPr id="8" name="Google Shape;1884;p191">
            <a:extLst>
              <a:ext uri="{FF2B5EF4-FFF2-40B4-BE49-F238E27FC236}">
                <a16:creationId xmlns:a16="http://schemas.microsoft.com/office/drawing/2014/main" id="{1B28F705-9E60-070C-D554-95A90F06E52A}"/>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885;p191">
            <a:extLst>
              <a:ext uri="{FF2B5EF4-FFF2-40B4-BE49-F238E27FC236}">
                <a16:creationId xmlns:a16="http://schemas.microsoft.com/office/drawing/2014/main" id="{64865175-6544-B5D7-630A-4955ECC0088E}"/>
              </a:ext>
            </a:extLst>
          </p:cNvPr>
          <p:cNvSpPr txBox="1">
            <a:spLocks noGrp="1"/>
          </p:cNvSpPr>
          <p:nvPr>
            <p:ph type="sldNum" sz="quarter" idx="8"/>
          </p:nvPr>
        </p:nvSpPr>
        <p:spPr/>
        <p:txBody>
          <a:bodyPr/>
          <a:lstStyle>
            <a:lvl1pPr>
              <a:defRPr>
                <a:solidFill>
                  <a:srgbClr val="AEB3B7"/>
                </a:solidFill>
              </a:defRPr>
            </a:lvl1pPr>
          </a:lstStyle>
          <a:p>
            <a:pPr lvl="0"/>
            <a:fld id="{DF6FB85F-C09E-4AB9-9C40-4877AC8FFE4D}" type="slidenum">
              <a:t>‹#›</a:t>
            </a:fld>
            <a:endParaRPr lang="en-US"/>
          </a:p>
        </p:txBody>
      </p:sp>
      <p:cxnSp>
        <p:nvCxnSpPr>
          <p:cNvPr id="10" name="Google Shape;1886;p191">
            <a:extLst>
              <a:ext uri="{FF2B5EF4-FFF2-40B4-BE49-F238E27FC236}">
                <a16:creationId xmlns:a16="http://schemas.microsoft.com/office/drawing/2014/main" id="{3496FC93-4E01-40AA-2FF6-4DE4CC1AB5F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887;p191">
            <a:extLst>
              <a:ext uri="{FF2B5EF4-FFF2-40B4-BE49-F238E27FC236}">
                <a16:creationId xmlns:a16="http://schemas.microsoft.com/office/drawing/2014/main" id="{A3A16B6F-D3DE-DA05-E080-8E66B8F5A34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860859134"/>
      </p:ext>
    </p:extLst>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preserve="1">
  <p:cSld name="Two Content 13">
    <p:spTree>
      <p:nvGrpSpPr>
        <p:cNvPr id="1" name=""/>
        <p:cNvGrpSpPr/>
        <p:nvPr/>
      </p:nvGrpSpPr>
      <p:grpSpPr>
        <a:xfrm>
          <a:off x="0" y="0"/>
          <a:ext cx="0" cy="0"/>
          <a:chOff x="0" y="0"/>
          <a:chExt cx="0" cy="0"/>
        </a:xfrm>
      </p:grpSpPr>
      <p:sp>
        <p:nvSpPr>
          <p:cNvPr id="2" name="Google Shape;1889;p192">
            <a:extLst>
              <a:ext uri="{FF2B5EF4-FFF2-40B4-BE49-F238E27FC236}">
                <a16:creationId xmlns:a16="http://schemas.microsoft.com/office/drawing/2014/main" id="{274A6189-0BDA-FE3E-D629-797D84231E2B}"/>
              </a:ext>
            </a:extLst>
          </p:cNvPr>
          <p:cNvSpPr txBox="1">
            <a:spLocks noGrp="1"/>
          </p:cNvSpPr>
          <p:nvPr>
            <p:ph type="title"/>
          </p:nvPr>
        </p:nvSpPr>
        <p:spPr/>
        <p:txBody>
          <a:bodyPr/>
          <a:lstStyle>
            <a:lvl1pPr>
              <a:defRPr/>
            </a:lvl1pPr>
          </a:lstStyle>
          <a:p>
            <a:pPr lvl="0"/>
            <a:endParaRPr lang="en-US"/>
          </a:p>
        </p:txBody>
      </p:sp>
      <p:sp>
        <p:nvSpPr>
          <p:cNvPr id="3" name="Google Shape;1890;p192">
            <a:extLst>
              <a:ext uri="{FF2B5EF4-FFF2-40B4-BE49-F238E27FC236}">
                <a16:creationId xmlns:a16="http://schemas.microsoft.com/office/drawing/2014/main" id="{7C193179-3897-074C-8AFF-20B734BBDBB9}"/>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891;p192">
            <a:extLst>
              <a:ext uri="{FF2B5EF4-FFF2-40B4-BE49-F238E27FC236}">
                <a16:creationId xmlns:a16="http://schemas.microsoft.com/office/drawing/2014/main" id="{E23CEFFA-1E41-C640-18E3-D99DA1FCE89C}"/>
              </a:ext>
            </a:extLst>
          </p:cNvPr>
          <p:cNvGrpSpPr/>
          <p:nvPr/>
        </p:nvGrpSpPr>
        <p:grpSpPr>
          <a:xfrm>
            <a:off x="7191545" y="0"/>
            <a:ext cx="5000460" cy="1425988"/>
            <a:chOff x="7191545" y="0"/>
            <a:chExt cx="5000460" cy="1425988"/>
          </a:xfrm>
        </p:grpSpPr>
        <p:pic>
          <p:nvPicPr>
            <p:cNvPr id="5" name="Google Shape;1892;p192">
              <a:extLst>
                <a:ext uri="{FF2B5EF4-FFF2-40B4-BE49-F238E27FC236}">
                  <a16:creationId xmlns:a16="http://schemas.microsoft.com/office/drawing/2014/main" id="{83E08A84-2084-99E1-AD7A-9D0911B34FF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893;p192">
              <a:extLst>
                <a:ext uri="{FF2B5EF4-FFF2-40B4-BE49-F238E27FC236}">
                  <a16:creationId xmlns:a16="http://schemas.microsoft.com/office/drawing/2014/main" id="{E9CB2CAF-A7F9-3821-8B10-94C140C7FFA2}"/>
                </a:ext>
              </a:extLst>
            </p:cNvPr>
            <p:cNvGrpSpPr/>
            <p:nvPr/>
          </p:nvGrpSpPr>
          <p:grpSpPr>
            <a:xfrm>
              <a:off x="7191545" y="0"/>
              <a:ext cx="5000460" cy="1425988"/>
              <a:chOff x="7191545" y="0"/>
              <a:chExt cx="5000460" cy="1425988"/>
            </a:xfrm>
          </p:grpSpPr>
          <p:sp>
            <p:nvSpPr>
              <p:cNvPr id="7" name="Google Shape;1894;p192">
                <a:extLst>
                  <a:ext uri="{FF2B5EF4-FFF2-40B4-BE49-F238E27FC236}">
                    <a16:creationId xmlns:a16="http://schemas.microsoft.com/office/drawing/2014/main" id="{FFF98D6E-F326-A5DE-A223-E66D3EE11D5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895;p192">
                <a:extLst>
                  <a:ext uri="{FF2B5EF4-FFF2-40B4-BE49-F238E27FC236}">
                    <a16:creationId xmlns:a16="http://schemas.microsoft.com/office/drawing/2014/main" id="{8AC11904-5B1A-DD29-C6BF-F3F801BCC18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896;p192">
            <a:extLst>
              <a:ext uri="{FF2B5EF4-FFF2-40B4-BE49-F238E27FC236}">
                <a16:creationId xmlns:a16="http://schemas.microsoft.com/office/drawing/2014/main" id="{838BCC22-8B12-7BF0-BCFF-B86E51F2CF7C}"/>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897;p192">
            <a:extLst>
              <a:ext uri="{FF2B5EF4-FFF2-40B4-BE49-F238E27FC236}">
                <a16:creationId xmlns:a16="http://schemas.microsoft.com/office/drawing/2014/main" id="{8BE4F093-A50F-E865-F317-65C19EE0C7EE}"/>
              </a:ext>
            </a:extLst>
          </p:cNvPr>
          <p:cNvSpPr txBox="1">
            <a:spLocks noGrp="1"/>
          </p:cNvSpPr>
          <p:nvPr>
            <p:ph type="sldNum" sz="quarter" idx="8"/>
          </p:nvPr>
        </p:nvSpPr>
        <p:spPr>
          <a:xfrm>
            <a:off x="8839193" y="6356351"/>
            <a:ext cx="2743200" cy="365129"/>
          </a:xfrm>
        </p:spPr>
        <p:txBody>
          <a:bodyPr/>
          <a:lstStyle>
            <a:lvl1pPr>
              <a:defRPr/>
            </a:lvl1pPr>
          </a:lstStyle>
          <a:p>
            <a:pPr lvl="0"/>
            <a:fld id="{8A997745-6470-4F1C-8500-4B3CBD4D00CB}" type="slidenum">
              <a:t>‹#›</a:t>
            </a:fld>
            <a:endParaRPr lang="en-US"/>
          </a:p>
        </p:txBody>
      </p:sp>
      <p:cxnSp>
        <p:nvCxnSpPr>
          <p:cNvPr id="11" name="Google Shape;1898;p192">
            <a:extLst>
              <a:ext uri="{FF2B5EF4-FFF2-40B4-BE49-F238E27FC236}">
                <a16:creationId xmlns:a16="http://schemas.microsoft.com/office/drawing/2014/main" id="{05516CA4-FAE4-B411-5D3B-85B18EF359C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899;p192">
            <a:extLst>
              <a:ext uri="{FF2B5EF4-FFF2-40B4-BE49-F238E27FC236}">
                <a16:creationId xmlns:a16="http://schemas.microsoft.com/office/drawing/2014/main" id="{8BF46D2E-C935-5BBD-BEA6-A110D22E498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944678662"/>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preserve="1">
  <p:cSld name="Comparison 12">
    <p:spTree>
      <p:nvGrpSpPr>
        <p:cNvPr id="1" name=""/>
        <p:cNvGrpSpPr/>
        <p:nvPr/>
      </p:nvGrpSpPr>
      <p:grpSpPr>
        <a:xfrm>
          <a:off x="0" y="0"/>
          <a:ext cx="0" cy="0"/>
          <a:chOff x="0" y="0"/>
          <a:chExt cx="0" cy="0"/>
        </a:xfrm>
      </p:grpSpPr>
      <p:grpSp>
        <p:nvGrpSpPr>
          <p:cNvPr id="2" name="Google Shape;1901;p193">
            <a:extLst>
              <a:ext uri="{FF2B5EF4-FFF2-40B4-BE49-F238E27FC236}">
                <a16:creationId xmlns:a16="http://schemas.microsoft.com/office/drawing/2014/main" id="{24A4E5DC-B25D-2B99-567E-0AC0A580BDDF}"/>
              </a:ext>
            </a:extLst>
          </p:cNvPr>
          <p:cNvGrpSpPr/>
          <p:nvPr/>
        </p:nvGrpSpPr>
        <p:grpSpPr>
          <a:xfrm>
            <a:off x="7191545" y="0"/>
            <a:ext cx="5000460" cy="1425988"/>
            <a:chOff x="7191545" y="0"/>
            <a:chExt cx="5000460" cy="1425988"/>
          </a:xfrm>
        </p:grpSpPr>
        <p:pic>
          <p:nvPicPr>
            <p:cNvPr id="3" name="Google Shape;1902;p193">
              <a:extLst>
                <a:ext uri="{FF2B5EF4-FFF2-40B4-BE49-F238E27FC236}">
                  <a16:creationId xmlns:a16="http://schemas.microsoft.com/office/drawing/2014/main" id="{7FA58DF8-EDF8-3D32-97D7-1442566302A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03;p193">
              <a:extLst>
                <a:ext uri="{FF2B5EF4-FFF2-40B4-BE49-F238E27FC236}">
                  <a16:creationId xmlns:a16="http://schemas.microsoft.com/office/drawing/2014/main" id="{12E354D7-C87C-E5B9-846F-F6B96EA47FF3}"/>
                </a:ext>
              </a:extLst>
            </p:cNvPr>
            <p:cNvGrpSpPr/>
            <p:nvPr/>
          </p:nvGrpSpPr>
          <p:grpSpPr>
            <a:xfrm>
              <a:off x="7191545" y="0"/>
              <a:ext cx="5000460" cy="1425988"/>
              <a:chOff x="7191545" y="0"/>
              <a:chExt cx="5000460" cy="1425988"/>
            </a:xfrm>
          </p:grpSpPr>
          <p:sp>
            <p:nvSpPr>
              <p:cNvPr id="5" name="Google Shape;1904;p193">
                <a:extLst>
                  <a:ext uri="{FF2B5EF4-FFF2-40B4-BE49-F238E27FC236}">
                    <a16:creationId xmlns:a16="http://schemas.microsoft.com/office/drawing/2014/main" id="{42689A6E-19FB-3322-7F66-D795381500D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05;p193">
                <a:extLst>
                  <a:ext uri="{FF2B5EF4-FFF2-40B4-BE49-F238E27FC236}">
                    <a16:creationId xmlns:a16="http://schemas.microsoft.com/office/drawing/2014/main" id="{45D7C68B-007F-FD6A-B55F-0CC073165EBE}"/>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06;p193">
            <a:extLst>
              <a:ext uri="{FF2B5EF4-FFF2-40B4-BE49-F238E27FC236}">
                <a16:creationId xmlns:a16="http://schemas.microsoft.com/office/drawing/2014/main" id="{11E93222-587F-978F-A882-2473F4AB4C09}"/>
              </a:ext>
            </a:extLst>
          </p:cNvPr>
          <p:cNvSpPr txBox="1">
            <a:spLocks noGrp="1"/>
          </p:cNvSpPr>
          <p:nvPr>
            <p:ph type="title"/>
          </p:nvPr>
        </p:nvSpPr>
        <p:spPr/>
        <p:txBody>
          <a:bodyPr/>
          <a:lstStyle>
            <a:lvl1pPr>
              <a:defRPr/>
            </a:lvl1pPr>
          </a:lstStyle>
          <a:p>
            <a:pPr lvl="0"/>
            <a:endParaRPr lang="en-US"/>
          </a:p>
        </p:txBody>
      </p:sp>
      <p:sp>
        <p:nvSpPr>
          <p:cNvPr id="8" name="Google Shape;1907;p193">
            <a:extLst>
              <a:ext uri="{FF2B5EF4-FFF2-40B4-BE49-F238E27FC236}">
                <a16:creationId xmlns:a16="http://schemas.microsoft.com/office/drawing/2014/main" id="{6FA394A3-9837-A19F-F497-2645C51CE16B}"/>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908;p193">
            <a:extLst>
              <a:ext uri="{FF2B5EF4-FFF2-40B4-BE49-F238E27FC236}">
                <a16:creationId xmlns:a16="http://schemas.microsoft.com/office/drawing/2014/main" id="{DEE05484-D23E-D406-372C-A4EFDE6D9209}"/>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909;p193">
            <a:extLst>
              <a:ext uri="{FF2B5EF4-FFF2-40B4-BE49-F238E27FC236}">
                <a16:creationId xmlns:a16="http://schemas.microsoft.com/office/drawing/2014/main" id="{1816DD10-D1B1-E881-CE16-E4B16E95C8DD}"/>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910;p193">
            <a:extLst>
              <a:ext uri="{FF2B5EF4-FFF2-40B4-BE49-F238E27FC236}">
                <a16:creationId xmlns:a16="http://schemas.microsoft.com/office/drawing/2014/main" id="{6C0C292B-D44C-CB77-F88B-41BEDEE45CB5}"/>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911;p193">
            <a:extLst>
              <a:ext uri="{FF2B5EF4-FFF2-40B4-BE49-F238E27FC236}">
                <a16:creationId xmlns:a16="http://schemas.microsoft.com/office/drawing/2014/main" id="{345496E6-0B6C-DD82-CF41-7927E905D36F}"/>
              </a:ext>
            </a:extLst>
          </p:cNvPr>
          <p:cNvSpPr txBox="1">
            <a:spLocks noGrp="1"/>
          </p:cNvSpPr>
          <p:nvPr>
            <p:ph type="sldNum" sz="quarter" idx="8"/>
          </p:nvPr>
        </p:nvSpPr>
        <p:spPr/>
        <p:txBody>
          <a:bodyPr/>
          <a:lstStyle>
            <a:lvl1pPr>
              <a:defRPr/>
            </a:lvl1pPr>
          </a:lstStyle>
          <a:p>
            <a:pPr lvl="0"/>
            <a:fld id="{BDF7872E-3369-4F86-BABA-214DF4FAB7A5}" type="slidenum">
              <a:t>‹#›</a:t>
            </a:fld>
            <a:endParaRPr lang="en-US"/>
          </a:p>
        </p:txBody>
      </p:sp>
      <p:cxnSp>
        <p:nvCxnSpPr>
          <p:cNvPr id="13" name="Google Shape;1912;p193">
            <a:extLst>
              <a:ext uri="{FF2B5EF4-FFF2-40B4-BE49-F238E27FC236}">
                <a16:creationId xmlns:a16="http://schemas.microsoft.com/office/drawing/2014/main" id="{3F115743-D2C7-8B67-2B83-7A032EE7F76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913;p193">
            <a:extLst>
              <a:ext uri="{FF2B5EF4-FFF2-40B4-BE49-F238E27FC236}">
                <a16:creationId xmlns:a16="http://schemas.microsoft.com/office/drawing/2014/main" id="{2576BA80-4EBB-7B68-839E-9567A15F60B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474180818"/>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preserve="1">
  <p:cSld name="Title Only 12">
    <p:spTree>
      <p:nvGrpSpPr>
        <p:cNvPr id="1" name=""/>
        <p:cNvGrpSpPr/>
        <p:nvPr/>
      </p:nvGrpSpPr>
      <p:grpSpPr>
        <a:xfrm>
          <a:off x="0" y="0"/>
          <a:ext cx="0" cy="0"/>
          <a:chOff x="0" y="0"/>
          <a:chExt cx="0" cy="0"/>
        </a:xfrm>
      </p:grpSpPr>
      <p:grpSp>
        <p:nvGrpSpPr>
          <p:cNvPr id="2" name="Google Shape;1915;p194">
            <a:extLst>
              <a:ext uri="{FF2B5EF4-FFF2-40B4-BE49-F238E27FC236}">
                <a16:creationId xmlns:a16="http://schemas.microsoft.com/office/drawing/2014/main" id="{36D759EE-5EDD-BAD2-B1DF-2898EAA2134D}"/>
              </a:ext>
            </a:extLst>
          </p:cNvPr>
          <p:cNvGrpSpPr/>
          <p:nvPr/>
        </p:nvGrpSpPr>
        <p:grpSpPr>
          <a:xfrm>
            <a:off x="7191545" y="0"/>
            <a:ext cx="5000460" cy="1425988"/>
            <a:chOff x="7191545" y="0"/>
            <a:chExt cx="5000460" cy="1425988"/>
          </a:xfrm>
        </p:grpSpPr>
        <p:pic>
          <p:nvPicPr>
            <p:cNvPr id="3" name="Google Shape;1916;p194">
              <a:extLst>
                <a:ext uri="{FF2B5EF4-FFF2-40B4-BE49-F238E27FC236}">
                  <a16:creationId xmlns:a16="http://schemas.microsoft.com/office/drawing/2014/main" id="{B880C9EE-F085-9ED4-2D00-5D8AAF02872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17;p194">
              <a:extLst>
                <a:ext uri="{FF2B5EF4-FFF2-40B4-BE49-F238E27FC236}">
                  <a16:creationId xmlns:a16="http://schemas.microsoft.com/office/drawing/2014/main" id="{39B1E162-E004-6D29-FF37-FD4FC2DA9F52}"/>
                </a:ext>
              </a:extLst>
            </p:cNvPr>
            <p:cNvGrpSpPr/>
            <p:nvPr/>
          </p:nvGrpSpPr>
          <p:grpSpPr>
            <a:xfrm>
              <a:off x="7191545" y="0"/>
              <a:ext cx="5000460" cy="1425988"/>
              <a:chOff x="7191545" y="0"/>
              <a:chExt cx="5000460" cy="1425988"/>
            </a:xfrm>
          </p:grpSpPr>
          <p:sp>
            <p:nvSpPr>
              <p:cNvPr id="5" name="Google Shape;1918;p194">
                <a:extLst>
                  <a:ext uri="{FF2B5EF4-FFF2-40B4-BE49-F238E27FC236}">
                    <a16:creationId xmlns:a16="http://schemas.microsoft.com/office/drawing/2014/main" id="{1E601C51-CFDE-F49C-44FC-295D4FEC93B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19;p194">
                <a:extLst>
                  <a:ext uri="{FF2B5EF4-FFF2-40B4-BE49-F238E27FC236}">
                    <a16:creationId xmlns:a16="http://schemas.microsoft.com/office/drawing/2014/main" id="{D1F372C2-0ADA-DAB7-5346-6FAB179B73F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20;p194">
            <a:extLst>
              <a:ext uri="{FF2B5EF4-FFF2-40B4-BE49-F238E27FC236}">
                <a16:creationId xmlns:a16="http://schemas.microsoft.com/office/drawing/2014/main" id="{14105D79-011A-E22E-E24E-209AFF83C66E}"/>
              </a:ext>
            </a:extLst>
          </p:cNvPr>
          <p:cNvSpPr txBox="1">
            <a:spLocks noGrp="1"/>
          </p:cNvSpPr>
          <p:nvPr>
            <p:ph type="title"/>
          </p:nvPr>
        </p:nvSpPr>
        <p:spPr/>
        <p:txBody>
          <a:bodyPr/>
          <a:lstStyle>
            <a:lvl1pPr>
              <a:defRPr/>
            </a:lvl1pPr>
          </a:lstStyle>
          <a:p>
            <a:pPr lvl="0"/>
            <a:endParaRPr lang="en-US"/>
          </a:p>
        </p:txBody>
      </p:sp>
      <p:sp>
        <p:nvSpPr>
          <p:cNvPr id="8" name="Google Shape;1921;p194">
            <a:extLst>
              <a:ext uri="{FF2B5EF4-FFF2-40B4-BE49-F238E27FC236}">
                <a16:creationId xmlns:a16="http://schemas.microsoft.com/office/drawing/2014/main" id="{498EA61B-425C-BFC1-A73E-D0352A1EEB07}"/>
              </a:ext>
            </a:extLst>
          </p:cNvPr>
          <p:cNvSpPr txBox="1">
            <a:spLocks noGrp="1"/>
          </p:cNvSpPr>
          <p:nvPr>
            <p:ph type="sldNum" sz="quarter" idx="8"/>
          </p:nvPr>
        </p:nvSpPr>
        <p:spPr/>
        <p:txBody>
          <a:bodyPr/>
          <a:lstStyle>
            <a:lvl1pPr>
              <a:defRPr/>
            </a:lvl1pPr>
          </a:lstStyle>
          <a:p>
            <a:pPr lvl="0"/>
            <a:fld id="{60057F58-F2BB-4D30-BF90-4725ACC1055F}" type="slidenum">
              <a:t>‹#›</a:t>
            </a:fld>
            <a:endParaRPr lang="en-US"/>
          </a:p>
        </p:txBody>
      </p:sp>
      <p:cxnSp>
        <p:nvCxnSpPr>
          <p:cNvPr id="9" name="Google Shape;1922;p194">
            <a:extLst>
              <a:ext uri="{FF2B5EF4-FFF2-40B4-BE49-F238E27FC236}">
                <a16:creationId xmlns:a16="http://schemas.microsoft.com/office/drawing/2014/main" id="{79033309-AF8B-D9D0-A3E8-11BF6DA8926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923;p194">
            <a:extLst>
              <a:ext uri="{FF2B5EF4-FFF2-40B4-BE49-F238E27FC236}">
                <a16:creationId xmlns:a16="http://schemas.microsoft.com/office/drawing/2014/main" id="{A93FA965-7F47-CA20-F657-01F837EDF749}"/>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05754892"/>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preserve="1">
  <p:cSld name="End 13">
    <p:spTree>
      <p:nvGrpSpPr>
        <p:cNvPr id="1" name=""/>
        <p:cNvGrpSpPr/>
        <p:nvPr/>
      </p:nvGrpSpPr>
      <p:grpSpPr>
        <a:xfrm>
          <a:off x="0" y="0"/>
          <a:ext cx="0" cy="0"/>
          <a:chOff x="0" y="0"/>
          <a:chExt cx="0" cy="0"/>
        </a:xfrm>
      </p:grpSpPr>
      <p:grpSp>
        <p:nvGrpSpPr>
          <p:cNvPr id="2" name="Google Shape;1925;p195">
            <a:extLst>
              <a:ext uri="{FF2B5EF4-FFF2-40B4-BE49-F238E27FC236}">
                <a16:creationId xmlns:a16="http://schemas.microsoft.com/office/drawing/2014/main" id="{BDB1524E-FE64-F4FF-E6CE-2C8C8C58E8F9}"/>
              </a:ext>
            </a:extLst>
          </p:cNvPr>
          <p:cNvGrpSpPr/>
          <p:nvPr/>
        </p:nvGrpSpPr>
        <p:grpSpPr>
          <a:xfrm>
            <a:off x="0" y="0"/>
            <a:ext cx="12191996" cy="2148830"/>
            <a:chOff x="0" y="0"/>
            <a:chExt cx="12191996" cy="2148830"/>
          </a:xfrm>
        </p:grpSpPr>
        <p:sp>
          <p:nvSpPr>
            <p:cNvPr id="3" name="Google Shape;1926;p195">
              <a:extLst>
                <a:ext uri="{FF2B5EF4-FFF2-40B4-BE49-F238E27FC236}">
                  <a16:creationId xmlns:a16="http://schemas.microsoft.com/office/drawing/2014/main" id="{984DD596-4FF6-B3E8-EA88-7BD656EADAE5}"/>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927;p195">
              <a:extLst>
                <a:ext uri="{FF2B5EF4-FFF2-40B4-BE49-F238E27FC236}">
                  <a16:creationId xmlns:a16="http://schemas.microsoft.com/office/drawing/2014/main" id="{4C8F0A34-268A-3BE0-043A-FA0985F90744}"/>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928;p195">
            <a:extLst>
              <a:ext uri="{FF2B5EF4-FFF2-40B4-BE49-F238E27FC236}">
                <a16:creationId xmlns:a16="http://schemas.microsoft.com/office/drawing/2014/main" id="{FDCA95D6-DFBD-CFFA-1013-A8DD5F06CC23}"/>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29;p195">
            <a:extLst>
              <a:ext uri="{FF2B5EF4-FFF2-40B4-BE49-F238E27FC236}">
                <a16:creationId xmlns:a16="http://schemas.microsoft.com/office/drawing/2014/main" id="{B9462697-0132-6B7C-B54F-4777A395B7FD}"/>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930;p195">
            <a:extLst>
              <a:ext uri="{FF2B5EF4-FFF2-40B4-BE49-F238E27FC236}">
                <a16:creationId xmlns:a16="http://schemas.microsoft.com/office/drawing/2014/main" id="{321FBE58-8A12-FA85-09B1-36508136C62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931;p195">
            <a:extLst>
              <a:ext uri="{FF2B5EF4-FFF2-40B4-BE49-F238E27FC236}">
                <a16:creationId xmlns:a16="http://schemas.microsoft.com/office/drawing/2014/main" id="{3D4E181F-A116-3DD1-EA76-1047C5EA60A3}"/>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959334499"/>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preserve="1">
  <p:cSld name="Blank 12">
    <p:spTree>
      <p:nvGrpSpPr>
        <p:cNvPr id="1" name=""/>
        <p:cNvGrpSpPr/>
        <p:nvPr/>
      </p:nvGrpSpPr>
      <p:grpSpPr>
        <a:xfrm>
          <a:off x="0" y="0"/>
          <a:ext cx="0" cy="0"/>
          <a:chOff x="0" y="0"/>
          <a:chExt cx="0" cy="0"/>
        </a:xfrm>
      </p:grpSpPr>
      <p:sp>
        <p:nvSpPr>
          <p:cNvPr id="2" name="Google Shape;1934;p196">
            <a:extLst>
              <a:ext uri="{FF2B5EF4-FFF2-40B4-BE49-F238E27FC236}">
                <a16:creationId xmlns:a16="http://schemas.microsoft.com/office/drawing/2014/main" id="{8B3E16F5-8342-C286-DDE9-AD0B4DE6ED66}"/>
              </a:ext>
            </a:extLst>
          </p:cNvPr>
          <p:cNvSpPr txBox="1">
            <a:spLocks noGrp="1"/>
          </p:cNvSpPr>
          <p:nvPr>
            <p:ph type="sldNum" sz="quarter" idx="8"/>
          </p:nvPr>
        </p:nvSpPr>
        <p:spPr/>
        <p:txBody>
          <a:bodyPr/>
          <a:lstStyle>
            <a:lvl1pPr>
              <a:defRPr/>
            </a:lvl1pPr>
          </a:lstStyle>
          <a:p>
            <a:pPr lvl="0"/>
            <a:fld id="{98CF857D-65D7-4340-9F3A-9631A3BD8440}" type="slidenum">
              <a:t>‹#›</a:t>
            </a:fld>
            <a:endParaRPr lang="en-US"/>
          </a:p>
        </p:txBody>
      </p:sp>
      <p:cxnSp>
        <p:nvCxnSpPr>
          <p:cNvPr id="3" name="Google Shape;1935;p196">
            <a:extLst>
              <a:ext uri="{FF2B5EF4-FFF2-40B4-BE49-F238E27FC236}">
                <a16:creationId xmlns:a16="http://schemas.microsoft.com/office/drawing/2014/main" id="{4FB879F1-4E2B-E1A6-AC50-9EF0F04E66B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936;p196">
            <a:extLst>
              <a:ext uri="{FF2B5EF4-FFF2-40B4-BE49-F238E27FC236}">
                <a16:creationId xmlns:a16="http://schemas.microsoft.com/office/drawing/2014/main" id="{F09FE768-0562-8309-DF66-7882B52E8175}"/>
              </a:ext>
            </a:extLst>
          </p:cNvPr>
          <p:cNvSpPr txBox="1">
            <a:spLocks noGrp="1"/>
          </p:cNvSpPr>
          <p:nvPr>
            <p:ph type="ftr" sz="quarter" idx="9"/>
          </p:nvPr>
        </p:nvSpPr>
        <p:spPr/>
        <p:txBody>
          <a:bodyPr/>
          <a:lstStyle>
            <a:lvl1pPr>
              <a:defRPr/>
            </a:lvl1pPr>
          </a:lstStyle>
          <a:p>
            <a:pPr lvl="0"/>
            <a:endParaRPr lang="en-US"/>
          </a:p>
        </p:txBody>
      </p:sp>
      <p:grpSp>
        <p:nvGrpSpPr>
          <p:cNvPr id="5" name="Google Shape;1937;p196">
            <a:extLst>
              <a:ext uri="{FF2B5EF4-FFF2-40B4-BE49-F238E27FC236}">
                <a16:creationId xmlns:a16="http://schemas.microsoft.com/office/drawing/2014/main" id="{FEAFE3EA-03EB-95CA-E791-74B5A885490B}"/>
              </a:ext>
            </a:extLst>
          </p:cNvPr>
          <p:cNvGrpSpPr/>
          <p:nvPr/>
        </p:nvGrpSpPr>
        <p:grpSpPr>
          <a:xfrm>
            <a:off x="7191545" y="0"/>
            <a:ext cx="5000460" cy="1425988"/>
            <a:chOff x="7191545" y="0"/>
            <a:chExt cx="5000460" cy="1425988"/>
          </a:xfrm>
        </p:grpSpPr>
        <p:pic>
          <p:nvPicPr>
            <p:cNvPr id="6" name="Google Shape;1938;p196">
              <a:extLst>
                <a:ext uri="{FF2B5EF4-FFF2-40B4-BE49-F238E27FC236}">
                  <a16:creationId xmlns:a16="http://schemas.microsoft.com/office/drawing/2014/main" id="{5EA8B8EB-7FAE-4C3F-2588-AF7EB93FCF7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939;p196">
              <a:extLst>
                <a:ext uri="{FF2B5EF4-FFF2-40B4-BE49-F238E27FC236}">
                  <a16:creationId xmlns:a16="http://schemas.microsoft.com/office/drawing/2014/main" id="{868335B4-FC0C-7DA9-B3C0-AD1589EFFAE5}"/>
                </a:ext>
              </a:extLst>
            </p:cNvPr>
            <p:cNvGrpSpPr/>
            <p:nvPr/>
          </p:nvGrpSpPr>
          <p:grpSpPr>
            <a:xfrm>
              <a:off x="7191545" y="0"/>
              <a:ext cx="5000460" cy="1425988"/>
              <a:chOff x="7191545" y="0"/>
              <a:chExt cx="5000460" cy="1425988"/>
            </a:xfrm>
          </p:grpSpPr>
          <p:sp>
            <p:nvSpPr>
              <p:cNvPr id="8" name="Google Shape;1940;p196">
                <a:extLst>
                  <a:ext uri="{FF2B5EF4-FFF2-40B4-BE49-F238E27FC236}">
                    <a16:creationId xmlns:a16="http://schemas.microsoft.com/office/drawing/2014/main" id="{B601DFD8-0ED8-1A4E-4673-FDBEBE2979D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941;p196">
                <a:extLst>
                  <a:ext uri="{FF2B5EF4-FFF2-40B4-BE49-F238E27FC236}">
                    <a16:creationId xmlns:a16="http://schemas.microsoft.com/office/drawing/2014/main" id="{29B7E19F-DE0A-CAC7-6932-E267DE9250A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549675765"/>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preserve="1">
  <p:cSld name="1_Quotation 18">
    <p:spTree>
      <p:nvGrpSpPr>
        <p:cNvPr id="1" name=""/>
        <p:cNvGrpSpPr/>
        <p:nvPr/>
      </p:nvGrpSpPr>
      <p:grpSpPr>
        <a:xfrm>
          <a:off x="0" y="0"/>
          <a:ext cx="0" cy="0"/>
          <a:chOff x="0" y="0"/>
          <a:chExt cx="0" cy="0"/>
        </a:xfrm>
      </p:grpSpPr>
      <p:sp>
        <p:nvSpPr>
          <p:cNvPr id="2" name="Google Shape;1740;p178">
            <a:extLst>
              <a:ext uri="{FF2B5EF4-FFF2-40B4-BE49-F238E27FC236}">
                <a16:creationId xmlns:a16="http://schemas.microsoft.com/office/drawing/2014/main" id="{5BF8BF7D-BF29-D80D-F73E-26989620B78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41;p178">
            <a:extLst>
              <a:ext uri="{FF2B5EF4-FFF2-40B4-BE49-F238E27FC236}">
                <a16:creationId xmlns:a16="http://schemas.microsoft.com/office/drawing/2014/main" id="{3DAE2D7D-C232-7C08-9F75-04CD0510164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742;p178">
            <a:extLst>
              <a:ext uri="{FF2B5EF4-FFF2-40B4-BE49-F238E27FC236}">
                <a16:creationId xmlns:a16="http://schemas.microsoft.com/office/drawing/2014/main" id="{1BAF64DC-9F51-99F5-E058-2BB12AF91EB2}"/>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743;p178">
            <a:extLst>
              <a:ext uri="{FF2B5EF4-FFF2-40B4-BE49-F238E27FC236}">
                <a16:creationId xmlns:a16="http://schemas.microsoft.com/office/drawing/2014/main" id="{3228FBE3-D2BB-A3AD-DC3A-432F6BCC9529}"/>
              </a:ext>
            </a:extLst>
          </p:cNvPr>
          <p:cNvSpPr txBox="1">
            <a:spLocks noGrp="1"/>
          </p:cNvSpPr>
          <p:nvPr>
            <p:ph type="sldNum" sz="quarter" idx="8"/>
          </p:nvPr>
        </p:nvSpPr>
        <p:spPr/>
        <p:txBody>
          <a:bodyPr/>
          <a:lstStyle>
            <a:lvl1pPr>
              <a:defRPr>
                <a:solidFill>
                  <a:srgbClr val="AEB3B7"/>
                </a:solidFill>
              </a:defRPr>
            </a:lvl1pPr>
          </a:lstStyle>
          <a:p>
            <a:pPr lvl="0"/>
            <a:fld id="{8C4BA719-EFA8-4865-9FE4-3344A25027B0}" type="slidenum">
              <a:t>‹#›</a:t>
            </a:fld>
            <a:endParaRPr lang="en-US"/>
          </a:p>
        </p:txBody>
      </p:sp>
      <p:cxnSp>
        <p:nvCxnSpPr>
          <p:cNvPr id="6" name="Google Shape;1744;p178">
            <a:extLst>
              <a:ext uri="{FF2B5EF4-FFF2-40B4-BE49-F238E27FC236}">
                <a16:creationId xmlns:a16="http://schemas.microsoft.com/office/drawing/2014/main" id="{09BE6BF0-59E0-6E87-AE7F-6D46A173E00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745;p178">
            <a:extLst>
              <a:ext uri="{FF2B5EF4-FFF2-40B4-BE49-F238E27FC236}">
                <a16:creationId xmlns:a16="http://schemas.microsoft.com/office/drawing/2014/main" id="{5C1F2221-1320-6543-6181-B3C6E6AB6D7B}"/>
              </a:ext>
            </a:extLst>
          </p:cNvPr>
          <p:cNvSpPr txBox="1">
            <a:spLocks noGrp="1"/>
          </p:cNvSpPr>
          <p:nvPr>
            <p:ph type="ftr" sz="quarter" idx="9"/>
          </p:nvPr>
        </p:nvSpPr>
        <p:spPr/>
        <p:txBody>
          <a:bodyPr/>
          <a:lstStyle>
            <a:lvl1pPr>
              <a:defRPr/>
            </a:lvl1pPr>
          </a:lstStyle>
          <a:p>
            <a:pPr lvl="0"/>
            <a:endParaRPr lang="en-US"/>
          </a:p>
        </p:txBody>
      </p:sp>
      <p:grpSp>
        <p:nvGrpSpPr>
          <p:cNvPr id="8" name="Google Shape;1746;p178">
            <a:extLst>
              <a:ext uri="{FF2B5EF4-FFF2-40B4-BE49-F238E27FC236}">
                <a16:creationId xmlns:a16="http://schemas.microsoft.com/office/drawing/2014/main" id="{1259E5FE-4C0A-24B9-B9BE-24E360B59DA3}"/>
              </a:ext>
            </a:extLst>
          </p:cNvPr>
          <p:cNvGrpSpPr/>
          <p:nvPr/>
        </p:nvGrpSpPr>
        <p:grpSpPr>
          <a:xfrm>
            <a:off x="7191545" y="0"/>
            <a:ext cx="5000460" cy="1425988"/>
            <a:chOff x="7191545" y="0"/>
            <a:chExt cx="5000460" cy="1425988"/>
          </a:xfrm>
        </p:grpSpPr>
        <p:pic>
          <p:nvPicPr>
            <p:cNvPr id="9" name="Google Shape;1747;p178">
              <a:extLst>
                <a:ext uri="{FF2B5EF4-FFF2-40B4-BE49-F238E27FC236}">
                  <a16:creationId xmlns:a16="http://schemas.microsoft.com/office/drawing/2014/main" id="{85CD91BD-8C70-3365-4C98-16309F2BC70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748;p178">
              <a:extLst>
                <a:ext uri="{FF2B5EF4-FFF2-40B4-BE49-F238E27FC236}">
                  <a16:creationId xmlns:a16="http://schemas.microsoft.com/office/drawing/2014/main" id="{8686692A-B67E-6222-28A2-E035665273CE}"/>
                </a:ext>
              </a:extLst>
            </p:cNvPr>
            <p:cNvGrpSpPr/>
            <p:nvPr/>
          </p:nvGrpSpPr>
          <p:grpSpPr>
            <a:xfrm>
              <a:off x="7191545" y="0"/>
              <a:ext cx="5000460" cy="1425988"/>
              <a:chOff x="7191545" y="0"/>
              <a:chExt cx="5000460" cy="1425988"/>
            </a:xfrm>
          </p:grpSpPr>
          <p:sp>
            <p:nvSpPr>
              <p:cNvPr id="11" name="Google Shape;1749;p178">
                <a:extLst>
                  <a:ext uri="{FF2B5EF4-FFF2-40B4-BE49-F238E27FC236}">
                    <a16:creationId xmlns:a16="http://schemas.microsoft.com/office/drawing/2014/main" id="{46CF1434-E83C-7D07-8DDE-74DD440E55E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750;p178">
                <a:extLst>
                  <a:ext uri="{FF2B5EF4-FFF2-40B4-BE49-F238E27FC236}">
                    <a16:creationId xmlns:a16="http://schemas.microsoft.com/office/drawing/2014/main" id="{5F5E1B8D-A87E-F77B-98F5-1EC1ADC5E44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751;p178" descr="Open quotation mark with solid fill">
            <a:extLst>
              <a:ext uri="{FF2B5EF4-FFF2-40B4-BE49-F238E27FC236}">
                <a16:creationId xmlns:a16="http://schemas.microsoft.com/office/drawing/2014/main" id="{10951448-A50A-DDA7-10DD-B8EFDFF351E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789488244"/>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preserve="1">
  <p:cSld name="1_Two Content 12">
    <p:spTree>
      <p:nvGrpSpPr>
        <p:cNvPr id="1" name=""/>
        <p:cNvGrpSpPr/>
        <p:nvPr/>
      </p:nvGrpSpPr>
      <p:grpSpPr>
        <a:xfrm>
          <a:off x="0" y="0"/>
          <a:ext cx="0" cy="0"/>
          <a:chOff x="0" y="0"/>
          <a:chExt cx="0" cy="0"/>
        </a:xfrm>
      </p:grpSpPr>
      <p:sp>
        <p:nvSpPr>
          <p:cNvPr id="2" name="Google Shape;1753;p179">
            <a:extLst>
              <a:ext uri="{FF2B5EF4-FFF2-40B4-BE49-F238E27FC236}">
                <a16:creationId xmlns:a16="http://schemas.microsoft.com/office/drawing/2014/main" id="{3F5BA524-3474-61D8-2E94-3382C238C363}"/>
              </a:ext>
            </a:extLst>
          </p:cNvPr>
          <p:cNvSpPr txBox="1">
            <a:spLocks noGrp="1"/>
          </p:cNvSpPr>
          <p:nvPr>
            <p:ph type="title"/>
          </p:nvPr>
        </p:nvSpPr>
        <p:spPr/>
        <p:txBody>
          <a:bodyPr/>
          <a:lstStyle>
            <a:lvl1pPr>
              <a:defRPr/>
            </a:lvl1pPr>
          </a:lstStyle>
          <a:p>
            <a:pPr lvl="0"/>
            <a:endParaRPr lang="en-US"/>
          </a:p>
        </p:txBody>
      </p:sp>
      <p:sp>
        <p:nvSpPr>
          <p:cNvPr id="3" name="Google Shape;1754;p179">
            <a:extLst>
              <a:ext uri="{FF2B5EF4-FFF2-40B4-BE49-F238E27FC236}">
                <a16:creationId xmlns:a16="http://schemas.microsoft.com/office/drawing/2014/main" id="{B675C932-E971-DCCD-454F-332B974F97FA}"/>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755;p179">
            <a:extLst>
              <a:ext uri="{FF2B5EF4-FFF2-40B4-BE49-F238E27FC236}">
                <a16:creationId xmlns:a16="http://schemas.microsoft.com/office/drawing/2014/main" id="{304819DC-9030-13FF-B677-BC51CF1997E0}"/>
              </a:ext>
            </a:extLst>
          </p:cNvPr>
          <p:cNvGrpSpPr/>
          <p:nvPr/>
        </p:nvGrpSpPr>
        <p:grpSpPr>
          <a:xfrm>
            <a:off x="7191545" y="0"/>
            <a:ext cx="5000460" cy="1425988"/>
            <a:chOff x="7191545" y="0"/>
            <a:chExt cx="5000460" cy="1425988"/>
          </a:xfrm>
        </p:grpSpPr>
        <p:pic>
          <p:nvPicPr>
            <p:cNvPr id="5" name="Google Shape;1756;p179">
              <a:extLst>
                <a:ext uri="{FF2B5EF4-FFF2-40B4-BE49-F238E27FC236}">
                  <a16:creationId xmlns:a16="http://schemas.microsoft.com/office/drawing/2014/main" id="{824C9C58-BB91-2BA3-A7CA-CD10DE939A0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757;p179">
              <a:extLst>
                <a:ext uri="{FF2B5EF4-FFF2-40B4-BE49-F238E27FC236}">
                  <a16:creationId xmlns:a16="http://schemas.microsoft.com/office/drawing/2014/main" id="{75C6ECB0-8D3B-1A90-4792-F55C774C5F32}"/>
                </a:ext>
              </a:extLst>
            </p:cNvPr>
            <p:cNvGrpSpPr/>
            <p:nvPr/>
          </p:nvGrpSpPr>
          <p:grpSpPr>
            <a:xfrm>
              <a:off x="7191545" y="0"/>
              <a:ext cx="5000460" cy="1425988"/>
              <a:chOff x="7191545" y="0"/>
              <a:chExt cx="5000460" cy="1425988"/>
            </a:xfrm>
          </p:grpSpPr>
          <p:sp>
            <p:nvSpPr>
              <p:cNvPr id="7" name="Google Shape;1758;p179">
                <a:extLst>
                  <a:ext uri="{FF2B5EF4-FFF2-40B4-BE49-F238E27FC236}">
                    <a16:creationId xmlns:a16="http://schemas.microsoft.com/office/drawing/2014/main" id="{8A743CE7-523E-69D3-3A18-095C1C4C841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759;p179">
                <a:extLst>
                  <a:ext uri="{FF2B5EF4-FFF2-40B4-BE49-F238E27FC236}">
                    <a16:creationId xmlns:a16="http://schemas.microsoft.com/office/drawing/2014/main" id="{FF4DFF0E-F1A0-6DB1-2572-CE559A44660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760;p179">
            <a:extLst>
              <a:ext uri="{FF2B5EF4-FFF2-40B4-BE49-F238E27FC236}">
                <a16:creationId xmlns:a16="http://schemas.microsoft.com/office/drawing/2014/main" id="{2C62D676-566A-86CA-9DAE-D772830DC3E1}"/>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761;p179">
            <a:extLst>
              <a:ext uri="{FF2B5EF4-FFF2-40B4-BE49-F238E27FC236}">
                <a16:creationId xmlns:a16="http://schemas.microsoft.com/office/drawing/2014/main" id="{E83704FB-E23A-F367-8955-3F76E06F16B2}"/>
              </a:ext>
            </a:extLst>
          </p:cNvPr>
          <p:cNvSpPr txBox="1">
            <a:spLocks noGrp="1"/>
          </p:cNvSpPr>
          <p:nvPr>
            <p:ph type="sldNum" sz="quarter" idx="8"/>
          </p:nvPr>
        </p:nvSpPr>
        <p:spPr>
          <a:xfrm>
            <a:off x="8839193" y="6356351"/>
            <a:ext cx="2743200" cy="365129"/>
          </a:xfrm>
        </p:spPr>
        <p:txBody>
          <a:bodyPr/>
          <a:lstStyle>
            <a:lvl1pPr>
              <a:defRPr/>
            </a:lvl1pPr>
          </a:lstStyle>
          <a:p>
            <a:pPr lvl="0"/>
            <a:fld id="{74CE457E-644E-4EE0-9BFE-B8CDDDB2B816}" type="slidenum">
              <a:t>‹#›</a:t>
            </a:fld>
            <a:endParaRPr lang="en-US"/>
          </a:p>
        </p:txBody>
      </p:sp>
      <p:cxnSp>
        <p:nvCxnSpPr>
          <p:cNvPr id="11" name="Google Shape;1762;p179">
            <a:extLst>
              <a:ext uri="{FF2B5EF4-FFF2-40B4-BE49-F238E27FC236}">
                <a16:creationId xmlns:a16="http://schemas.microsoft.com/office/drawing/2014/main" id="{68B5995D-3399-C3FE-A4C6-60624BA791D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763;p179">
            <a:extLst>
              <a:ext uri="{FF2B5EF4-FFF2-40B4-BE49-F238E27FC236}">
                <a16:creationId xmlns:a16="http://schemas.microsoft.com/office/drawing/2014/main" id="{76C33794-047A-9E5C-1290-236EC8EE33F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33254305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73"/>
        <p:cNvGrpSpPr/>
        <p:nvPr/>
      </p:nvGrpSpPr>
      <p:grpSpPr>
        <a:xfrm>
          <a:off x="0" y="0"/>
          <a:ext cx="0" cy="0"/>
          <a:chOff x="0" y="0"/>
          <a:chExt cx="0" cy="0"/>
        </a:xfrm>
      </p:grpSpPr>
      <p:sp>
        <p:nvSpPr>
          <p:cNvPr id="1474" name="Google Shape;1474;p69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475" name="Google Shape;1475;p69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76" name="Google Shape;1476;p69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77" name="Google Shape;1477;p69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8" name="Google Shape;1478;p69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210717351"/>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preserve="1">
  <p:cSld name="1_Comparison 11">
    <p:spTree>
      <p:nvGrpSpPr>
        <p:cNvPr id="1" name=""/>
        <p:cNvGrpSpPr/>
        <p:nvPr/>
      </p:nvGrpSpPr>
      <p:grpSpPr>
        <a:xfrm>
          <a:off x="0" y="0"/>
          <a:ext cx="0" cy="0"/>
          <a:chOff x="0" y="0"/>
          <a:chExt cx="0" cy="0"/>
        </a:xfrm>
      </p:grpSpPr>
      <p:grpSp>
        <p:nvGrpSpPr>
          <p:cNvPr id="2" name="Google Shape;1765;p180">
            <a:extLst>
              <a:ext uri="{FF2B5EF4-FFF2-40B4-BE49-F238E27FC236}">
                <a16:creationId xmlns:a16="http://schemas.microsoft.com/office/drawing/2014/main" id="{92DACBAD-7FE9-C8EC-0A30-BEF1D9AACF4B}"/>
              </a:ext>
            </a:extLst>
          </p:cNvPr>
          <p:cNvGrpSpPr/>
          <p:nvPr/>
        </p:nvGrpSpPr>
        <p:grpSpPr>
          <a:xfrm>
            <a:off x="7191545" y="0"/>
            <a:ext cx="5000460" cy="1425988"/>
            <a:chOff x="7191545" y="0"/>
            <a:chExt cx="5000460" cy="1425988"/>
          </a:xfrm>
        </p:grpSpPr>
        <p:pic>
          <p:nvPicPr>
            <p:cNvPr id="3" name="Google Shape;1766;p180">
              <a:extLst>
                <a:ext uri="{FF2B5EF4-FFF2-40B4-BE49-F238E27FC236}">
                  <a16:creationId xmlns:a16="http://schemas.microsoft.com/office/drawing/2014/main" id="{1FB6594B-03F5-C7D4-C94D-EE809866FFC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67;p180">
              <a:extLst>
                <a:ext uri="{FF2B5EF4-FFF2-40B4-BE49-F238E27FC236}">
                  <a16:creationId xmlns:a16="http://schemas.microsoft.com/office/drawing/2014/main" id="{1B87DC2E-F7FC-F256-F6FD-66A2E6ACAAFB}"/>
                </a:ext>
              </a:extLst>
            </p:cNvPr>
            <p:cNvGrpSpPr/>
            <p:nvPr/>
          </p:nvGrpSpPr>
          <p:grpSpPr>
            <a:xfrm>
              <a:off x="7191545" y="0"/>
              <a:ext cx="5000460" cy="1425988"/>
              <a:chOff x="7191545" y="0"/>
              <a:chExt cx="5000460" cy="1425988"/>
            </a:xfrm>
          </p:grpSpPr>
          <p:sp>
            <p:nvSpPr>
              <p:cNvPr id="5" name="Google Shape;1768;p180">
                <a:extLst>
                  <a:ext uri="{FF2B5EF4-FFF2-40B4-BE49-F238E27FC236}">
                    <a16:creationId xmlns:a16="http://schemas.microsoft.com/office/drawing/2014/main" id="{9AD38C26-3787-1B88-6299-8375C7BCA5C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69;p180">
                <a:extLst>
                  <a:ext uri="{FF2B5EF4-FFF2-40B4-BE49-F238E27FC236}">
                    <a16:creationId xmlns:a16="http://schemas.microsoft.com/office/drawing/2014/main" id="{992CDBF0-7770-80C4-C67D-B46594A87D2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70;p180">
            <a:extLst>
              <a:ext uri="{FF2B5EF4-FFF2-40B4-BE49-F238E27FC236}">
                <a16:creationId xmlns:a16="http://schemas.microsoft.com/office/drawing/2014/main" id="{7FFDDF4A-CB62-9979-DF1F-B1B152517B38}"/>
              </a:ext>
            </a:extLst>
          </p:cNvPr>
          <p:cNvSpPr txBox="1">
            <a:spLocks noGrp="1"/>
          </p:cNvSpPr>
          <p:nvPr>
            <p:ph type="title"/>
          </p:nvPr>
        </p:nvSpPr>
        <p:spPr/>
        <p:txBody>
          <a:bodyPr/>
          <a:lstStyle>
            <a:lvl1pPr>
              <a:defRPr/>
            </a:lvl1pPr>
          </a:lstStyle>
          <a:p>
            <a:pPr lvl="0"/>
            <a:endParaRPr lang="en-US"/>
          </a:p>
        </p:txBody>
      </p:sp>
      <p:sp>
        <p:nvSpPr>
          <p:cNvPr id="8" name="Google Shape;1771;p180">
            <a:extLst>
              <a:ext uri="{FF2B5EF4-FFF2-40B4-BE49-F238E27FC236}">
                <a16:creationId xmlns:a16="http://schemas.microsoft.com/office/drawing/2014/main" id="{CE6DECA7-BA9D-BF10-A7B6-74B88BB8EF1D}"/>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772;p180">
            <a:extLst>
              <a:ext uri="{FF2B5EF4-FFF2-40B4-BE49-F238E27FC236}">
                <a16:creationId xmlns:a16="http://schemas.microsoft.com/office/drawing/2014/main" id="{6131E16D-268B-A51B-0164-3C7C212A1FEE}"/>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773;p180">
            <a:extLst>
              <a:ext uri="{FF2B5EF4-FFF2-40B4-BE49-F238E27FC236}">
                <a16:creationId xmlns:a16="http://schemas.microsoft.com/office/drawing/2014/main" id="{6212BE8D-AF9C-4952-2E4D-B87799826077}"/>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774;p180">
            <a:extLst>
              <a:ext uri="{FF2B5EF4-FFF2-40B4-BE49-F238E27FC236}">
                <a16:creationId xmlns:a16="http://schemas.microsoft.com/office/drawing/2014/main" id="{6D208B76-C150-094D-630E-03F046FDA898}"/>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775;p180">
            <a:extLst>
              <a:ext uri="{FF2B5EF4-FFF2-40B4-BE49-F238E27FC236}">
                <a16:creationId xmlns:a16="http://schemas.microsoft.com/office/drawing/2014/main" id="{FC321205-0D09-C227-50B5-95C156F8348E}"/>
              </a:ext>
            </a:extLst>
          </p:cNvPr>
          <p:cNvSpPr txBox="1">
            <a:spLocks noGrp="1"/>
          </p:cNvSpPr>
          <p:nvPr>
            <p:ph type="sldNum" sz="quarter" idx="8"/>
          </p:nvPr>
        </p:nvSpPr>
        <p:spPr/>
        <p:txBody>
          <a:bodyPr/>
          <a:lstStyle>
            <a:lvl1pPr>
              <a:defRPr/>
            </a:lvl1pPr>
          </a:lstStyle>
          <a:p>
            <a:pPr lvl="0"/>
            <a:fld id="{C832BDCA-0DD1-4212-AD68-854F61DC21D9}" type="slidenum">
              <a:t>‹#›</a:t>
            </a:fld>
            <a:endParaRPr lang="en-US"/>
          </a:p>
        </p:txBody>
      </p:sp>
      <p:cxnSp>
        <p:nvCxnSpPr>
          <p:cNvPr id="13" name="Google Shape;1776;p180">
            <a:extLst>
              <a:ext uri="{FF2B5EF4-FFF2-40B4-BE49-F238E27FC236}">
                <a16:creationId xmlns:a16="http://schemas.microsoft.com/office/drawing/2014/main" id="{8EED66D1-5FB9-1EDC-AC89-964AF37CC1C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777;p180">
            <a:extLst>
              <a:ext uri="{FF2B5EF4-FFF2-40B4-BE49-F238E27FC236}">
                <a16:creationId xmlns:a16="http://schemas.microsoft.com/office/drawing/2014/main" id="{053B7D8C-C86A-2BC0-A0E3-1F5DFE2B4D94}"/>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851478910"/>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preserve="1">
  <p:cSld name="1_Title Only 11">
    <p:spTree>
      <p:nvGrpSpPr>
        <p:cNvPr id="1" name=""/>
        <p:cNvGrpSpPr/>
        <p:nvPr/>
      </p:nvGrpSpPr>
      <p:grpSpPr>
        <a:xfrm>
          <a:off x="0" y="0"/>
          <a:ext cx="0" cy="0"/>
          <a:chOff x="0" y="0"/>
          <a:chExt cx="0" cy="0"/>
        </a:xfrm>
      </p:grpSpPr>
      <p:grpSp>
        <p:nvGrpSpPr>
          <p:cNvPr id="2" name="Google Shape;1779;p181">
            <a:extLst>
              <a:ext uri="{FF2B5EF4-FFF2-40B4-BE49-F238E27FC236}">
                <a16:creationId xmlns:a16="http://schemas.microsoft.com/office/drawing/2014/main" id="{2FEBE0A5-B557-943E-E982-63976D2D4479}"/>
              </a:ext>
            </a:extLst>
          </p:cNvPr>
          <p:cNvGrpSpPr/>
          <p:nvPr/>
        </p:nvGrpSpPr>
        <p:grpSpPr>
          <a:xfrm>
            <a:off x="7191545" y="0"/>
            <a:ext cx="5000460" cy="1425988"/>
            <a:chOff x="7191545" y="0"/>
            <a:chExt cx="5000460" cy="1425988"/>
          </a:xfrm>
        </p:grpSpPr>
        <p:pic>
          <p:nvPicPr>
            <p:cNvPr id="3" name="Google Shape;1780;p181">
              <a:extLst>
                <a:ext uri="{FF2B5EF4-FFF2-40B4-BE49-F238E27FC236}">
                  <a16:creationId xmlns:a16="http://schemas.microsoft.com/office/drawing/2014/main" id="{912414BC-769C-18F0-B329-04F6CBA93C1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81;p181">
              <a:extLst>
                <a:ext uri="{FF2B5EF4-FFF2-40B4-BE49-F238E27FC236}">
                  <a16:creationId xmlns:a16="http://schemas.microsoft.com/office/drawing/2014/main" id="{9D3898E9-5B25-3CF9-030E-44D8B0504D77}"/>
                </a:ext>
              </a:extLst>
            </p:cNvPr>
            <p:cNvGrpSpPr/>
            <p:nvPr/>
          </p:nvGrpSpPr>
          <p:grpSpPr>
            <a:xfrm>
              <a:off x="7191545" y="0"/>
              <a:ext cx="5000460" cy="1425988"/>
              <a:chOff x="7191545" y="0"/>
              <a:chExt cx="5000460" cy="1425988"/>
            </a:xfrm>
          </p:grpSpPr>
          <p:sp>
            <p:nvSpPr>
              <p:cNvPr id="5" name="Google Shape;1782;p181">
                <a:extLst>
                  <a:ext uri="{FF2B5EF4-FFF2-40B4-BE49-F238E27FC236}">
                    <a16:creationId xmlns:a16="http://schemas.microsoft.com/office/drawing/2014/main" id="{7363C49F-0CD3-E6D6-A74C-C0517C1194D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83;p181">
                <a:extLst>
                  <a:ext uri="{FF2B5EF4-FFF2-40B4-BE49-F238E27FC236}">
                    <a16:creationId xmlns:a16="http://schemas.microsoft.com/office/drawing/2014/main" id="{AB607B1A-92AA-92DC-956D-CE524FB2DCE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84;p181">
            <a:extLst>
              <a:ext uri="{FF2B5EF4-FFF2-40B4-BE49-F238E27FC236}">
                <a16:creationId xmlns:a16="http://schemas.microsoft.com/office/drawing/2014/main" id="{6BF47FCD-FCDB-C52F-B70A-4B3951F4CBE7}"/>
              </a:ext>
            </a:extLst>
          </p:cNvPr>
          <p:cNvSpPr txBox="1">
            <a:spLocks noGrp="1"/>
          </p:cNvSpPr>
          <p:nvPr>
            <p:ph type="title"/>
          </p:nvPr>
        </p:nvSpPr>
        <p:spPr/>
        <p:txBody>
          <a:bodyPr/>
          <a:lstStyle>
            <a:lvl1pPr>
              <a:defRPr/>
            </a:lvl1pPr>
          </a:lstStyle>
          <a:p>
            <a:pPr lvl="0"/>
            <a:endParaRPr lang="en-US"/>
          </a:p>
        </p:txBody>
      </p:sp>
      <p:sp>
        <p:nvSpPr>
          <p:cNvPr id="8" name="Google Shape;1785;p181">
            <a:extLst>
              <a:ext uri="{FF2B5EF4-FFF2-40B4-BE49-F238E27FC236}">
                <a16:creationId xmlns:a16="http://schemas.microsoft.com/office/drawing/2014/main" id="{9E89D4E0-C95B-57A8-8761-077919D7AA0B}"/>
              </a:ext>
            </a:extLst>
          </p:cNvPr>
          <p:cNvSpPr txBox="1">
            <a:spLocks noGrp="1"/>
          </p:cNvSpPr>
          <p:nvPr>
            <p:ph type="sldNum" sz="quarter" idx="8"/>
          </p:nvPr>
        </p:nvSpPr>
        <p:spPr/>
        <p:txBody>
          <a:bodyPr/>
          <a:lstStyle>
            <a:lvl1pPr>
              <a:defRPr/>
            </a:lvl1pPr>
          </a:lstStyle>
          <a:p>
            <a:pPr lvl="0"/>
            <a:fld id="{69A74B06-D0E9-4C5B-A691-BE222352759D}" type="slidenum">
              <a:t>‹#›</a:t>
            </a:fld>
            <a:endParaRPr lang="en-US"/>
          </a:p>
        </p:txBody>
      </p:sp>
      <p:cxnSp>
        <p:nvCxnSpPr>
          <p:cNvPr id="9" name="Google Shape;1786;p181">
            <a:extLst>
              <a:ext uri="{FF2B5EF4-FFF2-40B4-BE49-F238E27FC236}">
                <a16:creationId xmlns:a16="http://schemas.microsoft.com/office/drawing/2014/main" id="{E9BD0E5C-9F5C-0E24-7649-7AD398DD2D7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787;p181">
            <a:extLst>
              <a:ext uri="{FF2B5EF4-FFF2-40B4-BE49-F238E27FC236}">
                <a16:creationId xmlns:a16="http://schemas.microsoft.com/office/drawing/2014/main" id="{DD44CDFD-9C40-2D6B-B7C2-98B32457814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44457951"/>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preserve="1">
  <p:cSld name="1_End 12">
    <p:spTree>
      <p:nvGrpSpPr>
        <p:cNvPr id="1" name=""/>
        <p:cNvGrpSpPr/>
        <p:nvPr/>
      </p:nvGrpSpPr>
      <p:grpSpPr>
        <a:xfrm>
          <a:off x="0" y="0"/>
          <a:ext cx="0" cy="0"/>
          <a:chOff x="0" y="0"/>
          <a:chExt cx="0" cy="0"/>
        </a:xfrm>
      </p:grpSpPr>
      <p:grpSp>
        <p:nvGrpSpPr>
          <p:cNvPr id="2" name="Google Shape;1789;p182">
            <a:extLst>
              <a:ext uri="{FF2B5EF4-FFF2-40B4-BE49-F238E27FC236}">
                <a16:creationId xmlns:a16="http://schemas.microsoft.com/office/drawing/2014/main" id="{3D60D681-B55A-8DA8-F4A9-7CCA7FFE4CC0}"/>
              </a:ext>
            </a:extLst>
          </p:cNvPr>
          <p:cNvGrpSpPr/>
          <p:nvPr/>
        </p:nvGrpSpPr>
        <p:grpSpPr>
          <a:xfrm>
            <a:off x="0" y="0"/>
            <a:ext cx="12191996" cy="2148830"/>
            <a:chOff x="0" y="0"/>
            <a:chExt cx="12191996" cy="2148830"/>
          </a:xfrm>
        </p:grpSpPr>
        <p:sp>
          <p:nvSpPr>
            <p:cNvPr id="3" name="Google Shape;1790;p182">
              <a:extLst>
                <a:ext uri="{FF2B5EF4-FFF2-40B4-BE49-F238E27FC236}">
                  <a16:creationId xmlns:a16="http://schemas.microsoft.com/office/drawing/2014/main" id="{59E7740E-50C8-1A67-BB5E-BCC0F1E8062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791;p182">
              <a:extLst>
                <a:ext uri="{FF2B5EF4-FFF2-40B4-BE49-F238E27FC236}">
                  <a16:creationId xmlns:a16="http://schemas.microsoft.com/office/drawing/2014/main" id="{F860DEC1-F9DE-C183-1ADE-08DFAE14DE6F}"/>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792;p182">
            <a:extLst>
              <a:ext uri="{FF2B5EF4-FFF2-40B4-BE49-F238E27FC236}">
                <a16:creationId xmlns:a16="http://schemas.microsoft.com/office/drawing/2014/main" id="{BD74B949-3890-A7E4-ABD6-85B88C0695CC}"/>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93;p182">
            <a:extLst>
              <a:ext uri="{FF2B5EF4-FFF2-40B4-BE49-F238E27FC236}">
                <a16:creationId xmlns:a16="http://schemas.microsoft.com/office/drawing/2014/main" id="{4799E8BF-21DB-D4D4-CBF9-B6305511E6D6}"/>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794;p182">
            <a:extLst>
              <a:ext uri="{FF2B5EF4-FFF2-40B4-BE49-F238E27FC236}">
                <a16:creationId xmlns:a16="http://schemas.microsoft.com/office/drawing/2014/main" id="{BA517688-04EC-054E-D48A-12B100E190D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795;p182">
            <a:extLst>
              <a:ext uri="{FF2B5EF4-FFF2-40B4-BE49-F238E27FC236}">
                <a16:creationId xmlns:a16="http://schemas.microsoft.com/office/drawing/2014/main" id="{AFC8242F-C812-4EF0-6AA1-B3FB42252BF6}"/>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362965145"/>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preserve="1">
  <p:cSld name="1_Blank 11">
    <p:spTree>
      <p:nvGrpSpPr>
        <p:cNvPr id="1" name=""/>
        <p:cNvGrpSpPr/>
        <p:nvPr/>
      </p:nvGrpSpPr>
      <p:grpSpPr>
        <a:xfrm>
          <a:off x="0" y="0"/>
          <a:ext cx="0" cy="0"/>
          <a:chOff x="0" y="0"/>
          <a:chExt cx="0" cy="0"/>
        </a:xfrm>
      </p:grpSpPr>
      <p:sp>
        <p:nvSpPr>
          <p:cNvPr id="2" name="Google Shape;1798;p183">
            <a:extLst>
              <a:ext uri="{FF2B5EF4-FFF2-40B4-BE49-F238E27FC236}">
                <a16:creationId xmlns:a16="http://schemas.microsoft.com/office/drawing/2014/main" id="{082B4558-0591-7316-DDCD-FCB66EB2F039}"/>
              </a:ext>
            </a:extLst>
          </p:cNvPr>
          <p:cNvSpPr txBox="1">
            <a:spLocks noGrp="1"/>
          </p:cNvSpPr>
          <p:nvPr>
            <p:ph type="sldNum" sz="quarter" idx="8"/>
          </p:nvPr>
        </p:nvSpPr>
        <p:spPr/>
        <p:txBody>
          <a:bodyPr/>
          <a:lstStyle>
            <a:lvl1pPr>
              <a:defRPr/>
            </a:lvl1pPr>
          </a:lstStyle>
          <a:p>
            <a:pPr lvl="0"/>
            <a:fld id="{E40C40FC-C9D6-4A68-958F-6A717732EFFA}" type="slidenum">
              <a:t>‹#›</a:t>
            </a:fld>
            <a:endParaRPr lang="en-US"/>
          </a:p>
        </p:txBody>
      </p:sp>
      <p:cxnSp>
        <p:nvCxnSpPr>
          <p:cNvPr id="3" name="Google Shape;1799;p183">
            <a:extLst>
              <a:ext uri="{FF2B5EF4-FFF2-40B4-BE49-F238E27FC236}">
                <a16:creationId xmlns:a16="http://schemas.microsoft.com/office/drawing/2014/main" id="{858C08F5-04CA-580E-5340-417CDF3AAB3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800;p183">
            <a:extLst>
              <a:ext uri="{FF2B5EF4-FFF2-40B4-BE49-F238E27FC236}">
                <a16:creationId xmlns:a16="http://schemas.microsoft.com/office/drawing/2014/main" id="{6DB0B010-CB8F-42BB-0BA8-AB288FC7C0C2}"/>
              </a:ext>
            </a:extLst>
          </p:cNvPr>
          <p:cNvSpPr txBox="1">
            <a:spLocks noGrp="1"/>
          </p:cNvSpPr>
          <p:nvPr>
            <p:ph type="ftr" sz="quarter" idx="9"/>
          </p:nvPr>
        </p:nvSpPr>
        <p:spPr/>
        <p:txBody>
          <a:bodyPr/>
          <a:lstStyle>
            <a:lvl1pPr>
              <a:defRPr/>
            </a:lvl1pPr>
          </a:lstStyle>
          <a:p>
            <a:pPr lvl="0"/>
            <a:endParaRPr lang="en-US"/>
          </a:p>
        </p:txBody>
      </p:sp>
      <p:grpSp>
        <p:nvGrpSpPr>
          <p:cNvPr id="5" name="Google Shape;1801;p183">
            <a:extLst>
              <a:ext uri="{FF2B5EF4-FFF2-40B4-BE49-F238E27FC236}">
                <a16:creationId xmlns:a16="http://schemas.microsoft.com/office/drawing/2014/main" id="{72511C0F-566E-C59A-52D5-D477289686A1}"/>
              </a:ext>
            </a:extLst>
          </p:cNvPr>
          <p:cNvGrpSpPr/>
          <p:nvPr/>
        </p:nvGrpSpPr>
        <p:grpSpPr>
          <a:xfrm>
            <a:off x="7191545" y="0"/>
            <a:ext cx="5000460" cy="1425988"/>
            <a:chOff x="7191545" y="0"/>
            <a:chExt cx="5000460" cy="1425988"/>
          </a:xfrm>
        </p:grpSpPr>
        <p:pic>
          <p:nvPicPr>
            <p:cNvPr id="6" name="Google Shape;1802;p183">
              <a:extLst>
                <a:ext uri="{FF2B5EF4-FFF2-40B4-BE49-F238E27FC236}">
                  <a16:creationId xmlns:a16="http://schemas.microsoft.com/office/drawing/2014/main" id="{367FD2B0-7815-4658-5C3C-98047046284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803;p183">
              <a:extLst>
                <a:ext uri="{FF2B5EF4-FFF2-40B4-BE49-F238E27FC236}">
                  <a16:creationId xmlns:a16="http://schemas.microsoft.com/office/drawing/2014/main" id="{9F2B9F10-22FD-F1D6-4D99-C7A3681664E2}"/>
                </a:ext>
              </a:extLst>
            </p:cNvPr>
            <p:cNvGrpSpPr/>
            <p:nvPr/>
          </p:nvGrpSpPr>
          <p:grpSpPr>
            <a:xfrm>
              <a:off x="7191545" y="0"/>
              <a:ext cx="5000460" cy="1425988"/>
              <a:chOff x="7191545" y="0"/>
              <a:chExt cx="5000460" cy="1425988"/>
            </a:xfrm>
          </p:grpSpPr>
          <p:sp>
            <p:nvSpPr>
              <p:cNvPr id="8" name="Google Shape;1804;p183">
                <a:extLst>
                  <a:ext uri="{FF2B5EF4-FFF2-40B4-BE49-F238E27FC236}">
                    <a16:creationId xmlns:a16="http://schemas.microsoft.com/office/drawing/2014/main" id="{62E04F88-02B8-8B8B-B267-00BAE726D1C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805;p183">
                <a:extLst>
                  <a:ext uri="{FF2B5EF4-FFF2-40B4-BE49-F238E27FC236}">
                    <a16:creationId xmlns:a16="http://schemas.microsoft.com/office/drawing/2014/main" id="{45F96D3F-DAD4-88D1-AD7C-857066994A0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186528144"/>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preserve="1">
  <p:cSld name="7_Quotation 2">
    <p:spTree>
      <p:nvGrpSpPr>
        <p:cNvPr id="1" name=""/>
        <p:cNvGrpSpPr/>
        <p:nvPr/>
      </p:nvGrpSpPr>
      <p:grpSpPr>
        <a:xfrm>
          <a:off x="0" y="0"/>
          <a:ext cx="0" cy="0"/>
          <a:chOff x="0" y="0"/>
          <a:chExt cx="0" cy="0"/>
        </a:xfrm>
      </p:grpSpPr>
      <p:sp>
        <p:nvSpPr>
          <p:cNvPr id="2" name="Google Shape;1807;p184">
            <a:extLst>
              <a:ext uri="{FF2B5EF4-FFF2-40B4-BE49-F238E27FC236}">
                <a16:creationId xmlns:a16="http://schemas.microsoft.com/office/drawing/2014/main" id="{B57FBA88-DE79-F395-4058-01950698EF7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08;p184">
            <a:extLst>
              <a:ext uri="{FF2B5EF4-FFF2-40B4-BE49-F238E27FC236}">
                <a16:creationId xmlns:a16="http://schemas.microsoft.com/office/drawing/2014/main" id="{25DC8692-7437-5B06-F5CA-AA2323D6EFA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09;p184">
            <a:extLst>
              <a:ext uri="{FF2B5EF4-FFF2-40B4-BE49-F238E27FC236}">
                <a16:creationId xmlns:a16="http://schemas.microsoft.com/office/drawing/2014/main" id="{E99025EF-2FF5-EB38-FC4A-CE357D7377E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10;p184">
            <a:extLst>
              <a:ext uri="{FF2B5EF4-FFF2-40B4-BE49-F238E27FC236}">
                <a16:creationId xmlns:a16="http://schemas.microsoft.com/office/drawing/2014/main" id="{67E59E2A-A809-77FE-89B3-5C828212A8D5}"/>
              </a:ext>
            </a:extLst>
          </p:cNvPr>
          <p:cNvSpPr txBox="1">
            <a:spLocks noGrp="1"/>
          </p:cNvSpPr>
          <p:nvPr>
            <p:ph type="sldNum" sz="quarter" idx="8"/>
          </p:nvPr>
        </p:nvSpPr>
        <p:spPr/>
        <p:txBody>
          <a:bodyPr/>
          <a:lstStyle>
            <a:lvl1pPr>
              <a:defRPr>
                <a:solidFill>
                  <a:srgbClr val="AEB3B7"/>
                </a:solidFill>
              </a:defRPr>
            </a:lvl1pPr>
          </a:lstStyle>
          <a:p>
            <a:pPr lvl="0"/>
            <a:fld id="{F0447E80-B064-453B-A137-05CCBA1F2016}" type="slidenum">
              <a:t>‹#›</a:t>
            </a:fld>
            <a:endParaRPr lang="en-US"/>
          </a:p>
        </p:txBody>
      </p:sp>
      <p:cxnSp>
        <p:nvCxnSpPr>
          <p:cNvPr id="6" name="Google Shape;1811;p184">
            <a:extLst>
              <a:ext uri="{FF2B5EF4-FFF2-40B4-BE49-F238E27FC236}">
                <a16:creationId xmlns:a16="http://schemas.microsoft.com/office/drawing/2014/main" id="{1BBF7816-6EC1-08A9-0553-61FD4A8FA7A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12;p184">
            <a:extLst>
              <a:ext uri="{FF2B5EF4-FFF2-40B4-BE49-F238E27FC236}">
                <a16:creationId xmlns:a16="http://schemas.microsoft.com/office/drawing/2014/main" id="{EF9C63AF-9263-297B-3030-0C4A5AC697BE}"/>
              </a:ext>
            </a:extLst>
          </p:cNvPr>
          <p:cNvSpPr txBox="1">
            <a:spLocks noGrp="1"/>
          </p:cNvSpPr>
          <p:nvPr>
            <p:ph type="ftr" sz="quarter" idx="9"/>
          </p:nvPr>
        </p:nvSpPr>
        <p:spPr/>
        <p:txBody>
          <a:bodyPr/>
          <a:lstStyle>
            <a:lvl1pPr>
              <a:defRPr/>
            </a:lvl1pPr>
          </a:lstStyle>
          <a:p>
            <a:pPr lvl="0"/>
            <a:endParaRPr lang="en-US"/>
          </a:p>
        </p:txBody>
      </p:sp>
      <p:grpSp>
        <p:nvGrpSpPr>
          <p:cNvPr id="8" name="Google Shape;1813;p184">
            <a:extLst>
              <a:ext uri="{FF2B5EF4-FFF2-40B4-BE49-F238E27FC236}">
                <a16:creationId xmlns:a16="http://schemas.microsoft.com/office/drawing/2014/main" id="{5008B5F2-35DB-FAFA-897D-2798D319C08D}"/>
              </a:ext>
            </a:extLst>
          </p:cNvPr>
          <p:cNvGrpSpPr/>
          <p:nvPr/>
        </p:nvGrpSpPr>
        <p:grpSpPr>
          <a:xfrm>
            <a:off x="7191545" y="0"/>
            <a:ext cx="5000460" cy="1425988"/>
            <a:chOff x="7191545" y="0"/>
            <a:chExt cx="5000460" cy="1425988"/>
          </a:xfrm>
        </p:grpSpPr>
        <p:pic>
          <p:nvPicPr>
            <p:cNvPr id="9" name="Google Shape;1814;p184">
              <a:extLst>
                <a:ext uri="{FF2B5EF4-FFF2-40B4-BE49-F238E27FC236}">
                  <a16:creationId xmlns:a16="http://schemas.microsoft.com/office/drawing/2014/main" id="{F879EE20-B302-B041-0D41-74F6DDEE797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15;p184">
              <a:extLst>
                <a:ext uri="{FF2B5EF4-FFF2-40B4-BE49-F238E27FC236}">
                  <a16:creationId xmlns:a16="http://schemas.microsoft.com/office/drawing/2014/main" id="{42E2A0A5-8D91-A34F-5986-3A8039435351}"/>
                </a:ext>
              </a:extLst>
            </p:cNvPr>
            <p:cNvGrpSpPr/>
            <p:nvPr/>
          </p:nvGrpSpPr>
          <p:grpSpPr>
            <a:xfrm>
              <a:off x="7191545" y="0"/>
              <a:ext cx="5000460" cy="1425988"/>
              <a:chOff x="7191545" y="0"/>
              <a:chExt cx="5000460" cy="1425988"/>
            </a:xfrm>
          </p:grpSpPr>
          <p:sp>
            <p:nvSpPr>
              <p:cNvPr id="11" name="Google Shape;1816;p184">
                <a:extLst>
                  <a:ext uri="{FF2B5EF4-FFF2-40B4-BE49-F238E27FC236}">
                    <a16:creationId xmlns:a16="http://schemas.microsoft.com/office/drawing/2014/main" id="{199FC01E-39A2-5413-C2C2-C029BE107EA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17;p184">
                <a:extLst>
                  <a:ext uri="{FF2B5EF4-FFF2-40B4-BE49-F238E27FC236}">
                    <a16:creationId xmlns:a16="http://schemas.microsoft.com/office/drawing/2014/main" id="{0E803978-E026-0934-5C13-317035AD0A6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18;p184" descr="Open quotation mark with solid fill">
            <a:extLst>
              <a:ext uri="{FF2B5EF4-FFF2-40B4-BE49-F238E27FC236}">
                <a16:creationId xmlns:a16="http://schemas.microsoft.com/office/drawing/2014/main" id="{FC82EF66-064C-E781-8F55-8568A7DFEE0B}"/>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729539779"/>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preserve="1">
  <p:cSld name="1_Cover 14">
    <p:spTree>
      <p:nvGrpSpPr>
        <p:cNvPr id="1" name=""/>
        <p:cNvGrpSpPr/>
        <p:nvPr/>
      </p:nvGrpSpPr>
      <p:grpSpPr>
        <a:xfrm>
          <a:off x="0" y="0"/>
          <a:ext cx="0" cy="0"/>
          <a:chOff x="0" y="0"/>
          <a:chExt cx="0" cy="0"/>
        </a:xfrm>
      </p:grpSpPr>
      <p:sp>
        <p:nvSpPr>
          <p:cNvPr id="2" name="Google Shape;1827;p186">
            <a:extLst>
              <a:ext uri="{FF2B5EF4-FFF2-40B4-BE49-F238E27FC236}">
                <a16:creationId xmlns:a16="http://schemas.microsoft.com/office/drawing/2014/main" id="{21F783A5-782B-B541-5784-58CABF758942}"/>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28;p186">
            <a:extLst>
              <a:ext uri="{FF2B5EF4-FFF2-40B4-BE49-F238E27FC236}">
                <a16:creationId xmlns:a16="http://schemas.microsoft.com/office/drawing/2014/main" id="{2860B565-ED0F-8EA8-78BA-5BD9C83E5BC5}"/>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829;p186">
            <a:extLst>
              <a:ext uri="{FF2B5EF4-FFF2-40B4-BE49-F238E27FC236}">
                <a16:creationId xmlns:a16="http://schemas.microsoft.com/office/drawing/2014/main" id="{A80D2AE0-E1CB-8D8A-35BB-405D35066BC8}"/>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831;p186">
            <a:extLst>
              <a:ext uri="{FF2B5EF4-FFF2-40B4-BE49-F238E27FC236}">
                <a16:creationId xmlns:a16="http://schemas.microsoft.com/office/drawing/2014/main" id="{66487EA2-7CB0-7647-7700-675734A44352}"/>
              </a:ext>
            </a:extLst>
          </p:cNvPr>
          <p:cNvGrpSpPr/>
          <p:nvPr/>
        </p:nvGrpSpPr>
        <p:grpSpPr>
          <a:xfrm>
            <a:off x="0" y="5020348"/>
            <a:ext cx="12191996" cy="1837651"/>
            <a:chOff x="0" y="5020348"/>
            <a:chExt cx="12191996" cy="1837651"/>
          </a:xfrm>
        </p:grpSpPr>
        <p:sp>
          <p:nvSpPr>
            <p:cNvPr id="6" name="Google Shape;1832;p186">
              <a:extLst>
                <a:ext uri="{FF2B5EF4-FFF2-40B4-BE49-F238E27FC236}">
                  <a16:creationId xmlns:a16="http://schemas.microsoft.com/office/drawing/2014/main" id="{0A1668CE-1E98-3215-56B3-055C86D288FD}"/>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833;p186">
              <a:extLst>
                <a:ext uri="{FF2B5EF4-FFF2-40B4-BE49-F238E27FC236}">
                  <a16:creationId xmlns:a16="http://schemas.microsoft.com/office/drawing/2014/main" id="{91FD8890-E233-6B39-DBF8-0AFF3C33FCF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834;p186">
              <a:extLst>
                <a:ext uri="{FF2B5EF4-FFF2-40B4-BE49-F238E27FC236}">
                  <a16:creationId xmlns:a16="http://schemas.microsoft.com/office/drawing/2014/main" id="{999EA261-D248-1820-B6ED-ED00E94FD2D3}"/>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207739662"/>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preserve="1">
  <p:cSld name="1_Divider 15">
    <p:spTree>
      <p:nvGrpSpPr>
        <p:cNvPr id="1" name=""/>
        <p:cNvGrpSpPr/>
        <p:nvPr/>
      </p:nvGrpSpPr>
      <p:grpSpPr>
        <a:xfrm>
          <a:off x="0" y="0"/>
          <a:ext cx="0" cy="0"/>
          <a:chOff x="0" y="0"/>
          <a:chExt cx="0" cy="0"/>
        </a:xfrm>
      </p:grpSpPr>
      <p:grpSp>
        <p:nvGrpSpPr>
          <p:cNvPr id="2" name="Google Shape;1836;p187">
            <a:extLst>
              <a:ext uri="{FF2B5EF4-FFF2-40B4-BE49-F238E27FC236}">
                <a16:creationId xmlns:a16="http://schemas.microsoft.com/office/drawing/2014/main" id="{D398B27C-5B51-3BF4-3100-E03C492B0655}"/>
              </a:ext>
            </a:extLst>
          </p:cNvPr>
          <p:cNvGrpSpPr/>
          <p:nvPr/>
        </p:nvGrpSpPr>
        <p:grpSpPr>
          <a:xfrm>
            <a:off x="0" y="5020348"/>
            <a:ext cx="12191996" cy="1837651"/>
            <a:chOff x="0" y="5020348"/>
            <a:chExt cx="12191996" cy="1837651"/>
          </a:xfrm>
        </p:grpSpPr>
        <p:sp>
          <p:nvSpPr>
            <p:cNvPr id="3" name="Google Shape;1837;p187">
              <a:extLst>
                <a:ext uri="{FF2B5EF4-FFF2-40B4-BE49-F238E27FC236}">
                  <a16:creationId xmlns:a16="http://schemas.microsoft.com/office/drawing/2014/main" id="{248B1344-0035-1E98-F9C6-A26858100D8E}"/>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38;p187">
              <a:extLst>
                <a:ext uri="{FF2B5EF4-FFF2-40B4-BE49-F238E27FC236}">
                  <a16:creationId xmlns:a16="http://schemas.microsoft.com/office/drawing/2014/main" id="{BFB51E99-0E5A-503E-B190-F95E6AFCB48E}"/>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39;p187">
              <a:extLst>
                <a:ext uri="{FF2B5EF4-FFF2-40B4-BE49-F238E27FC236}">
                  <a16:creationId xmlns:a16="http://schemas.microsoft.com/office/drawing/2014/main" id="{C498B336-6237-C74E-20BF-C4D85187EB5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40;p187">
              <a:extLst>
                <a:ext uri="{FF2B5EF4-FFF2-40B4-BE49-F238E27FC236}">
                  <a16:creationId xmlns:a16="http://schemas.microsoft.com/office/drawing/2014/main" id="{5AEBC50C-F992-C840-32EF-88804A377F4F}"/>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41;p187">
            <a:extLst>
              <a:ext uri="{FF2B5EF4-FFF2-40B4-BE49-F238E27FC236}">
                <a16:creationId xmlns:a16="http://schemas.microsoft.com/office/drawing/2014/main" id="{29F32818-B7EC-9EB8-9076-943D2629EA43}"/>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2;p187">
            <a:extLst>
              <a:ext uri="{FF2B5EF4-FFF2-40B4-BE49-F238E27FC236}">
                <a16:creationId xmlns:a16="http://schemas.microsoft.com/office/drawing/2014/main" id="{4746019E-EEE7-630D-B38C-05F0497199AD}"/>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177802508"/>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preserve="1">
  <p:cSld name="1_Photo Slide 14">
    <p:spTree>
      <p:nvGrpSpPr>
        <p:cNvPr id="1" name=""/>
        <p:cNvGrpSpPr/>
        <p:nvPr/>
      </p:nvGrpSpPr>
      <p:grpSpPr>
        <a:xfrm>
          <a:off x="0" y="0"/>
          <a:ext cx="0" cy="0"/>
          <a:chOff x="0" y="0"/>
          <a:chExt cx="0" cy="0"/>
        </a:xfrm>
      </p:grpSpPr>
      <p:sp>
        <p:nvSpPr>
          <p:cNvPr id="2" name="Google Shape;1844;p188">
            <a:extLst>
              <a:ext uri="{FF2B5EF4-FFF2-40B4-BE49-F238E27FC236}">
                <a16:creationId xmlns:a16="http://schemas.microsoft.com/office/drawing/2014/main" id="{A5CA2FB7-41FF-CA69-340F-E4BE8661052F}"/>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45;p188">
            <a:extLst>
              <a:ext uri="{FF2B5EF4-FFF2-40B4-BE49-F238E27FC236}">
                <a16:creationId xmlns:a16="http://schemas.microsoft.com/office/drawing/2014/main" id="{0480D35C-E2DD-7148-A56F-4902AEC1893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46;p188">
            <a:extLst>
              <a:ext uri="{FF2B5EF4-FFF2-40B4-BE49-F238E27FC236}">
                <a16:creationId xmlns:a16="http://schemas.microsoft.com/office/drawing/2014/main" id="{0433D8E2-90DC-7685-C749-0F16935ECC78}"/>
              </a:ext>
            </a:extLst>
          </p:cNvPr>
          <p:cNvGrpSpPr/>
          <p:nvPr/>
        </p:nvGrpSpPr>
        <p:grpSpPr>
          <a:xfrm>
            <a:off x="0" y="5379424"/>
            <a:ext cx="2807363" cy="753895"/>
            <a:chOff x="0" y="5379424"/>
            <a:chExt cx="2807363" cy="753895"/>
          </a:xfrm>
        </p:grpSpPr>
        <p:sp>
          <p:nvSpPr>
            <p:cNvPr id="5" name="Google Shape;1847;p188">
              <a:extLst>
                <a:ext uri="{FF2B5EF4-FFF2-40B4-BE49-F238E27FC236}">
                  <a16:creationId xmlns:a16="http://schemas.microsoft.com/office/drawing/2014/main" id="{7C269C41-F14F-433C-AE28-F4E95E0126DA}"/>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848;p188">
              <a:extLst>
                <a:ext uri="{FF2B5EF4-FFF2-40B4-BE49-F238E27FC236}">
                  <a16:creationId xmlns:a16="http://schemas.microsoft.com/office/drawing/2014/main" id="{BB74AF36-D731-82D3-70D7-32894B81899C}"/>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850;p188">
            <a:extLst>
              <a:ext uri="{FF2B5EF4-FFF2-40B4-BE49-F238E27FC236}">
                <a16:creationId xmlns:a16="http://schemas.microsoft.com/office/drawing/2014/main" id="{1277BA78-EC7E-BE25-0EE0-FD32EAE1F99F}"/>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002420255"/>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preserve="1">
  <p:cSld name="1_Quotation 19">
    <p:spTree>
      <p:nvGrpSpPr>
        <p:cNvPr id="1" name=""/>
        <p:cNvGrpSpPr/>
        <p:nvPr/>
      </p:nvGrpSpPr>
      <p:grpSpPr>
        <a:xfrm>
          <a:off x="0" y="0"/>
          <a:ext cx="0" cy="0"/>
          <a:chOff x="0" y="0"/>
          <a:chExt cx="0" cy="0"/>
        </a:xfrm>
      </p:grpSpPr>
      <p:sp>
        <p:nvSpPr>
          <p:cNvPr id="2" name="Google Shape;1852;p189">
            <a:extLst>
              <a:ext uri="{FF2B5EF4-FFF2-40B4-BE49-F238E27FC236}">
                <a16:creationId xmlns:a16="http://schemas.microsoft.com/office/drawing/2014/main" id="{2FCE6CE5-8DBF-86AF-918B-00DE7D2909C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53;p189">
            <a:extLst>
              <a:ext uri="{FF2B5EF4-FFF2-40B4-BE49-F238E27FC236}">
                <a16:creationId xmlns:a16="http://schemas.microsoft.com/office/drawing/2014/main" id="{ACCE6A0F-C68F-0419-A6DB-946A1854C2A1}"/>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54;p189">
            <a:extLst>
              <a:ext uri="{FF2B5EF4-FFF2-40B4-BE49-F238E27FC236}">
                <a16:creationId xmlns:a16="http://schemas.microsoft.com/office/drawing/2014/main" id="{31AE3932-7BDF-624E-EA76-477E2C006E0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55;p189">
            <a:extLst>
              <a:ext uri="{FF2B5EF4-FFF2-40B4-BE49-F238E27FC236}">
                <a16:creationId xmlns:a16="http://schemas.microsoft.com/office/drawing/2014/main" id="{D21FE8B0-5192-9AFD-1E5A-4AEC4A8A9103}"/>
              </a:ext>
            </a:extLst>
          </p:cNvPr>
          <p:cNvSpPr txBox="1">
            <a:spLocks noGrp="1"/>
          </p:cNvSpPr>
          <p:nvPr>
            <p:ph type="sldNum" sz="quarter" idx="8"/>
          </p:nvPr>
        </p:nvSpPr>
        <p:spPr/>
        <p:txBody>
          <a:bodyPr/>
          <a:lstStyle>
            <a:lvl1pPr>
              <a:defRPr>
                <a:solidFill>
                  <a:srgbClr val="AEB3B7"/>
                </a:solidFill>
              </a:defRPr>
            </a:lvl1pPr>
          </a:lstStyle>
          <a:p>
            <a:pPr lvl="0"/>
            <a:fld id="{C96A1361-FE0B-46BE-AB73-079BEEC7389C}" type="slidenum">
              <a:t>‹#›</a:t>
            </a:fld>
            <a:endParaRPr lang="en-US"/>
          </a:p>
        </p:txBody>
      </p:sp>
      <p:cxnSp>
        <p:nvCxnSpPr>
          <p:cNvPr id="6" name="Google Shape;1856;p189">
            <a:extLst>
              <a:ext uri="{FF2B5EF4-FFF2-40B4-BE49-F238E27FC236}">
                <a16:creationId xmlns:a16="http://schemas.microsoft.com/office/drawing/2014/main" id="{0617EBB8-0C00-6B4A-00AF-39BD49FF28B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57;p189">
            <a:extLst>
              <a:ext uri="{FF2B5EF4-FFF2-40B4-BE49-F238E27FC236}">
                <a16:creationId xmlns:a16="http://schemas.microsoft.com/office/drawing/2014/main" id="{C986B50B-EB08-31D6-141F-83222355945F}"/>
              </a:ext>
            </a:extLst>
          </p:cNvPr>
          <p:cNvSpPr txBox="1">
            <a:spLocks noGrp="1"/>
          </p:cNvSpPr>
          <p:nvPr>
            <p:ph type="ftr" sz="quarter" idx="9"/>
          </p:nvPr>
        </p:nvSpPr>
        <p:spPr/>
        <p:txBody>
          <a:bodyPr/>
          <a:lstStyle>
            <a:lvl1pPr>
              <a:defRPr/>
            </a:lvl1pPr>
          </a:lstStyle>
          <a:p>
            <a:pPr lvl="0"/>
            <a:endParaRPr lang="en-US"/>
          </a:p>
        </p:txBody>
      </p:sp>
      <p:grpSp>
        <p:nvGrpSpPr>
          <p:cNvPr id="8" name="Google Shape;1858;p189">
            <a:extLst>
              <a:ext uri="{FF2B5EF4-FFF2-40B4-BE49-F238E27FC236}">
                <a16:creationId xmlns:a16="http://schemas.microsoft.com/office/drawing/2014/main" id="{619FDD9F-6E1B-A3F3-4F92-4FF245D1FFC2}"/>
              </a:ext>
            </a:extLst>
          </p:cNvPr>
          <p:cNvGrpSpPr/>
          <p:nvPr/>
        </p:nvGrpSpPr>
        <p:grpSpPr>
          <a:xfrm>
            <a:off x="7191545" y="0"/>
            <a:ext cx="5000460" cy="1425988"/>
            <a:chOff x="7191545" y="0"/>
            <a:chExt cx="5000460" cy="1425988"/>
          </a:xfrm>
        </p:grpSpPr>
        <p:pic>
          <p:nvPicPr>
            <p:cNvPr id="9" name="Google Shape;1859;p189">
              <a:extLst>
                <a:ext uri="{FF2B5EF4-FFF2-40B4-BE49-F238E27FC236}">
                  <a16:creationId xmlns:a16="http://schemas.microsoft.com/office/drawing/2014/main" id="{F50B509F-D825-C449-1231-C823FF954E7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60;p189">
              <a:extLst>
                <a:ext uri="{FF2B5EF4-FFF2-40B4-BE49-F238E27FC236}">
                  <a16:creationId xmlns:a16="http://schemas.microsoft.com/office/drawing/2014/main" id="{98BEBF01-77F3-4FF7-3AF4-D85405E3AEE9}"/>
                </a:ext>
              </a:extLst>
            </p:cNvPr>
            <p:cNvGrpSpPr/>
            <p:nvPr/>
          </p:nvGrpSpPr>
          <p:grpSpPr>
            <a:xfrm>
              <a:off x="7191545" y="0"/>
              <a:ext cx="5000460" cy="1425988"/>
              <a:chOff x="7191545" y="0"/>
              <a:chExt cx="5000460" cy="1425988"/>
            </a:xfrm>
          </p:grpSpPr>
          <p:sp>
            <p:nvSpPr>
              <p:cNvPr id="11" name="Google Shape;1861;p189">
                <a:extLst>
                  <a:ext uri="{FF2B5EF4-FFF2-40B4-BE49-F238E27FC236}">
                    <a16:creationId xmlns:a16="http://schemas.microsoft.com/office/drawing/2014/main" id="{508DB186-A6DD-5B8C-060B-96C85C9CB0C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62;p189">
                <a:extLst>
                  <a:ext uri="{FF2B5EF4-FFF2-40B4-BE49-F238E27FC236}">
                    <a16:creationId xmlns:a16="http://schemas.microsoft.com/office/drawing/2014/main" id="{1BB7AE37-4BCA-4772-41A3-AC612285499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63;p189" descr="Open quotation mark with solid fill">
            <a:extLst>
              <a:ext uri="{FF2B5EF4-FFF2-40B4-BE49-F238E27FC236}">
                <a16:creationId xmlns:a16="http://schemas.microsoft.com/office/drawing/2014/main" id="{67A47D21-AF1C-E901-522A-DA199A93538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84878022"/>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preserve="1">
  <p:cSld name="1_Quotation 20">
    <p:spTree>
      <p:nvGrpSpPr>
        <p:cNvPr id="1" name=""/>
        <p:cNvGrpSpPr/>
        <p:nvPr/>
      </p:nvGrpSpPr>
      <p:grpSpPr>
        <a:xfrm>
          <a:off x="0" y="0"/>
          <a:ext cx="0" cy="0"/>
          <a:chOff x="0" y="0"/>
          <a:chExt cx="0" cy="0"/>
        </a:xfrm>
      </p:grpSpPr>
      <p:sp>
        <p:nvSpPr>
          <p:cNvPr id="2" name="Google Shape;1865;p190">
            <a:extLst>
              <a:ext uri="{FF2B5EF4-FFF2-40B4-BE49-F238E27FC236}">
                <a16:creationId xmlns:a16="http://schemas.microsoft.com/office/drawing/2014/main" id="{FE5E75FD-C7C2-F8F5-ACDF-EE8C0D363E3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66;p190">
            <a:extLst>
              <a:ext uri="{FF2B5EF4-FFF2-40B4-BE49-F238E27FC236}">
                <a16:creationId xmlns:a16="http://schemas.microsoft.com/office/drawing/2014/main" id="{3FA8351E-12D1-EBE9-996B-DC8DFC56A35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67;p190">
            <a:extLst>
              <a:ext uri="{FF2B5EF4-FFF2-40B4-BE49-F238E27FC236}">
                <a16:creationId xmlns:a16="http://schemas.microsoft.com/office/drawing/2014/main" id="{38685CFA-0137-7AE6-147C-29120F2898C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68;p190">
            <a:extLst>
              <a:ext uri="{FF2B5EF4-FFF2-40B4-BE49-F238E27FC236}">
                <a16:creationId xmlns:a16="http://schemas.microsoft.com/office/drawing/2014/main" id="{D2729F80-090B-327D-ABB4-4EC90D47C8D0}"/>
              </a:ext>
            </a:extLst>
          </p:cNvPr>
          <p:cNvSpPr txBox="1">
            <a:spLocks noGrp="1"/>
          </p:cNvSpPr>
          <p:nvPr>
            <p:ph type="sldNum" sz="quarter" idx="8"/>
          </p:nvPr>
        </p:nvSpPr>
        <p:spPr/>
        <p:txBody>
          <a:bodyPr/>
          <a:lstStyle>
            <a:lvl1pPr>
              <a:defRPr>
                <a:solidFill>
                  <a:srgbClr val="AEB3B7"/>
                </a:solidFill>
              </a:defRPr>
            </a:lvl1pPr>
          </a:lstStyle>
          <a:p>
            <a:pPr lvl="0"/>
            <a:fld id="{49D64D42-E8F2-46FD-97D0-080764A6C250}" type="slidenum">
              <a:t>‹#›</a:t>
            </a:fld>
            <a:endParaRPr lang="en-US"/>
          </a:p>
        </p:txBody>
      </p:sp>
      <p:cxnSp>
        <p:nvCxnSpPr>
          <p:cNvPr id="6" name="Google Shape;1869;p190">
            <a:extLst>
              <a:ext uri="{FF2B5EF4-FFF2-40B4-BE49-F238E27FC236}">
                <a16:creationId xmlns:a16="http://schemas.microsoft.com/office/drawing/2014/main" id="{1EF2388A-B98A-C230-CFCD-90E92D11017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70;p190">
            <a:extLst>
              <a:ext uri="{FF2B5EF4-FFF2-40B4-BE49-F238E27FC236}">
                <a16:creationId xmlns:a16="http://schemas.microsoft.com/office/drawing/2014/main" id="{EA627F59-E0C8-767B-A66B-475A1EC7D936}"/>
              </a:ext>
            </a:extLst>
          </p:cNvPr>
          <p:cNvSpPr txBox="1">
            <a:spLocks noGrp="1"/>
          </p:cNvSpPr>
          <p:nvPr>
            <p:ph type="ftr" sz="quarter" idx="9"/>
          </p:nvPr>
        </p:nvSpPr>
        <p:spPr/>
        <p:txBody>
          <a:bodyPr/>
          <a:lstStyle>
            <a:lvl1pPr>
              <a:defRPr/>
            </a:lvl1pPr>
          </a:lstStyle>
          <a:p>
            <a:pPr lvl="0"/>
            <a:endParaRPr lang="en-US"/>
          </a:p>
        </p:txBody>
      </p:sp>
      <p:grpSp>
        <p:nvGrpSpPr>
          <p:cNvPr id="8" name="Google Shape;1871;p190">
            <a:extLst>
              <a:ext uri="{FF2B5EF4-FFF2-40B4-BE49-F238E27FC236}">
                <a16:creationId xmlns:a16="http://schemas.microsoft.com/office/drawing/2014/main" id="{1EC73F45-B013-76F4-F969-12BEDD43C40C}"/>
              </a:ext>
            </a:extLst>
          </p:cNvPr>
          <p:cNvGrpSpPr/>
          <p:nvPr/>
        </p:nvGrpSpPr>
        <p:grpSpPr>
          <a:xfrm>
            <a:off x="7191545" y="0"/>
            <a:ext cx="5000460" cy="1425988"/>
            <a:chOff x="7191545" y="0"/>
            <a:chExt cx="5000460" cy="1425988"/>
          </a:xfrm>
        </p:grpSpPr>
        <p:pic>
          <p:nvPicPr>
            <p:cNvPr id="9" name="Google Shape;1872;p190">
              <a:extLst>
                <a:ext uri="{FF2B5EF4-FFF2-40B4-BE49-F238E27FC236}">
                  <a16:creationId xmlns:a16="http://schemas.microsoft.com/office/drawing/2014/main" id="{AD460954-7000-D664-DA8C-0387AD6EABC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73;p190">
              <a:extLst>
                <a:ext uri="{FF2B5EF4-FFF2-40B4-BE49-F238E27FC236}">
                  <a16:creationId xmlns:a16="http://schemas.microsoft.com/office/drawing/2014/main" id="{EC78BFAC-359F-1E93-3CE5-C3DE9240FBA3}"/>
                </a:ext>
              </a:extLst>
            </p:cNvPr>
            <p:cNvGrpSpPr/>
            <p:nvPr/>
          </p:nvGrpSpPr>
          <p:grpSpPr>
            <a:xfrm>
              <a:off x="7191545" y="0"/>
              <a:ext cx="5000460" cy="1425988"/>
              <a:chOff x="7191545" y="0"/>
              <a:chExt cx="5000460" cy="1425988"/>
            </a:xfrm>
          </p:grpSpPr>
          <p:sp>
            <p:nvSpPr>
              <p:cNvPr id="11" name="Google Shape;1874;p190">
                <a:extLst>
                  <a:ext uri="{FF2B5EF4-FFF2-40B4-BE49-F238E27FC236}">
                    <a16:creationId xmlns:a16="http://schemas.microsoft.com/office/drawing/2014/main" id="{4C0E1122-60C6-AE5A-3E55-2B75DBA3D0B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75;p190">
                <a:extLst>
                  <a:ext uri="{FF2B5EF4-FFF2-40B4-BE49-F238E27FC236}">
                    <a16:creationId xmlns:a16="http://schemas.microsoft.com/office/drawing/2014/main" id="{2B5DD0DF-6CB7-8E00-6ABB-86694B88BF7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76;p190" descr="Open quotation mark with solid fill">
            <a:extLst>
              <a:ext uri="{FF2B5EF4-FFF2-40B4-BE49-F238E27FC236}">
                <a16:creationId xmlns:a16="http://schemas.microsoft.com/office/drawing/2014/main" id="{A723E449-B9EF-6958-A915-CA445ED0300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48081161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79"/>
        <p:cNvGrpSpPr/>
        <p:nvPr/>
      </p:nvGrpSpPr>
      <p:grpSpPr>
        <a:xfrm>
          <a:off x="0" y="0"/>
          <a:ext cx="0" cy="0"/>
          <a:chOff x="0" y="0"/>
          <a:chExt cx="0" cy="0"/>
        </a:xfrm>
      </p:grpSpPr>
      <p:sp>
        <p:nvSpPr>
          <p:cNvPr id="1480" name="Google Shape;1480;p69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81" name="Google Shape;1481;p69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82" name="Google Shape;1482;p69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3" name="Google Shape;1483;p69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4" name="Google Shape;1484;p69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85" name="Google Shape;1485;p69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073501241"/>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preserve="1">
  <p:cSld name="1_Title and Content 15">
    <p:spTree>
      <p:nvGrpSpPr>
        <p:cNvPr id="1" name=""/>
        <p:cNvGrpSpPr/>
        <p:nvPr/>
      </p:nvGrpSpPr>
      <p:grpSpPr>
        <a:xfrm>
          <a:off x="0" y="0"/>
          <a:ext cx="0" cy="0"/>
          <a:chOff x="0" y="0"/>
          <a:chExt cx="0" cy="0"/>
        </a:xfrm>
      </p:grpSpPr>
      <p:grpSp>
        <p:nvGrpSpPr>
          <p:cNvPr id="2" name="Google Shape;1878;p191">
            <a:extLst>
              <a:ext uri="{FF2B5EF4-FFF2-40B4-BE49-F238E27FC236}">
                <a16:creationId xmlns:a16="http://schemas.microsoft.com/office/drawing/2014/main" id="{72D21DD3-77AB-7C44-C0A5-272EA4B10F25}"/>
              </a:ext>
            </a:extLst>
          </p:cNvPr>
          <p:cNvGrpSpPr/>
          <p:nvPr/>
        </p:nvGrpSpPr>
        <p:grpSpPr>
          <a:xfrm>
            <a:off x="7191545" y="0"/>
            <a:ext cx="5000460" cy="1425988"/>
            <a:chOff x="7191545" y="0"/>
            <a:chExt cx="5000460" cy="1425988"/>
          </a:xfrm>
        </p:grpSpPr>
        <p:pic>
          <p:nvPicPr>
            <p:cNvPr id="3" name="Google Shape;1879;p191">
              <a:extLst>
                <a:ext uri="{FF2B5EF4-FFF2-40B4-BE49-F238E27FC236}">
                  <a16:creationId xmlns:a16="http://schemas.microsoft.com/office/drawing/2014/main" id="{BF0D045F-6440-D96F-3681-3B1C252FF58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880;p191">
              <a:extLst>
                <a:ext uri="{FF2B5EF4-FFF2-40B4-BE49-F238E27FC236}">
                  <a16:creationId xmlns:a16="http://schemas.microsoft.com/office/drawing/2014/main" id="{FF1E1C8D-09B2-D5E2-C7FE-C0DD1960C45B}"/>
                </a:ext>
              </a:extLst>
            </p:cNvPr>
            <p:cNvGrpSpPr/>
            <p:nvPr/>
          </p:nvGrpSpPr>
          <p:grpSpPr>
            <a:xfrm>
              <a:off x="7191545" y="0"/>
              <a:ext cx="5000460" cy="1425988"/>
              <a:chOff x="7191545" y="0"/>
              <a:chExt cx="5000460" cy="1425988"/>
            </a:xfrm>
          </p:grpSpPr>
          <p:sp>
            <p:nvSpPr>
              <p:cNvPr id="5" name="Google Shape;1881;p191">
                <a:extLst>
                  <a:ext uri="{FF2B5EF4-FFF2-40B4-BE49-F238E27FC236}">
                    <a16:creationId xmlns:a16="http://schemas.microsoft.com/office/drawing/2014/main" id="{AE6CFC03-F012-5FEA-4770-6A8EDD288BB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882;p191">
                <a:extLst>
                  <a:ext uri="{FF2B5EF4-FFF2-40B4-BE49-F238E27FC236}">
                    <a16:creationId xmlns:a16="http://schemas.microsoft.com/office/drawing/2014/main" id="{7102A81E-1789-C072-FEDE-AA386C26EEB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883;p191">
            <a:extLst>
              <a:ext uri="{FF2B5EF4-FFF2-40B4-BE49-F238E27FC236}">
                <a16:creationId xmlns:a16="http://schemas.microsoft.com/office/drawing/2014/main" id="{678BB930-743D-C4A5-879D-0F7EAE09F7E1}"/>
              </a:ext>
            </a:extLst>
          </p:cNvPr>
          <p:cNvSpPr txBox="1">
            <a:spLocks noGrp="1"/>
          </p:cNvSpPr>
          <p:nvPr>
            <p:ph type="title"/>
          </p:nvPr>
        </p:nvSpPr>
        <p:spPr/>
        <p:txBody>
          <a:bodyPr/>
          <a:lstStyle>
            <a:lvl1pPr>
              <a:defRPr/>
            </a:lvl1pPr>
          </a:lstStyle>
          <a:p>
            <a:pPr lvl="0"/>
            <a:endParaRPr lang="en-US"/>
          </a:p>
        </p:txBody>
      </p:sp>
      <p:sp>
        <p:nvSpPr>
          <p:cNvPr id="8" name="Google Shape;1884;p191">
            <a:extLst>
              <a:ext uri="{FF2B5EF4-FFF2-40B4-BE49-F238E27FC236}">
                <a16:creationId xmlns:a16="http://schemas.microsoft.com/office/drawing/2014/main" id="{A6868314-0675-380B-D85C-67FDA82809F7}"/>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885;p191">
            <a:extLst>
              <a:ext uri="{FF2B5EF4-FFF2-40B4-BE49-F238E27FC236}">
                <a16:creationId xmlns:a16="http://schemas.microsoft.com/office/drawing/2014/main" id="{0A0791F9-B50E-874A-BF4B-08DBE05BFC6E}"/>
              </a:ext>
            </a:extLst>
          </p:cNvPr>
          <p:cNvSpPr txBox="1">
            <a:spLocks noGrp="1"/>
          </p:cNvSpPr>
          <p:nvPr>
            <p:ph type="sldNum" sz="quarter" idx="8"/>
          </p:nvPr>
        </p:nvSpPr>
        <p:spPr/>
        <p:txBody>
          <a:bodyPr/>
          <a:lstStyle>
            <a:lvl1pPr>
              <a:defRPr>
                <a:solidFill>
                  <a:srgbClr val="AEB3B7"/>
                </a:solidFill>
              </a:defRPr>
            </a:lvl1pPr>
          </a:lstStyle>
          <a:p>
            <a:pPr lvl="0"/>
            <a:fld id="{3A2C0976-793D-4C56-9132-5F8CB50D85D2}" type="slidenum">
              <a:t>‹#›</a:t>
            </a:fld>
            <a:endParaRPr lang="en-US"/>
          </a:p>
        </p:txBody>
      </p:sp>
      <p:cxnSp>
        <p:nvCxnSpPr>
          <p:cNvPr id="10" name="Google Shape;1886;p191">
            <a:extLst>
              <a:ext uri="{FF2B5EF4-FFF2-40B4-BE49-F238E27FC236}">
                <a16:creationId xmlns:a16="http://schemas.microsoft.com/office/drawing/2014/main" id="{2AA04848-B92C-60AA-A735-9BDAB944519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887;p191">
            <a:extLst>
              <a:ext uri="{FF2B5EF4-FFF2-40B4-BE49-F238E27FC236}">
                <a16:creationId xmlns:a16="http://schemas.microsoft.com/office/drawing/2014/main" id="{D994C3E0-CEA1-C0CD-AF19-882E3E41CD3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77696550"/>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preserve="1">
  <p:cSld name="1_Two Content 13">
    <p:spTree>
      <p:nvGrpSpPr>
        <p:cNvPr id="1" name=""/>
        <p:cNvGrpSpPr/>
        <p:nvPr/>
      </p:nvGrpSpPr>
      <p:grpSpPr>
        <a:xfrm>
          <a:off x="0" y="0"/>
          <a:ext cx="0" cy="0"/>
          <a:chOff x="0" y="0"/>
          <a:chExt cx="0" cy="0"/>
        </a:xfrm>
      </p:grpSpPr>
      <p:sp>
        <p:nvSpPr>
          <p:cNvPr id="2" name="Google Shape;1889;p192">
            <a:extLst>
              <a:ext uri="{FF2B5EF4-FFF2-40B4-BE49-F238E27FC236}">
                <a16:creationId xmlns:a16="http://schemas.microsoft.com/office/drawing/2014/main" id="{03AA2C68-D04F-AB0F-696D-EEECE6B472F5}"/>
              </a:ext>
            </a:extLst>
          </p:cNvPr>
          <p:cNvSpPr txBox="1">
            <a:spLocks noGrp="1"/>
          </p:cNvSpPr>
          <p:nvPr>
            <p:ph type="title"/>
          </p:nvPr>
        </p:nvSpPr>
        <p:spPr/>
        <p:txBody>
          <a:bodyPr/>
          <a:lstStyle>
            <a:lvl1pPr>
              <a:defRPr/>
            </a:lvl1pPr>
          </a:lstStyle>
          <a:p>
            <a:pPr lvl="0"/>
            <a:endParaRPr lang="en-US"/>
          </a:p>
        </p:txBody>
      </p:sp>
      <p:sp>
        <p:nvSpPr>
          <p:cNvPr id="3" name="Google Shape;1890;p192">
            <a:extLst>
              <a:ext uri="{FF2B5EF4-FFF2-40B4-BE49-F238E27FC236}">
                <a16:creationId xmlns:a16="http://schemas.microsoft.com/office/drawing/2014/main" id="{E94D300B-B657-3FA0-B2A0-AA2E3B1DF0C8}"/>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891;p192">
            <a:extLst>
              <a:ext uri="{FF2B5EF4-FFF2-40B4-BE49-F238E27FC236}">
                <a16:creationId xmlns:a16="http://schemas.microsoft.com/office/drawing/2014/main" id="{B191F52F-D2BF-28FF-D1B7-E86E1765D6B8}"/>
              </a:ext>
            </a:extLst>
          </p:cNvPr>
          <p:cNvGrpSpPr/>
          <p:nvPr/>
        </p:nvGrpSpPr>
        <p:grpSpPr>
          <a:xfrm>
            <a:off x="7191545" y="0"/>
            <a:ext cx="5000460" cy="1425988"/>
            <a:chOff x="7191545" y="0"/>
            <a:chExt cx="5000460" cy="1425988"/>
          </a:xfrm>
        </p:grpSpPr>
        <p:pic>
          <p:nvPicPr>
            <p:cNvPr id="5" name="Google Shape;1892;p192">
              <a:extLst>
                <a:ext uri="{FF2B5EF4-FFF2-40B4-BE49-F238E27FC236}">
                  <a16:creationId xmlns:a16="http://schemas.microsoft.com/office/drawing/2014/main" id="{1B7129D3-A234-F060-FEAD-90230AD439D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893;p192">
              <a:extLst>
                <a:ext uri="{FF2B5EF4-FFF2-40B4-BE49-F238E27FC236}">
                  <a16:creationId xmlns:a16="http://schemas.microsoft.com/office/drawing/2014/main" id="{EE3840E4-5E25-1357-3DD1-F86E9A9AFBF1}"/>
                </a:ext>
              </a:extLst>
            </p:cNvPr>
            <p:cNvGrpSpPr/>
            <p:nvPr/>
          </p:nvGrpSpPr>
          <p:grpSpPr>
            <a:xfrm>
              <a:off x="7191545" y="0"/>
              <a:ext cx="5000460" cy="1425988"/>
              <a:chOff x="7191545" y="0"/>
              <a:chExt cx="5000460" cy="1425988"/>
            </a:xfrm>
          </p:grpSpPr>
          <p:sp>
            <p:nvSpPr>
              <p:cNvPr id="7" name="Google Shape;1894;p192">
                <a:extLst>
                  <a:ext uri="{FF2B5EF4-FFF2-40B4-BE49-F238E27FC236}">
                    <a16:creationId xmlns:a16="http://schemas.microsoft.com/office/drawing/2014/main" id="{8D9A5362-6007-83AD-765E-91EA99CD6AB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895;p192">
                <a:extLst>
                  <a:ext uri="{FF2B5EF4-FFF2-40B4-BE49-F238E27FC236}">
                    <a16:creationId xmlns:a16="http://schemas.microsoft.com/office/drawing/2014/main" id="{D1A75F3A-33AD-E003-F1AE-1C5C9E1986D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896;p192">
            <a:extLst>
              <a:ext uri="{FF2B5EF4-FFF2-40B4-BE49-F238E27FC236}">
                <a16:creationId xmlns:a16="http://schemas.microsoft.com/office/drawing/2014/main" id="{8BA56F70-0815-EB1B-C416-4118C42C842B}"/>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897;p192">
            <a:extLst>
              <a:ext uri="{FF2B5EF4-FFF2-40B4-BE49-F238E27FC236}">
                <a16:creationId xmlns:a16="http://schemas.microsoft.com/office/drawing/2014/main" id="{022955AF-8ED3-B494-C72A-27010428F4EF}"/>
              </a:ext>
            </a:extLst>
          </p:cNvPr>
          <p:cNvSpPr txBox="1">
            <a:spLocks noGrp="1"/>
          </p:cNvSpPr>
          <p:nvPr>
            <p:ph type="sldNum" sz="quarter" idx="8"/>
          </p:nvPr>
        </p:nvSpPr>
        <p:spPr>
          <a:xfrm>
            <a:off x="8839193" y="6356351"/>
            <a:ext cx="2743200" cy="365129"/>
          </a:xfrm>
        </p:spPr>
        <p:txBody>
          <a:bodyPr/>
          <a:lstStyle>
            <a:lvl1pPr>
              <a:defRPr/>
            </a:lvl1pPr>
          </a:lstStyle>
          <a:p>
            <a:pPr lvl="0"/>
            <a:fld id="{5A3C2E23-AED1-41AC-BC24-825A890ACF3A}" type="slidenum">
              <a:t>‹#›</a:t>
            </a:fld>
            <a:endParaRPr lang="en-US"/>
          </a:p>
        </p:txBody>
      </p:sp>
      <p:cxnSp>
        <p:nvCxnSpPr>
          <p:cNvPr id="11" name="Google Shape;1898;p192">
            <a:extLst>
              <a:ext uri="{FF2B5EF4-FFF2-40B4-BE49-F238E27FC236}">
                <a16:creationId xmlns:a16="http://schemas.microsoft.com/office/drawing/2014/main" id="{AA6CAD97-143A-9DE7-A0A2-1C52D02FCAF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899;p192">
            <a:extLst>
              <a:ext uri="{FF2B5EF4-FFF2-40B4-BE49-F238E27FC236}">
                <a16:creationId xmlns:a16="http://schemas.microsoft.com/office/drawing/2014/main" id="{CFF6E539-FB30-0009-C8C7-B7830331168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695249342"/>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preserve="1">
  <p:cSld name="1_Comparison 12">
    <p:spTree>
      <p:nvGrpSpPr>
        <p:cNvPr id="1" name=""/>
        <p:cNvGrpSpPr/>
        <p:nvPr/>
      </p:nvGrpSpPr>
      <p:grpSpPr>
        <a:xfrm>
          <a:off x="0" y="0"/>
          <a:ext cx="0" cy="0"/>
          <a:chOff x="0" y="0"/>
          <a:chExt cx="0" cy="0"/>
        </a:xfrm>
      </p:grpSpPr>
      <p:grpSp>
        <p:nvGrpSpPr>
          <p:cNvPr id="2" name="Google Shape;1901;p193">
            <a:extLst>
              <a:ext uri="{FF2B5EF4-FFF2-40B4-BE49-F238E27FC236}">
                <a16:creationId xmlns:a16="http://schemas.microsoft.com/office/drawing/2014/main" id="{A1180E1E-94FA-3573-DDD6-9BFD8561D210}"/>
              </a:ext>
            </a:extLst>
          </p:cNvPr>
          <p:cNvGrpSpPr/>
          <p:nvPr/>
        </p:nvGrpSpPr>
        <p:grpSpPr>
          <a:xfrm>
            <a:off x="7191545" y="0"/>
            <a:ext cx="5000460" cy="1425988"/>
            <a:chOff x="7191545" y="0"/>
            <a:chExt cx="5000460" cy="1425988"/>
          </a:xfrm>
        </p:grpSpPr>
        <p:pic>
          <p:nvPicPr>
            <p:cNvPr id="3" name="Google Shape;1902;p193">
              <a:extLst>
                <a:ext uri="{FF2B5EF4-FFF2-40B4-BE49-F238E27FC236}">
                  <a16:creationId xmlns:a16="http://schemas.microsoft.com/office/drawing/2014/main" id="{3F691A8C-02DD-1015-2D96-C7D2D5F79E2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03;p193">
              <a:extLst>
                <a:ext uri="{FF2B5EF4-FFF2-40B4-BE49-F238E27FC236}">
                  <a16:creationId xmlns:a16="http://schemas.microsoft.com/office/drawing/2014/main" id="{BE5AE25C-5381-1E89-5D13-9406D6A6F3B3}"/>
                </a:ext>
              </a:extLst>
            </p:cNvPr>
            <p:cNvGrpSpPr/>
            <p:nvPr/>
          </p:nvGrpSpPr>
          <p:grpSpPr>
            <a:xfrm>
              <a:off x="7191545" y="0"/>
              <a:ext cx="5000460" cy="1425988"/>
              <a:chOff x="7191545" y="0"/>
              <a:chExt cx="5000460" cy="1425988"/>
            </a:xfrm>
          </p:grpSpPr>
          <p:sp>
            <p:nvSpPr>
              <p:cNvPr id="5" name="Google Shape;1904;p193">
                <a:extLst>
                  <a:ext uri="{FF2B5EF4-FFF2-40B4-BE49-F238E27FC236}">
                    <a16:creationId xmlns:a16="http://schemas.microsoft.com/office/drawing/2014/main" id="{C6A86311-E5C0-5127-BA6A-89AF39284CA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05;p193">
                <a:extLst>
                  <a:ext uri="{FF2B5EF4-FFF2-40B4-BE49-F238E27FC236}">
                    <a16:creationId xmlns:a16="http://schemas.microsoft.com/office/drawing/2014/main" id="{3CFFA9FA-D227-FC64-C4E5-FCB6C8AF848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06;p193">
            <a:extLst>
              <a:ext uri="{FF2B5EF4-FFF2-40B4-BE49-F238E27FC236}">
                <a16:creationId xmlns:a16="http://schemas.microsoft.com/office/drawing/2014/main" id="{9C6D0CA6-C2C5-FE7A-5252-004EC1894D03}"/>
              </a:ext>
            </a:extLst>
          </p:cNvPr>
          <p:cNvSpPr txBox="1">
            <a:spLocks noGrp="1"/>
          </p:cNvSpPr>
          <p:nvPr>
            <p:ph type="title"/>
          </p:nvPr>
        </p:nvSpPr>
        <p:spPr/>
        <p:txBody>
          <a:bodyPr/>
          <a:lstStyle>
            <a:lvl1pPr>
              <a:defRPr/>
            </a:lvl1pPr>
          </a:lstStyle>
          <a:p>
            <a:pPr lvl="0"/>
            <a:endParaRPr lang="en-US"/>
          </a:p>
        </p:txBody>
      </p:sp>
      <p:sp>
        <p:nvSpPr>
          <p:cNvPr id="8" name="Google Shape;1907;p193">
            <a:extLst>
              <a:ext uri="{FF2B5EF4-FFF2-40B4-BE49-F238E27FC236}">
                <a16:creationId xmlns:a16="http://schemas.microsoft.com/office/drawing/2014/main" id="{E341E181-C42F-85B2-30D8-9AF4A338AB39}"/>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908;p193">
            <a:extLst>
              <a:ext uri="{FF2B5EF4-FFF2-40B4-BE49-F238E27FC236}">
                <a16:creationId xmlns:a16="http://schemas.microsoft.com/office/drawing/2014/main" id="{7D4FF237-58B0-9820-65AF-A374F96B100C}"/>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909;p193">
            <a:extLst>
              <a:ext uri="{FF2B5EF4-FFF2-40B4-BE49-F238E27FC236}">
                <a16:creationId xmlns:a16="http://schemas.microsoft.com/office/drawing/2014/main" id="{EA47445D-9A0F-C6AE-AF50-F724B1BFEFF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910;p193">
            <a:extLst>
              <a:ext uri="{FF2B5EF4-FFF2-40B4-BE49-F238E27FC236}">
                <a16:creationId xmlns:a16="http://schemas.microsoft.com/office/drawing/2014/main" id="{ECCFB6A2-947C-7023-B2AD-1D338B04163D}"/>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911;p193">
            <a:extLst>
              <a:ext uri="{FF2B5EF4-FFF2-40B4-BE49-F238E27FC236}">
                <a16:creationId xmlns:a16="http://schemas.microsoft.com/office/drawing/2014/main" id="{1E97E5E2-3CE7-2EC8-3703-621BDC6D5EAF}"/>
              </a:ext>
            </a:extLst>
          </p:cNvPr>
          <p:cNvSpPr txBox="1">
            <a:spLocks noGrp="1"/>
          </p:cNvSpPr>
          <p:nvPr>
            <p:ph type="sldNum" sz="quarter" idx="8"/>
          </p:nvPr>
        </p:nvSpPr>
        <p:spPr/>
        <p:txBody>
          <a:bodyPr/>
          <a:lstStyle>
            <a:lvl1pPr>
              <a:defRPr/>
            </a:lvl1pPr>
          </a:lstStyle>
          <a:p>
            <a:pPr lvl="0"/>
            <a:fld id="{3267606D-F624-4163-A4D0-ABB0C35C399C}" type="slidenum">
              <a:t>‹#›</a:t>
            </a:fld>
            <a:endParaRPr lang="en-US"/>
          </a:p>
        </p:txBody>
      </p:sp>
      <p:cxnSp>
        <p:nvCxnSpPr>
          <p:cNvPr id="13" name="Google Shape;1912;p193">
            <a:extLst>
              <a:ext uri="{FF2B5EF4-FFF2-40B4-BE49-F238E27FC236}">
                <a16:creationId xmlns:a16="http://schemas.microsoft.com/office/drawing/2014/main" id="{CACB52B3-9ABD-0D26-FF12-64E56F17A27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913;p193">
            <a:extLst>
              <a:ext uri="{FF2B5EF4-FFF2-40B4-BE49-F238E27FC236}">
                <a16:creationId xmlns:a16="http://schemas.microsoft.com/office/drawing/2014/main" id="{46D0E040-C571-3DE1-EFBD-6AB4EC9491C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125543936"/>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preserve="1">
  <p:cSld name="1_Title Only 12">
    <p:spTree>
      <p:nvGrpSpPr>
        <p:cNvPr id="1" name=""/>
        <p:cNvGrpSpPr/>
        <p:nvPr/>
      </p:nvGrpSpPr>
      <p:grpSpPr>
        <a:xfrm>
          <a:off x="0" y="0"/>
          <a:ext cx="0" cy="0"/>
          <a:chOff x="0" y="0"/>
          <a:chExt cx="0" cy="0"/>
        </a:xfrm>
      </p:grpSpPr>
      <p:grpSp>
        <p:nvGrpSpPr>
          <p:cNvPr id="2" name="Google Shape;1915;p194">
            <a:extLst>
              <a:ext uri="{FF2B5EF4-FFF2-40B4-BE49-F238E27FC236}">
                <a16:creationId xmlns:a16="http://schemas.microsoft.com/office/drawing/2014/main" id="{E7132D65-44AC-5257-CFA0-B3C408EFD904}"/>
              </a:ext>
            </a:extLst>
          </p:cNvPr>
          <p:cNvGrpSpPr/>
          <p:nvPr/>
        </p:nvGrpSpPr>
        <p:grpSpPr>
          <a:xfrm>
            <a:off x="7191545" y="0"/>
            <a:ext cx="5000460" cy="1425988"/>
            <a:chOff x="7191545" y="0"/>
            <a:chExt cx="5000460" cy="1425988"/>
          </a:xfrm>
        </p:grpSpPr>
        <p:pic>
          <p:nvPicPr>
            <p:cNvPr id="3" name="Google Shape;1916;p194">
              <a:extLst>
                <a:ext uri="{FF2B5EF4-FFF2-40B4-BE49-F238E27FC236}">
                  <a16:creationId xmlns:a16="http://schemas.microsoft.com/office/drawing/2014/main" id="{D0468E31-124A-2FCE-F2C2-2C8C430CA65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17;p194">
              <a:extLst>
                <a:ext uri="{FF2B5EF4-FFF2-40B4-BE49-F238E27FC236}">
                  <a16:creationId xmlns:a16="http://schemas.microsoft.com/office/drawing/2014/main" id="{8AB190DF-EB23-AC30-AB97-23ECFFB4C076}"/>
                </a:ext>
              </a:extLst>
            </p:cNvPr>
            <p:cNvGrpSpPr/>
            <p:nvPr/>
          </p:nvGrpSpPr>
          <p:grpSpPr>
            <a:xfrm>
              <a:off x="7191545" y="0"/>
              <a:ext cx="5000460" cy="1425988"/>
              <a:chOff x="7191545" y="0"/>
              <a:chExt cx="5000460" cy="1425988"/>
            </a:xfrm>
          </p:grpSpPr>
          <p:sp>
            <p:nvSpPr>
              <p:cNvPr id="5" name="Google Shape;1918;p194">
                <a:extLst>
                  <a:ext uri="{FF2B5EF4-FFF2-40B4-BE49-F238E27FC236}">
                    <a16:creationId xmlns:a16="http://schemas.microsoft.com/office/drawing/2014/main" id="{9EE127CF-93BD-E1A5-90E8-B6EF801AE6A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19;p194">
                <a:extLst>
                  <a:ext uri="{FF2B5EF4-FFF2-40B4-BE49-F238E27FC236}">
                    <a16:creationId xmlns:a16="http://schemas.microsoft.com/office/drawing/2014/main" id="{94DEA6D2-1367-2041-C9DB-0263D524141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20;p194">
            <a:extLst>
              <a:ext uri="{FF2B5EF4-FFF2-40B4-BE49-F238E27FC236}">
                <a16:creationId xmlns:a16="http://schemas.microsoft.com/office/drawing/2014/main" id="{4D50CA1B-8CBC-2A0A-98E1-424EF3FBD5C6}"/>
              </a:ext>
            </a:extLst>
          </p:cNvPr>
          <p:cNvSpPr txBox="1">
            <a:spLocks noGrp="1"/>
          </p:cNvSpPr>
          <p:nvPr>
            <p:ph type="title"/>
          </p:nvPr>
        </p:nvSpPr>
        <p:spPr/>
        <p:txBody>
          <a:bodyPr/>
          <a:lstStyle>
            <a:lvl1pPr>
              <a:defRPr/>
            </a:lvl1pPr>
          </a:lstStyle>
          <a:p>
            <a:pPr lvl="0"/>
            <a:endParaRPr lang="en-US"/>
          </a:p>
        </p:txBody>
      </p:sp>
      <p:sp>
        <p:nvSpPr>
          <p:cNvPr id="8" name="Google Shape;1921;p194">
            <a:extLst>
              <a:ext uri="{FF2B5EF4-FFF2-40B4-BE49-F238E27FC236}">
                <a16:creationId xmlns:a16="http://schemas.microsoft.com/office/drawing/2014/main" id="{BC62B5CB-C4BF-68D1-2773-19EEF90CECE7}"/>
              </a:ext>
            </a:extLst>
          </p:cNvPr>
          <p:cNvSpPr txBox="1">
            <a:spLocks noGrp="1"/>
          </p:cNvSpPr>
          <p:nvPr>
            <p:ph type="sldNum" sz="quarter" idx="8"/>
          </p:nvPr>
        </p:nvSpPr>
        <p:spPr/>
        <p:txBody>
          <a:bodyPr/>
          <a:lstStyle>
            <a:lvl1pPr>
              <a:defRPr/>
            </a:lvl1pPr>
          </a:lstStyle>
          <a:p>
            <a:pPr lvl="0"/>
            <a:fld id="{DF148E26-79B3-49FC-8B71-9A62DE9793F0}" type="slidenum">
              <a:t>‹#›</a:t>
            </a:fld>
            <a:endParaRPr lang="en-US"/>
          </a:p>
        </p:txBody>
      </p:sp>
      <p:cxnSp>
        <p:nvCxnSpPr>
          <p:cNvPr id="9" name="Google Shape;1922;p194">
            <a:extLst>
              <a:ext uri="{FF2B5EF4-FFF2-40B4-BE49-F238E27FC236}">
                <a16:creationId xmlns:a16="http://schemas.microsoft.com/office/drawing/2014/main" id="{B4C68B16-9984-4CEF-CF3B-ACBF7868728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923;p194">
            <a:extLst>
              <a:ext uri="{FF2B5EF4-FFF2-40B4-BE49-F238E27FC236}">
                <a16:creationId xmlns:a16="http://schemas.microsoft.com/office/drawing/2014/main" id="{9579CB34-75FF-2C87-946C-586B8971F80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498010401"/>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preserve="1">
  <p:cSld name="1_End 13">
    <p:spTree>
      <p:nvGrpSpPr>
        <p:cNvPr id="1" name=""/>
        <p:cNvGrpSpPr/>
        <p:nvPr/>
      </p:nvGrpSpPr>
      <p:grpSpPr>
        <a:xfrm>
          <a:off x="0" y="0"/>
          <a:ext cx="0" cy="0"/>
          <a:chOff x="0" y="0"/>
          <a:chExt cx="0" cy="0"/>
        </a:xfrm>
      </p:grpSpPr>
      <p:grpSp>
        <p:nvGrpSpPr>
          <p:cNvPr id="2" name="Google Shape;1925;p195">
            <a:extLst>
              <a:ext uri="{FF2B5EF4-FFF2-40B4-BE49-F238E27FC236}">
                <a16:creationId xmlns:a16="http://schemas.microsoft.com/office/drawing/2014/main" id="{E40D674D-D56F-EAF9-7FFD-4DC1E0207EF7}"/>
              </a:ext>
            </a:extLst>
          </p:cNvPr>
          <p:cNvGrpSpPr/>
          <p:nvPr/>
        </p:nvGrpSpPr>
        <p:grpSpPr>
          <a:xfrm>
            <a:off x="0" y="0"/>
            <a:ext cx="12191996" cy="2148830"/>
            <a:chOff x="0" y="0"/>
            <a:chExt cx="12191996" cy="2148830"/>
          </a:xfrm>
        </p:grpSpPr>
        <p:sp>
          <p:nvSpPr>
            <p:cNvPr id="3" name="Google Shape;1926;p195">
              <a:extLst>
                <a:ext uri="{FF2B5EF4-FFF2-40B4-BE49-F238E27FC236}">
                  <a16:creationId xmlns:a16="http://schemas.microsoft.com/office/drawing/2014/main" id="{7C10E71C-2CA5-6127-2037-0894BF1F3B7F}"/>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927;p195">
              <a:extLst>
                <a:ext uri="{FF2B5EF4-FFF2-40B4-BE49-F238E27FC236}">
                  <a16:creationId xmlns:a16="http://schemas.microsoft.com/office/drawing/2014/main" id="{7EC1EAC6-2E85-498E-1A96-0AC2932BF27D}"/>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928;p195">
            <a:extLst>
              <a:ext uri="{FF2B5EF4-FFF2-40B4-BE49-F238E27FC236}">
                <a16:creationId xmlns:a16="http://schemas.microsoft.com/office/drawing/2014/main" id="{489E1857-A28C-DAA3-8887-E6BAE303214D}"/>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29;p195">
            <a:extLst>
              <a:ext uri="{FF2B5EF4-FFF2-40B4-BE49-F238E27FC236}">
                <a16:creationId xmlns:a16="http://schemas.microsoft.com/office/drawing/2014/main" id="{5E3FDB0C-F887-FC97-3C77-F53125BAB493}"/>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930;p195">
            <a:extLst>
              <a:ext uri="{FF2B5EF4-FFF2-40B4-BE49-F238E27FC236}">
                <a16:creationId xmlns:a16="http://schemas.microsoft.com/office/drawing/2014/main" id="{DCD696E3-0F16-7F15-4ECE-D7383365837E}"/>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931;p195">
            <a:extLst>
              <a:ext uri="{FF2B5EF4-FFF2-40B4-BE49-F238E27FC236}">
                <a16:creationId xmlns:a16="http://schemas.microsoft.com/office/drawing/2014/main" id="{5CD4DFE6-C3E0-EE6E-70F3-D472520D40DA}"/>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589651680"/>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preserve="1">
  <p:cSld name="1_Blank 12">
    <p:spTree>
      <p:nvGrpSpPr>
        <p:cNvPr id="1" name=""/>
        <p:cNvGrpSpPr/>
        <p:nvPr/>
      </p:nvGrpSpPr>
      <p:grpSpPr>
        <a:xfrm>
          <a:off x="0" y="0"/>
          <a:ext cx="0" cy="0"/>
          <a:chOff x="0" y="0"/>
          <a:chExt cx="0" cy="0"/>
        </a:xfrm>
      </p:grpSpPr>
      <p:sp>
        <p:nvSpPr>
          <p:cNvPr id="2" name="Google Shape;1934;p196">
            <a:extLst>
              <a:ext uri="{FF2B5EF4-FFF2-40B4-BE49-F238E27FC236}">
                <a16:creationId xmlns:a16="http://schemas.microsoft.com/office/drawing/2014/main" id="{618F83CA-820E-D217-077E-ED240AF8A996}"/>
              </a:ext>
            </a:extLst>
          </p:cNvPr>
          <p:cNvSpPr txBox="1">
            <a:spLocks noGrp="1"/>
          </p:cNvSpPr>
          <p:nvPr>
            <p:ph type="sldNum" sz="quarter" idx="8"/>
          </p:nvPr>
        </p:nvSpPr>
        <p:spPr/>
        <p:txBody>
          <a:bodyPr/>
          <a:lstStyle>
            <a:lvl1pPr>
              <a:defRPr/>
            </a:lvl1pPr>
          </a:lstStyle>
          <a:p>
            <a:pPr lvl="0"/>
            <a:fld id="{FE8E8482-F4AB-4CAB-9C74-F6DC602FD9AD}" type="slidenum">
              <a:t>‹#›</a:t>
            </a:fld>
            <a:endParaRPr lang="en-US"/>
          </a:p>
        </p:txBody>
      </p:sp>
      <p:cxnSp>
        <p:nvCxnSpPr>
          <p:cNvPr id="3" name="Google Shape;1935;p196">
            <a:extLst>
              <a:ext uri="{FF2B5EF4-FFF2-40B4-BE49-F238E27FC236}">
                <a16:creationId xmlns:a16="http://schemas.microsoft.com/office/drawing/2014/main" id="{D8B4CB08-4D35-7B82-2DCB-3612F1DBF3D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936;p196">
            <a:extLst>
              <a:ext uri="{FF2B5EF4-FFF2-40B4-BE49-F238E27FC236}">
                <a16:creationId xmlns:a16="http://schemas.microsoft.com/office/drawing/2014/main" id="{25654DB9-015E-63E1-AA20-105D5F8B5531}"/>
              </a:ext>
            </a:extLst>
          </p:cNvPr>
          <p:cNvSpPr txBox="1">
            <a:spLocks noGrp="1"/>
          </p:cNvSpPr>
          <p:nvPr>
            <p:ph type="ftr" sz="quarter" idx="9"/>
          </p:nvPr>
        </p:nvSpPr>
        <p:spPr/>
        <p:txBody>
          <a:bodyPr/>
          <a:lstStyle>
            <a:lvl1pPr>
              <a:defRPr/>
            </a:lvl1pPr>
          </a:lstStyle>
          <a:p>
            <a:pPr lvl="0"/>
            <a:endParaRPr lang="en-US"/>
          </a:p>
        </p:txBody>
      </p:sp>
      <p:grpSp>
        <p:nvGrpSpPr>
          <p:cNvPr id="5" name="Google Shape;1937;p196">
            <a:extLst>
              <a:ext uri="{FF2B5EF4-FFF2-40B4-BE49-F238E27FC236}">
                <a16:creationId xmlns:a16="http://schemas.microsoft.com/office/drawing/2014/main" id="{FE09EA4D-E91A-C636-F14D-4474081E2378}"/>
              </a:ext>
            </a:extLst>
          </p:cNvPr>
          <p:cNvGrpSpPr/>
          <p:nvPr/>
        </p:nvGrpSpPr>
        <p:grpSpPr>
          <a:xfrm>
            <a:off x="7191545" y="0"/>
            <a:ext cx="5000460" cy="1425988"/>
            <a:chOff x="7191545" y="0"/>
            <a:chExt cx="5000460" cy="1425988"/>
          </a:xfrm>
        </p:grpSpPr>
        <p:pic>
          <p:nvPicPr>
            <p:cNvPr id="6" name="Google Shape;1938;p196">
              <a:extLst>
                <a:ext uri="{FF2B5EF4-FFF2-40B4-BE49-F238E27FC236}">
                  <a16:creationId xmlns:a16="http://schemas.microsoft.com/office/drawing/2014/main" id="{FB7BFACE-C5FF-1E32-C7DA-2D63A8436BC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939;p196">
              <a:extLst>
                <a:ext uri="{FF2B5EF4-FFF2-40B4-BE49-F238E27FC236}">
                  <a16:creationId xmlns:a16="http://schemas.microsoft.com/office/drawing/2014/main" id="{C52ED0FD-BE01-228B-CD00-4F5E9138B705}"/>
                </a:ext>
              </a:extLst>
            </p:cNvPr>
            <p:cNvGrpSpPr/>
            <p:nvPr/>
          </p:nvGrpSpPr>
          <p:grpSpPr>
            <a:xfrm>
              <a:off x="7191545" y="0"/>
              <a:ext cx="5000460" cy="1425988"/>
              <a:chOff x="7191545" y="0"/>
              <a:chExt cx="5000460" cy="1425988"/>
            </a:xfrm>
          </p:grpSpPr>
          <p:sp>
            <p:nvSpPr>
              <p:cNvPr id="8" name="Google Shape;1940;p196">
                <a:extLst>
                  <a:ext uri="{FF2B5EF4-FFF2-40B4-BE49-F238E27FC236}">
                    <a16:creationId xmlns:a16="http://schemas.microsoft.com/office/drawing/2014/main" id="{1B5190DA-0925-7EAE-46F8-836BF5B6AE7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941;p196">
                <a:extLst>
                  <a:ext uri="{FF2B5EF4-FFF2-40B4-BE49-F238E27FC236}">
                    <a16:creationId xmlns:a16="http://schemas.microsoft.com/office/drawing/2014/main" id="{E48E5266-B514-76C9-A0B3-C21C9971CBE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2377674767"/>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preserve="1">
  <p:cSld name="Title Slide 2">
    <p:spTree>
      <p:nvGrpSpPr>
        <p:cNvPr id="1" name=""/>
        <p:cNvGrpSpPr/>
        <p:nvPr/>
      </p:nvGrpSpPr>
      <p:grpSpPr>
        <a:xfrm>
          <a:off x="0" y="0"/>
          <a:ext cx="0" cy="0"/>
          <a:chOff x="0" y="0"/>
          <a:chExt cx="0" cy="0"/>
        </a:xfrm>
      </p:grpSpPr>
      <p:sp>
        <p:nvSpPr>
          <p:cNvPr id="2" name="Google Shape;1943;p197">
            <a:extLst>
              <a:ext uri="{FF2B5EF4-FFF2-40B4-BE49-F238E27FC236}">
                <a16:creationId xmlns:a16="http://schemas.microsoft.com/office/drawing/2014/main" id="{BE4A1702-21F3-7B15-FCE8-96A645201D86}"/>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 f4 0 f2"/>
              <a:gd name="f8" fmla="+- f3 0 f2"/>
              <a:gd name="f9" fmla="*/ f8 1 12192000"/>
              <a:gd name="f10" fmla="*/ f7 1 6858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3" name="Google Shape;1944;p197">
            <a:extLst>
              <a:ext uri="{FF2B5EF4-FFF2-40B4-BE49-F238E27FC236}">
                <a16:creationId xmlns:a16="http://schemas.microsoft.com/office/drawing/2014/main" id="{66D5B0CD-2CD8-428E-AEE1-6077F76A5AEA}"/>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 f4 0 f2"/>
              <a:gd name="f148" fmla="+- f3 0 f2"/>
              <a:gd name="f149" fmla="*/ f148 1 7111365"/>
              <a:gd name="f150" fmla="*/ f147 1 1757679"/>
              <a:gd name="f151" fmla="*/ f2 1 f149"/>
              <a:gd name="f152" fmla="*/ f3 1 f149"/>
              <a:gd name="f153" fmla="*/ f2 1 f150"/>
              <a:gd name="f154" fmla="*/ f4 1 f150"/>
              <a:gd name="f155" fmla="*/ f151 f145 1"/>
              <a:gd name="f156" fmla="*/ f152 f145 1"/>
              <a:gd name="f157" fmla="*/ f154 f146 1"/>
              <a:gd name="f158" fmla="*/ f153 f146 1"/>
            </a:gdLst>
            <a:ahLst/>
            <a:cxnLst>
              <a:cxn ang="3cd4">
                <a:pos x="hc" y="t"/>
              </a:cxn>
              <a:cxn ang="0">
                <a:pos x="r" y="vc"/>
              </a:cxn>
              <a:cxn ang="cd4">
                <a:pos x="hc" y="b"/>
              </a:cxn>
              <a:cxn ang="cd2">
                <a:pos x="l" y="vc"/>
              </a:cxn>
            </a:cxnLst>
            <a:rect l="f155" t="f158" r="f156" b="f157"/>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4" name="Google Shape;1945;p197">
            <a:extLst>
              <a:ext uri="{FF2B5EF4-FFF2-40B4-BE49-F238E27FC236}">
                <a16:creationId xmlns:a16="http://schemas.microsoft.com/office/drawing/2014/main" id="{5DED0A05-97B0-2710-77F1-6B61FF502424}"/>
              </a:ext>
            </a:extLst>
          </p:cNvPr>
          <p:cNvPicPr>
            <a:picLocks noChangeAspect="1"/>
          </p:cNvPicPr>
          <p:nvPr/>
        </p:nvPicPr>
        <p:blipFill>
          <a:blip r:embed="rId2">
            <a:alphaModFix/>
          </a:blip>
          <a:srcRect/>
          <a:stretch>
            <a:fillRect/>
          </a:stretch>
        </p:blipFill>
        <p:spPr>
          <a:xfrm>
            <a:off x="0" y="5041901"/>
            <a:ext cx="12191996" cy="1816098"/>
          </a:xfrm>
          <a:prstGeom prst="rect">
            <a:avLst/>
          </a:prstGeom>
          <a:noFill/>
          <a:ln cap="flat">
            <a:noFill/>
          </a:ln>
        </p:spPr>
      </p:pic>
      <p:sp>
        <p:nvSpPr>
          <p:cNvPr id="5" name="Google Shape;1946;p197">
            <a:extLst>
              <a:ext uri="{FF2B5EF4-FFF2-40B4-BE49-F238E27FC236}">
                <a16:creationId xmlns:a16="http://schemas.microsoft.com/office/drawing/2014/main" id="{84680C05-C98B-326F-0DD9-72AECB4234E1}"/>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 f4 0 f2"/>
              <a:gd name="f474" fmla="+- f3 0 f2"/>
              <a:gd name="f475" fmla="*/ f474 1 12192000"/>
              <a:gd name="f476" fmla="*/ f473 1 1838325"/>
              <a:gd name="f477" fmla="*/ f2 1 f475"/>
              <a:gd name="f478" fmla="*/ f3 1 f475"/>
              <a:gd name="f479" fmla="*/ f2 1 f476"/>
              <a:gd name="f480" fmla="*/ f4 1 f476"/>
              <a:gd name="f481" fmla="*/ f477 f471 1"/>
              <a:gd name="f482" fmla="*/ f478 f471 1"/>
              <a:gd name="f483" fmla="*/ f480 f472 1"/>
              <a:gd name="f484" fmla="*/ f479 f472 1"/>
            </a:gdLst>
            <a:ahLst/>
            <a:cxnLst>
              <a:cxn ang="3cd4">
                <a:pos x="hc" y="t"/>
              </a:cxn>
              <a:cxn ang="0">
                <a:pos x="r" y="vc"/>
              </a:cxn>
              <a:cxn ang="cd4">
                <a:pos x="hc" y="b"/>
              </a:cxn>
              <a:cxn ang="cd2">
                <a:pos x="l" y="vc"/>
              </a:cxn>
            </a:cxnLst>
            <a:rect l="f481" t="f484" r="f482" b="f483"/>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6" name="Google Shape;1947;p197">
            <a:extLst>
              <a:ext uri="{FF2B5EF4-FFF2-40B4-BE49-F238E27FC236}">
                <a16:creationId xmlns:a16="http://schemas.microsoft.com/office/drawing/2014/main" id="{AFE351B8-1B65-98FE-6BF3-E5ABDE8219CA}"/>
              </a:ext>
            </a:extLst>
          </p:cNvPr>
          <p:cNvPicPr>
            <a:picLocks noChangeAspect="1"/>
          </p:cNvPicPr>
          <p:nvPr/>
        </p:nvPicPr>
        <p:blipFill>
          <a:blip r:embed="rId3">
            <a:alphaModFix/>
          </a:blip>
          <a:srcRect/>
          <a:stretch>
            <a:fillRect/>
          </a:stretch>
        </p:blipFill>
        <p:spPr>
          <a:xfrm>
            <a:off x="313959" y="5564124"/>
            <a:ext cx="2025386" cy="911355"/>
          </a:xfrm>
          <a:prstGeom prst="rect">
            <a:avLst/>
          </a:prstGeom>
          <a:noFill/>
          <a:ln cap="flat">
            <a:noFill/>
          </a:ln>
        </p:spPr>
      </p:pic>
      <p:sp>
        <p:nvSpPr>
          <p:cNvPr id="7" name="Google Shape;1948;p197">
            <a:extLst>
              <a:ext uri="{FF2B5EF4-FFF2-40B4-BE49-F238E27FC236}">
                <a16:creationId xmlns:a16="http://schemas.microsoft.com/office/drawing/2014/main" id="{3D723E75-2E2E-7482-D3D1-FF69003FDD19}"/>
              </a:ext>
            </a:extLst>
          </p:cNvPr>
          <p:cNvSpPr/>
          <p:nvPr/>
        </p:nvSpPr>
        <p:spPr>
          <a:xfrm>
            <a:off x="1520190" y="2812538"/>
            <a:ext cx="2286000" cy="0"/>
          </a:xfrm>
          <a:custGeom>
            <a:avLst/>
            <a:gdLst>
              <a:gd name="f0" fmla="val w"/>
              <a:gd name="f1" fmla="val h"/>
              <a:gd name="f2" fmla="val 0"/>
              <a:gd name="f3" fmla="val 2286000"/>
              <a:gd name="f4" fmla="val 120000"/>
              <a:gd name="f5" fmla="*/ f0 1 2286000"/>
              <a:gd name="f6" fmla="*/ f1 1 120000"/>
              <a:gd name="f7" fmla="+- f4 0 f2"/>
              <a:gd name="f8" fmla="+- f3 0 f2"/>
              <a:gd name="f9" fmla="*/ f8 1 2286000"/>
              <a:gd name="f10" fmla="*/ f7 1 120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286000" h="120000">
                <a:moveTo>
                  <a:pt x="f2" y="f2"/>
                </a:moveTo>
                <a:lnTo>
                  <a:pt x="f3" y="f2"/>
                </a:lnTo>
              </a:path>
            </a:pathLst>
          </a:custGeom>
          <a:noFill/>
          <a:ln w="32004" cap="flat">
            <a:solidFill>
              <a:srgbClr val="F58366"/>
            </a:solidFill>
            <a:prstDash val="solid"/>
            <a:roun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949;p197">
            <a:extLst>
              <a:ext uri="{FF2B5EF4-FFF2-40B4-BE49-F238E27FC236}">
                <a16:creationId xmlns:a16="http://schemas.microsoft.com/office/drawing/2014/main" id="{F4FF37E7-8218-30C9-F3C7-127A1B679DC9}"/>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Google Shape;1950;p197">
            <a:extLst>
              <a:ext uri="{FF2B5EF4-FFF2-40B4-BE49-F238E27FC236}">
                <a16:creationId xmlns:a16="http://schemas.microsoft.com/office/drawing/2014/main" id="{036CF589-2276-D9FC-DD3A-ED62F962E9F0}"/>
              </a:ext>
            </a:extLst>
          </p:cNvPr>
          <p:cNvSpPr txBox="1">
            <a:spLocks noGrp="1"/>
          </p:cNvSpPr>
          <p:nvPr>
            <p:ph type="subTitle" idx="4294967295"/>
          </p:nvPr>
        </p:nvSpPr>
        <p:spPr>
          <a:xfrm>
            <a:off x="1828800" y="3840480"/>
            <a:ext cx="8534396" cy="1714500"/>
          </a:xfrm>
        </p:spPr>
        <p:txBody>
          <a:bodyPr lIns="0" tIns="0" rIns="0" bIns="0">
            <a:spAutoFit/>
          </a:bodyPr>
          <a:lstStyle>
            <a:lvl1pPr>
              <a:defRPr/>
            </a:lvl1pPr>
          </a:lstStyle>
          <a:p>
            <a:pPr lvl="0"/>
            <a:endParaRPr lang="en-US"/>
          </a:p>
        </p:txBody>
      </p:sp>
      <p:sp>
        <p:nvSpPr>
          <p:cNvPr id="10" name="Google Shape;1951;p197">
            <a:extLst>
              <a:ext uri="{FF2B5EF4-FFF2-40B4-BE49-F238E27FC236}">
                <a16:creationId xmlns:a16="http://schemas.microsoft.com/office/drawing/2014/main" id="{08D18F70-77DE-16F1-527B-BA8B07AAAB17}"/>
              </a:ext>
            </a:extLst>
          </p:cNvPr>
          <p:cNvSpPr txBox="1">
            <a:spLocks noGrp="1"/>
          </p:cNvSpPr>
          <p:nvPr>
            <p:ph type="ftr" sz="quarter" idx="9"/>
          </p:nvPr>
        </p:nvSpPr>
        <p:spPr/>
        <p:txBody>
          <a:bodyPr lIns="0" tIns="0" rIns="0" bIns="0"/>
          <a:lstStyle>
            <a:lvl1pPr>
              <a:defRPr/>
            </a:lvl1pPr>
          </a:lstStyle>
          <a:p>
            <a:pPr lvl="0"/>
            <a:endParaRPr lang="en-US"/>
          </a:p>
        </p:txBody>
      </p:sp>
      <p:sp>
        <p:nvSpPr>
          <p:cNvPr id="11" name="Google Shape;1952;p197">
            <a:extLst>
              <a:ext uri="{FF2B5EF4-FFF2-40B4-BE49-F238E27FC236}">
                <a16:creationId xmlns:a16="http://schemas.microsoft.com/office/drawing/2014/main" id="{F9F26863-A129-BB57-D443-DC19262C2A4C}"/>
              </a:ext>
            </a:extLst>
          </p:cNvPr>
          <p:cNvSpPr txBox="1">
            <a:spLocks noGrp="1"/>
          </p:cNvSpPr>
          <p:nvPr>
            <p:ph type="dt" sz="quarter" idx="7"/>
          </p:nvPr>
        </p:nvSpPr>
        <p:spPr>
          <a:xfrm>
            <a:off x="0" y="0"/>
            <a:ext cx="3000000" cy="300000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19497"/>
                </a:solidFill>
                <a:uFillTx/>
                <a:latin typeface="Calibri"/>
                <a:ea typeface="Calibri"/>
                <a:cs typeface="Calibri"/>
              </a:defRPr>
            </a:lvl1pPr>
          </a:lstStyle>
          <a:p>
            <a:pPr lvl="0"/>
            <a:endParaRPr lang="en-US"/>
          </a:p>
        </p:txBody>
      </p:sp>
      <p:sp>
        <p:nvSpPr>
          <p:cNvPr id="12" name="Google Shape;1953;p197">
            <a:extLst>
              <a:ext uri="{FF2B5EF4-FFF2-40B4-BE49-F238E27FC236}">
                <a16:creationId xmlns:a16="http://schemas.microsoft.com/office/drawing/2014/main" id="{F34D84D5-0A02-696E-26B1-FE5F56A4C3C3}"/>
              </a:ext>
            </a:extLst>
          </p:cNvPr>
          <p:cNvSpPr txBox="1">
            <a:spLocks noGrp="1"/>
          </p:cNvSpPr>
          <p:nvPr>
            <p:ph type="sldNum" sz="quarter" idx="8"/>
          </p:nvPr>
        </p:nvSpPr>
        <p:spPr/>
        <p:txBody>
          <a:bodyPr lIns="0" tIns="0" rIns="0" bIns="0"/>
          <a:lstStyle>
            <a:lvl1pPr marL="38103">
              <a:lnSpc>
                <a:spcPct val="118750"/>
              </a:lnSpc>
              <a:defRPr>
                <a:solidFill>
                  <a:srgbClr val="929599"/>
                </a:solidFill>
                <a:latin typeface="Arial"/>
                <a:ea typeface="Arial"/>
                <a:cs typeface="Arial"/>
              </a:defRPr>
            </a:lvl1pPr>
          </a:lstStyle>
          <a:p>
            <a:pPr lvl="0"/>
            <a:fld id="{2753AFD3-2B7A-4152-8979-CD787B4645F1}" type="slidenum">
              <a:t>‹#›</a:t>
            </a:fld>
            <a:endParaRPr lang="en-US"/>
          </a:p>
        </p:txBody>
      </p:sp>
    </p:spTree>
    <p:extLst>
      <p:ext uri="{BB962C8B-B14F-4D97-AF65-F5344CB8AC3E}">
        <p14:creationId xmlns:p14="http://schemas.microsoft.com/office/powerpoint/2010/main" val="3034518907"/>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preserve="1">
  <p:cSld name="2_Quotation 3">
    <p:spTree>
      <p:nvGrpSpPr>
        <p:cNvPr id="1" name=""/>
        <p:cNvGrpSpPr/>
        <p:nvPr/>
      </p:nvGrpSpPr>
      <p:grpSpPr>
        <a:xfrm>
          <a:off x="0" y="0"/>
          <a:ext cx="0" cy="0"/>
          <a:chOff x="0" y="0"/>
          <a:chExt cx="0" cy="0"/>
        </a:xfrm>
      </p:grpSpPr>
      <p:sp>
        <p:nvSpPr>
          <p:cNvPr id="2" name="Google Shape;1955;p198">
            <a:extLst>
              <a:ext uri="{FF2B5EF4-FFF2-40B4-BE49-F238E27FC236}">
                <a16:creationId xmlns:a16="http://schemas.microsoft.com/office/drawing/2014/main" id="{A1CDA626-D6D5-20F4-DEA6-36C83A2E1CC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6;p198">
            <a:extLst>
              <a:ext uri="{FF2B5EF4-FFF2-40B4-BE49-F238E27FC236}">
                <a16:creationId xmlns:a16="http://schemas.microsoft.com/office/drawing/2014/main" id="{300B17D0-F9EF-9418-AFA6-DEBEEADEDF4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57;p198">
            <a:extLst>
              <a:ext uri="{FF2B5EF4-FFF2-40B4-BE49-F238E27FC236}">
                <a16:creationId xmlns:a16="http://schemas.microsoft.com/office/drawing/2014/main" id="{C204D5AD-440C-BE07-A7C8-95F22D51DCA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58;p198">
            <a:extLst>
              <a:ext uri="{FF2B5EF4-FFF2-40B4-BE49-F238E27FC236}">
                <a16:creationId xmlns:a16="http://schemas.microsoft.com/office/drawing/2014/main" id="{8F7FFF28-49F4-DDAB-1E28-E0FAB7DCF3D5}"/>
              </a:ext>
            </a:extLst>
          </p:cNvPr>
          <p:cNvSpPr txBox="1">
            <a:spLocks noGrp="1"/>
          </p:cNvSpPr>
          <p:nvPr>
            <p:ph type="sldNum" sz="quarter" idx="8"/>
          </p:nvPr>
        </p:nvSpPr>
        <p:spPr/>
        <p:txBody>
          <a:bodyPr/>
          <a:lstStyle>
            <a:lvl1pPr>
              <a:defRPr>
                <a:solidFill>
                  <a:srgbClr val="AEB3B7"/>
                </a:solidFill>
              </a:defRPr>
            </a:lvl1pPr>
          </a:lstStyle>
          <a:p>
            <a:pPr lvl="0"/>
            <a:fld id="{EB212142-1FAD-4FD5-BAC6-9AFC129956FE}" type="slidenum">
              <a:t>‹#›</a:t>
            </a:fld>
            <a:endParaRPr lang="en-US"/>
          </a:p>
        </p:txBody>
      </p:sp>
      <p:cxnSp>
        <p:nvCxnSpPr>
          <p:cNvPr id="6" name="Google Shape;1959;p198">
            <a:extLst>
              <a:ext uri="{FF2B5EF4-FFF2-40B4-BE49-F238E27FC236}">
                <a16:creationId xmlns:a16="http://schemas.microsoft.com/office/drawing/2014/main" id="{0169788C-4063-4D39-E606-176F9E38240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60;p198">
            <a:extLst>
              <a:ext uri="{FF2B5EF4-FFF2-40B4-BE49-F238E27FC236}">
                <a16:creationId xmlns:a16="http://schemas.microsoft.com/office/drawing/2014/main" id="{2A028C96-62A1-E6A4-CB9F-4A96C0FA1304}"/>
              </a:ext>
            </a:extLst>
          </p:cNvPr>
          <p:cNvSpPr txBox="1">
            <a:spLocks noGrp="1"/>
          </p:cNvSpPr>
          <p:nvPr>
            <p:ph type="ftr" sz="quarter" idx="9"/>
          </p:nvPr>
        </p:nvSpPr>
        <p:spPr/>
        <p:txBody>
          <a:bodyPr/>
          <a:lstStyle>
            <a:lvl1pPr>
              <a:defRPr/>
            </a:lvl1pPr>
          </a:lstStyle>
          <a:p>
            <a:pPr lvl="0"/>
            <a:endParaRPr lang="en-US"/>
          </a:p>
        </p:txBody>
      </p:sp>
      <p:grpSp>
        <p:nvGrpSpPr>
          <p:cNvPr id="8" name="Google Shape;1961;p198">
            <a:extLst>
              <a:ext uri="{FF2B5EF4-FFF2-40B4-BE49-F238E27FC236}">
                <a16:creationId xmlns:a16="http://schemas.microsoft.com/office/drawing/2014/main" id="{B4B885BC-7B2F-13EC-41C9-7674DF5C61F0}"/>
              </a:ext>
            </a:extLst>
          </p:cNvPr>
          <p:cNvGrpSpPr/>
          <p:nvPr/>
        </p:nvGrpSpPr>
        <p:grpSpPr>
          <a:xfrm>
            <a:off x="7191545" y="0"/>
            <a:ext cx="5000460" cy="1425988"/>
            <a:chOff x="7191545" y="0"/>
            <a:chExt cx="5000460" cy="1425988"/>
          </a:xfrm>
        </p:grpSpPr>
        <p:pic>
          <p:nvPicPr>
            <p:cNvPr id="9" name="Google Shape;1962;p198">
              <a:extLst>
                <a:ext uri="{FF2B5EF4-FFF2-40B4-BE49-F238E27FC236}">
                  <a16:creationId xmlns:a16="http://schemas.microsoft.com/office/drawing/2014/main" id="{7748B41D-0207-4929-4E42-4574E8E7E87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963;p198">
              <a:extLst>
                <a:ext uri="{FF2B5EF4-FFF2-40B4-BE49-F238E27FC236}">
                  <a16:creationId xmlns:a16="http://schemas.microsoft.com/office/drawing/2014/main" id="{4463D920-5691-2330-027C-F3A1D7F6D683}"/>
                </a:ext>
              </a:extLst>
            </p:cNvPr>
            <p:cNvGrpSpPr/>
            <p:nvPr/>
          </p:nvGrpSpPr>
          <p:grpSpPr>
            <a:xfrm>
              <a:off x="7191545" y="0"/>
              <a:ext cx="5000460" cy="1425988"/>
              <a:chOff x="7191545" y="0"/>
              <a:chExt cx="5000460" cy="1425988"/>
            </a:xfrm>
          </p:grpSpPr>
          <p:sp>
            <p:nvSpPr>
              <p:cNvPr id="11" name="Google Shape;1964;p198">
                <a:extLst>
                  <a:ext uri="{FF2B5EF4-FFF2-40B4-BE49-F238E27FC236}">
                    <a16:creationId xmlns:a16="http://schemas.microsoft.com/office/drawing/2014/main" id="{71CB9085-1F48-1AB0-D367-5B5EEDDD62D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965;p198">
                <a:extLst>
                  <a:ext uri="{FF2B5EF4-FFF2-40B4-BE49-F238E27FC236}">
                    <a16:creationId xmlns:a16="http://schemas.microsoft.com/office/drawing/2014/main" id="{DE26C7CC-F21C-0F75-2185-CE238DAB2E5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966;p198" descr="Open quotation mark with solid fill">
            <a:extLst>
              <a:ext uri="{FF2B5EF4-FFF2-40B4-BE49-F238E27FC236}">
                <a16:creationId xmlns:a16="http://schemas.microsoft.com/office/drawing/2014/main" id="{861261E4-FF5B-42E8-3161-DC900B209B3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603930226"/>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preserve="1">
  <p:cSld name="5_Quotation 3">
    <p:spTree>
      <p:nvGrpSpPr>
        <p:cNvPr id="1" name=""/>
        <p:cNvGrpSpPr/>
        <p:nvPr/>
      </p:nvGrpSpPr>
      <p:grpSpPr>
        <a:xfrm>
          <a:off x="0" y="0"/>
          <a:ext cx="0" cy="0"/>
          <a:chOff x="0" y="0"/>
          <a:chExt cx="0" cy="0"/>
        </a:xfrm>
      </p:grpSpPr>
      <p:sp>
        <p:nvSpPr>
          <p:cNvPr id="2" name="Google Shape;1955;p198">
            <a:extLst>
              <a:ext uri="{FF2B5EF4-FFF2-40B4-BE49-F238E27FC236}">
                <a16:creationId xmlns:a16="http://schemas.microsoft.com/office/drawing/2014/main" id="{1B166689-499A-67FC-40F4-21AAE7C1A3F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6;p198">
            <a:extLst>
              <a:ext uri="{FF2B5EF4-FFF2-40B4-BE49-F238E27FC236}">
                <a16:creationId xmlns:a16="http://schemas.microsoft.com/office/drawing/2014/main" id="{CAF5583B-4E70-E17D-B450-6475AD2CF2D0}"/>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57;p198">
            <a:extLst>
              <a:ext uri="{FF2B5EF4-FFF2-40B4-BE49-F238E27FC236}">
                <a16:creationId xmlns:a16="http://schemas.microsoft.com/office/drawing/2014/main" id="{1FCE46FC-3320-1ABD-7C65-F88711D5939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58;p198">
            <a:extLst>
              <a:ext uri="{FF2B5EF4-FFF2-40B4-BE49-F238E27FC236}">
                <a16:creationId xmlns:a16="http://schemas.microsoft.com/office/drawing/2014/main" id="{748B24DF-836A-1DF3-5CD1-FF3EF2A40156}"/>
              </a:ext>
            </a:extLst>
          </p:cNvPr>
          <p:cNvSpPr txBox="1">
            <a:spLocks noGrp="1"/>
          </p:cNvSpPr>
          <p:nvPr>
            <p:ph type="sldNum" sz="quarter" idx="8"/>
          </p:nvPr>
        </p:nvSpPr>
        <p:spPr/>
        <p:txBody>
          <a:bodyPr/>
          <a:lstStyle>
            <a:lvl1pPr>
              <a:defRPr>
                <a:solidFill>
                  <a:srgbClr val="AEB3B7"/>
                </a:solidFill>
              </a:defRPr>
            </a:lvl1pPr>
          </a:lstStyle>
          <a:p>
            <a:pPr lvl="0"/>
            <a:fld id="{DA60AACC-3965-4E84-BB7B-B53EEBB230E4}" type="slidenum">
              <a:t>‹#›</a:t>
            </a:fld>
            <a:endParaRPr lang="en-US"/>
          </a:p>
        </p:txBody>
      </p:sp>
      <p:cxnSp>
        <p:nvCxnSpPr>
          <p:cNvPr id="6" name="Google Shape;1959;p198">
            <a:extLst>
              <a:ext uri="{FF2B5EF4-FFF2-40B4-BE49-F238E27FC236}">
                <a16:creationId xmlns:a16="http://schemas.microsoft.com/office/drawing/2014/main" id="{4897FAC7-C4D9-FAEF-286B-C774E1390EB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60;p198">
            <a:extLst>
              <a:ext uri="{FF2B5EF4-FFF2-40B4-BE49-F238E27FC236}">
                <a16:creationId xmlns:a16="http://schemas.microsoft.com/office/drawing/2014/main" id="{C510FBEC-008D-0BA9-2912-A2FC559F46F0}"/>
              </a:ext>
            </a:extLst>
          </p:cNvPr>
          <p:cNvSpPr txBox="1">
            <a:spLocks noGrp="1"/>
          </p:cNvSpPr>
          <p:nvPr>
            <p:ph type="ftr" sz="quarter" idx="9"/>
          </p:nvPr>
        </p:nvSpPr>
        <p:spPr/>
        <p:txBody>
          <a:bodyPr/>
          <a:lstStyle>
            <a:lvl1pPr>
              <a:defRPr/>
            </a:lvl1pPr>
          </a:lstStyle>
          <a:p>
            <a:pPr lvl="0"/>
            <a:endParaRPr lang="en-US"/>
          </a:p>
        </p:txBody>
      </p:sp>
      <p:grpSp>
        <p:nvGrpSpPr>
          <p:cNvPr id="8" name="Google Shape;1961;p198">
            <a:extLst>
              <a:ext uri="{FF2B5EF4-FFF2-40B4-BE49-F238E27FC236}">
                <a16:creationId xmlns:a16="http://schemas.microsoft.com/office/drawing/2014/main" id="{BD47A7E3-7964-5F3F-32D5-728A3E6F981D}"/>
              </a:ext>
            </a:extLst>
          </p:cNvPr>
          <p:cNvGrpSpPr/>
          <p:nvPr/>
        </p:nvGrpSpPr>
        <p:grpSpPr>
          <a:xfrm>
            <a:off x="7191545" y="0"/>
            <a:ext cx="5000460" cy="1425988"/>
            <a:chOff x="7191545" y="0"/>
            <a:chExt cx="5000460" cy="1425988"/>
          </a:xfrm>
        </p:grpSpPr>
        <p:pic>
          <p:nvPicPr>
            <p:cNvPr id="9" name="Google Shape;1962;p198">
              <a:extLst>
                <a:ext uri="{FF2B5EF4-FFF2-40B4-BE49-F238E27FC236}">
                  <a16:creationId xmlns:a16="http://schemas.microsoft.com/office/drawing/2014/main" id="{5BF21805-9FDA-1C16-6E73-3B7C30C4669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963;p198">
              <a:extLst>
                <a:ext uri="{FF2B5EF4-FFF2-40B4-BE49-F238E27FC236}">
                  <a16:creationId xmlns:a16="http://schemas.microsoft.com/office/drawing/2014/main" id="{4CE8828D-C209-8836-49D8-BA794473337B}"/>
                </a:ext>
              </a:extLst>
            </p:cNvPr>
            <p:cNvGrpSpPr/>
            <p:nvPr/>
          </p:nvGrpSpPr>
          <p:grpSpPr>
            <a:xfrm>
              <a:off x="7191545" y="0"/>
              <a:ext cx="5000460" cy="1425988"/>
              <a:chOff x="7191545" y="0"/>
              <a:chExt cx="5000460" cy="1425988"/>
            </a:xfrm>
          </p:grpSpPr>
          <p:sp>
            <p:nvSpPr>
              <p:cNvPr id="11" name="Google Shape;1964;p198">
                <a:extLst>
                  <a:ext uri="{FF2B5EF4-FFF2-40B4-BE49-F238E27FC236}">
                    <a16:creationId xmlns:a16="http://schemas.microsoft.com/office/drawing/2014/main" id="{A843FCD0-AC5D-BDD3-F16F-19D5C7B1F27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965;p198">
                <a:extLst>
                  <a:ext uri="{FF2B5EF4-FFF2-40B4-BE49-F238E27FC236}">
                    <a16:creationId xmlns:a16="http://schemas.microsoft.com/office/drawing/2014/main" id="{1EDD734C-7BBD-00A5-1D28-A80E8135B9B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966;p198" descr="Open quotation mark with solid fill">
            <a:extLst>
              <a:ext uri="{FF2B5EF4-FFF2-40B4-BE49-F238E27FC236}">
                <a16:creationId xmlns:a16="http://schemas.microsoft.com/office/drawing/2014/main" id="{2CBC3E1D-9316-8B5B-4188-738F003A3A4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259778848"/>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preserve="1">
  <p:cSld name="SECTION_TITLE_AND_DESCRIPTION">
    <p:spTree>
      <p:nvGrpSpPr>
        <p:cNvPr id="1" name=""/>
        <p:cNvGrpSpPr/>
        <p:nvPr/>
      </p:nvGrpSpPr>
      <p:grpSpPr>
        <a:xfrm>
          <a:off x="0" y="0"/>
          <a:ext cx="0" cy="0"/>
          <a:chOff x="0" y="0"/>
          <a:chExt cx="0" cy="0"/>
        </a:xfrm>
      </p:grpSpPr>
      <p:sp>
        <p:nvSpPr>
          <p:cNvPr id="2" name="Google Shape;149;p9">
            <a:extLst>
              <a:ext uri="{FF2B5EF4-FFF2-40B4-BE49-F238E27FC236}">
                <a16:creationId xmlns:a16="http://schemas.microsoft.com/office/drawing/2014/main" id="{09C372C7-B19D-EFEE-7699-2B09C85AA82A}"/>
              </a:ext>
            </a:extLst>
          </p:cNvPr>
          <p:cNvSpPr/>
          <p:nvPr/>
        </p:nvSpPr>
        <p:spPr>
          <a:xfrm flipH="1">
            <a:off x="-17263" y="2735665"/>
            <a:ext cx="12226780" cy="4153424"/>
          </a:xfrm>
          <a:custGeom>
            <a:avLst/>
            <a:gdLst>
              <a:gd name="f0" fmla="val w"/>
              <a:gd name="f1" fmla="val h"/>
              <a:gd name="f2" fmla="val 0"/>
              <a:gd name="f3" fmla="val 285317"/>
              <a:gd name="f4" fmla="val 115437"/>
              <a:gd name="f5" fmla="val 1114"/>
              <a:gd name="f6" fmla="val 1"/>
              <a:gd name="f7" fmla="val 743"/>
              <a:gd name="f8" fmla="val 371"/>
              <a:gd name="f9" fmla="val 4"/>
              <a:gd name="f10" fmla="val 10"/>
              <a:gd name="f11" fmla="val 285316"/>
              <a:gd name="f12" fmla="val 16649"/>
              <a:gd name="f13" fmla="val 275981"/>
              <a:gd name="f14" fmla="val 17517"/>
              <a:gd name="f15" fmla="val 266737"/>
              <a:gd name="f16" fmla="val 22219"/>
              <a:gd name="f17" fmla="val 260505"/>
              <a:gd name="f18" fmla="val 29363"/>
              <a:gd name="f19" fmla="val 255233"/>
              <a:gd name="f20" fmla="val 35366"/>
              <a:gd name="f21" fmla="val 250873"/>
              <a:gd name="f22" fmla="val 43355"/>
              <a:gd name="f23" fmla="val 243067"/>
              <a:gd name="f24" fmla="val 45021"/>
              <a:gd name="f25" fmla="val 241949"/>
              <a:gd name="f26" fmla="val 45253"/>
              <a:gd name="f27" fmla="val 240817"/>
              <a:gd name="f28" fmla="val 45339"/>
              <a:gd name="f29" fmla="val 239680"/>
              <a:gd name="f30" fmla="val 237914"/>
              <a:gd name="f31" fmla="val 236134"/>
              <a:gd name="f32" fmla="val 45133"/>
              <a:gd name="f33" fmla="val 234370"/>
              <a:gd name="f34" fmla="val 44952"/>
              <a:gd name="f35" fmla="val 231734"/>
              <a:gd name="f36" fmla="val 44685"/>
              <a:gd name="f37" fmla="val 229019"/>
              <a:gd name="f38" fmla="val 44498"/>
              <a:gd name="f39" fmla="val 226316"/>
              <a:gd name="f40" fmla="val 219329"/>
              <a:gd name="f41" fmla="val 212416"/>
              <a:gd name="f42" fmla="val 45750"/>
              <a:gd name="f43" fmla="val 207117"/>
              <a:gd name="f44" fmla="val 50111"/>
              <a:gd name="f45" fmla="val 200087"/>
              <a:gd name="f46" fmla="val 55886"/>
              <a:gd name="f47" fmla="val 197850"/>
              <a:gd name="f48" fmla="val 65495"/>
              <a:gd name="f49" fmla="val 194997"/>
              <a:gd name="f50" fmla="val 74169"/>
              <a:gd name="f51" fmla="val 192166"/>
              <a:gd name="f52" fmla="val 82842"/>
              <a:gd name="f53" fmla="val 187168"/>
              <a:gd name="f54" fmla="val 92178"/>
              <a:gd name="f55" fmla="val 178288"/>
              <a:gd name="f56" fmla="val 94255"/>
              <a:gd name="f57" fmla="val 177041"/>
              <a:gd name="f58" fmla="val 94543"/>
              <a:gd name="f59" fmla="val 175796"/>
              <a:gd name="f60" fmla="val 94669"/>
              <a:gd name="f61" fmla="val 174551"/>
              <a:gd name="f62" fmla="val 165708"/>
              <a:gd name="f63" fmla="val 156917"/>
              <a:gd name="f64" fmla="val 88301"/>
              <a:gd name="f65" fmla="val 148045"/>
              <a:gd name="f66" fmla="val 146875"/>
              <a:gd name="f67" fmla="val 145703"/>
              <a:gd name="f68" fmla="val 88412"/>
              <a:gd name="f69" fmla="val 144530"/>
              <a:gd name="f70" fmla="val 88663"/>
              <a:gd name="f71" fmla="val 141060"/>
              <a:gd name="f72" fmla="val 89393"/>
              <a:gd name="f73" fmla="val 137956"/>
              <a:gd name="f74" fmla="val 91333"/>
              <a:gd name="f75" fmla="val 134646"/>
              <a:gd name="f76" fmla="val 92612"/>
              <a:gd name="f77" fmla="val 131720"/>
              <a:gd name="f78" fmla="val 93737"/>
              <a:gd name="f79" fmla="val 128631"/>
              <a:gd name="f80" fmla="val 94264"/>
              <a:gd name="f81" fmla="val 125532"/>
              <a:gd name="f82" fmla="val 113985"/>
              <a:gd name="f83" fmla="val 102305"/>
              <a:gd name="f84" fmla="val 86940"/>
              <a:gd name="f85" fmla="val 98400"/>
              <a:gd name="f86" fmla="val 75926"/>
              <a:gd name="f87" fmla="val 97190"/>
              <a:gd name="f88" fmla="val 72525"/>
              <a:gd name="f89" fmla="val 96642"/>
              <a:gd name="f90" fmla="val 68873"/>
              <a:gd name="f91" fmla="val 94930"/>
              <a:gd name="f92" fmla="val 65678"/>
              <a:gd name="f93" fmla="val 90993"/>
              <a:gd name="f94" fmla="val 58324"/>
              <a:gd name="f95" fmla="val 81998"/>
              <a:gd name="f96" fmla="val 55419"/>
              <a:gd name="f97" fmla="val 73534"/>
              <a:gd name="f98" fmla="val 72724"/>
              <a:gd name="f99" fmla="val 71919"/>
              <a:gd name="f100" fmla="val 55446"/>
              <a:gd name="f101" fmla="val 71124"/>
              <a:gd name="f102" fmla="val 55498"/>
              <a:gd name="f103" fmla="val 62016"/>
              <a:gd name="f104" fmla="val 56114"/>
              <a:gd name="f105" fmla="val 53160"/>
              <a:gd name="f106" fmla="val 59195"/>
              <a:gd name="f107" fmla="val 44030"/>
              <a:gd name="f108" fmla="val 59264"/>
              <a:gd name="f109" fmla="val 43906"/>
              <a:gd name="f110" fmla="val 59265"/>
              <a:gd name="f111" fmla="val 43782"/>
              <a:gd name="f112" fmla="val 59266"/>
              <a:gd name="f113" fmla="val 43658"/>
              <a:gd name="f114" fmla="val 41834"/>
              <a:gd name="f115" fmla="val 39970"/>
              <a:gd name="f116" fmla="val 59093"/>
              <a:gd name="f117" fmla="val 38347"/>
              <a:gd name="f118" fmla="val 58260"/>
              <a:gd name="f119" fmla="val 34261"/>
              <a:gd name="f120" fmla="val 56205"/>
              <a:gd name="f121" fmla="val 33120"/>
              <a:gd name="f122" fmla="val 50727"/>
              <a:gd name="f123" fmla="val 33964"/>
              <a:gd name="f124" fmla="val 46208"/>
              <a:gd name="f125" fmla="val 34809"/>
              <a:gd name="f126" fmla="val 41688"/>
              <a:gd name="f127" fmla="val 37091"/>
              <a:gd name="f128" fmla="val 37557"/>
              <a:gd name="f129" fmla="val 37958"/>
              <a:gd name="f130" fmla="val 33038"/>
              <a:gd name="f131" fmla="val 40241"/>
              <a:gd name="f132" fmla="val 21169"/>
              <a:gd name="f133" fmla="val 31864"/>
              <a:gd name="f134" fmla="val 9117"/>
              <a:gd name="f135" fmla="val 20908"/>
              <a:gd name="f136" fmla="val 3981"/>
              <a:gd name="f137" fmla="val 14632"/>
              <a:gd name="f138" fmla="val 1016"/>
              <a:gd name="f139" fmla="val 7904"/>
              <a:gd name="f140" fmla="*/ f0 1 285317"/>
              <a:gd name="f141" fmla="*/ f1 1 115437"/>
              <a:gd name="f142" fmla="+- f4 0 f2"/>
              <a:gd name="f143" fmla="+- f3 0 f2"/>
              <a:gd name="f144" fmla="*/ f143 1 285317"/>
              <a:gd name="f145" fmla="*/ f142 1 115437"/>
              <a:gd name="f146" fmla="*/ f2 1 f144"/>
              <a:gd name="f147" fmla="*/ f3 1 f144"/>
              <a:gd name="f148" fmla="*/ f2 1 f145"/>
              <a:gd name="f149" fmla="*/ f4 1 f145"/>
              <a:gd name="f150" fmla="*/ f146 f140 1"/>
              <a:gd name="f151" fmla="*/ f147 f140 1"/>
              <a:gd name="f152" fmla="*/ f149 f141 1"/>
              <a:gd name="f153" fmla="*/ f148 f141 1"/>
            </a:gdLst>
            <a:ahLst/>
            <a:cxnLst>
              <a:cxn ang="3cd4">
                <a:pos x="hc" y="t"/>
              </a:cxn>
              <a:cxn ang="0">
                <a:pos x="r" y="vc"/>
              </a:cxn>
              <a:cxn ang="cd4">
                <a:pos x="hc" y="b"/>
              </a:cxn>
              <a:cxn ang="cd2">
                <a:pos x="l" y="vc"/>
              </a:cxn>
            </a:cxnLst>
            <a:rect l="f150" t="f153" r="f151" b="f152"/>
            <a:pathLst>
              <a:path w="285317" h="115437">
                <a:moveTo>
                  <a:pt x="f5" y="f6"/>
                </a:moveTo>
                <a:cubicBezTo>
                  <a:pt x="f7" y="f6"/>
                  <a:pt x="f8" y="f9"/>
                  <a:pt x="f2" y="f10"/>
                </a:cubicBezTo>
                <a:lnTo>
                  <a:pt x="f2" y="f4"/>
                </a:lnTo>
                <a:lnTo>
                  <a:pt x="f11" y="f4"/>
                </a:lnTo>
                <a:lnTo>
                  <a:pt x="f11" y="f12"/>
                </a:lnTo>
                <a:cubicBezTo>
                  <a:pt x="f13" y="f14"/>
                  <a:pt x="f15" y="f16"/>
                  <a:pt x="f17" y="f18"/>
                </a:cubicBezTo>
                <a:cubicBezTo>
                  <a:pt x="f19" y="f20"/>
                  <a:pt x="f21" y="f22"/>
                  <a:pt x="f23" y="f24"/>
                </a:cubicBezTo>
                <a:cubicBezTo>
                  <a:pt x="f25" y="f26"/>
                  <a:pt x="f27" y="f28"/>
                  <a:pt x="f29" y="f28"/>
                </a:cubicBezTo>
                <a:cubicBezTo>
                  <a:pt x="f30" y="f28"/>
                  <a:pt x="f31" y="f32"/>
                  <a:pt x="f33" y="f34"/>
                </a:cubicBezTo>
                <a:cubicBezTo>
                  <a:pt x="f35" y="f36"/>
                  <a:pt x="f37" y="f38"/>
                  <a:pt x="f39" y="f38"/>
                </a:cubicBezTo>
                <a:cubicBezTo>
                  <a:pt x="f40" y="f38"/>
                  <a:pt x="f41" y="f42"/>
                  <a:pt x="f43" y="f44"/>
                </a:cubicBezTo>
                <a:cubicBezTo>
                  <a:pt x="f45" y="f46"/>
                  <a:pt x="f47" y="f48"/>
                  <a:pt x="f49" y="f50"/>
                </a:cubicBezTo>
                <a:cubicBezTo>
                  <a:pt x="f51" y="f52"/>
                  <a:pt x="f53" y="f54"/>
                  <a:pt x="f55" y="f56"/>
                </a:cubicBezTo>
                <a:cubicBezTo>
                  <a:pt x="f57" y="f58"/>
                  <a:pt x="f59" y="f60"/>
                  <a:pt x="f61" y="f60"/>
                </a:cubicBezTo>
                <a:cubicBezTo>
                  <a:pt x="f62" y="f60"/>
                  <a:pt x="f63" y="f64"/>
                  <a:pt x="f65" y="f64"/>
                </a:cubicBezTo>
                <a:cubicBezTo>
                  <a:pt x="f66" y="f64"/>
                  <a:pt x="f67" y="f68"/>
                  <a:pt x="f69" y="f70"/>
                </a:cubicBezTo>
                <a:cubicBezTo>
                  <a:pt x="f71" y="f72"/>
                  <a:pt x="f73" y="f74"/>
                  <a:pt x="f75" y="f76"/>
                </a:cubicBezTo>
                <a:cubicBezTo>
                  <a:pt x="f77" y="f78"/>
                  <a:pt x="f79" y="f80"/>
                  <a:pt x="f81" y="f80"/>
                </a:cubicBezTo>
                <a:cubicBezTo>
                  <a:pt x="f82" y="f80"/>
                  <a:pt x="f83" y="f84"/>
                  <a:pt x="f85" y="f86"/>
                </a:cubicBezTo>
                <a:cubicBezTo>
                  <a:pt x="f87" y="f88"/>
                  <a:pt x="f89" y="f90"/>
                  <a:pt x="f91" y="f92"/>
                </a:cubicBezTo>
                <a:cubicBezTo>
                  <a:pt x="f93" y="f94"/>
                  <a:pt x="f95" y="f96"/>
                  <a:pt x="f97" y="f96"/>
                </a:cubicBezTo>
                <a:cubicBezTo>
                  <a:pt x="f98" y="f96"/>
                  <a:pt x="f99" y="f100"/>
                  <a:pt x="f101" y="f102"/>
                </a:cubicBezTo>
                <a:cubicBezTo>
                  <a:pt x="f103" y="f104"/>
                  <a:pt x="f105" y="f106"/>
                  <a:pt x="f107" y="f108"/>
                </a:cubicBezTo>
                <a:cubicBezTo>
                  <a:pt x="f109" y="f110"/>
                  <a:pt x="f111" y="f112"/>
                  <a:pt x="f113" y="f112"/>
                </a:cubicBezTo>
                <a:cubicBezTo>
                  <a:pt x="f114" y="f112"/>
                  <a:pt x="f115" y="f116"/>
                  <a:pt x="f117" y="f118"/>
                </a:cubicBezTo>
                <a:cubicBezTo>
                  <a:pt x="f119" y="f120"/>
                  <a:pt x="f121" y="f122"/>
                  <a:pt x="f123" y="f124"/>
                </a:cubicBezTo>
                <a:cubicBezTo>
                  <a:pt x="f125" y="f126"/>
                  <a:pt x="f127" y="f128"/>
                  <a:pt x="f129" y="f130"/>
                </a:cubicBezTo>
                <a:cubicBezTo>
                  <a:pt x="f131" y="f132"/>
                  <a:pt x="f133" y="f134"/>
                  <a:pt x="f135" y="f136"/>
                </a:cubicBezTo>
                <a:cubicBezTo>
                  <a:pt x="f137" y="f138"/>
                  <a:pt x="f139" y="f6"/>
                  <a:pt x="f5" y="f6"/>
                </a:cubicBezTo>
                <a:close/>
              </a:path>
            </a:pathLst>
          </a:custGeom>
          <a:solidFill>
            <a:srgbClr val="FFFFFF">
              <a:alpha val="40240"/>
            </a:srgbClr>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3" name="Google Shape;150;p9">
            <a:extLst>
              <a:ext uri="{FF2B5EF4-FFF2-40B4-BE49-F238E27FC236}">
                <a16:creationId xmlns:a16="http://schemas.microsoft.com/office/drawing/2014/main" id="{696A3EA8-88BC-5A4F-EA1C-4947047F92F7}"/>
              </a:ext>
            </a:extLst>
          </p:cNvPr>
          <p:cNvSpPr txBox="1">
            <a:spLocks noGrp="1"/>
          </p:cNvSpPr>
          <p:nvPr>
            <p:ph type="title"/>
          </p:nvPr>
        </p:nvSpPr>
        <p:spPr>
          <a:xfrm>
            <a:off x="2540029" y="1086197"/>
            <a:ext cx="7112002" cy="1122398"/>
          </a:xfrm>
        </p:spPr>
        <p:txBody>
          <a:bodyPr tIns="91421" bIns="91421" anchor="b" anchorCtr="1"/>
          <a:lstStyle>
            <a:lvl1pPr algn="ctr">
              <a:defRPr sz="6000"/>
            </a:lvl1pPr>
          </a:lstStyle>
          <a:p>
            <a:pPr lvl="0"/>
            <a:endParaRPr lang="en-US"/>
          </a:p>
        </p:txBody>
      </p:sp>
      <p:sp>
        <p:nvSpPr>
          <p:cNvPr id="4" name="Google Shape;151;p9">
            <a:extLst>
              <a:ext uri="{FF2B5EF4-FFF2-40B4-BE49-F238E27FC236}">
                <a16:creationId xmlns:a16="http://schemas.microsoft.com/office/drawing/2014/main" id="{196ACA55-0FA5-3E56-C734-9F186F58C4E8}"/>
              </a:ext>
            </a:extLst>
          </p:cNvPr>
          <p:cNvSpPr txBox="1">
            <a:spLocks noGrp="1"/>
          </p:cNvSpPr>
          <p:nvPr>
            <p:ph type="subTitle" idx="4294967295"/>
          </p:nvPr>
        </p:nvSpPr>
        <p:spPr>
          <a:xfrm>
            <a:off x="2893865" y="2208596"/>
            <a:ext cx="6404402" cy="1786399"/>
          </a:xfrm>
        </p:spPr>
        <p:txBody>
          <a:bodyPr tIns="91421" bIns="91421" anchorCtr="1"/>
          <a:lstStyle>
            <a:lvl1pPr algn="ctr">
              <a:spcBef>
                <a:spcPts val="0"/>
              </a:spcBef>
              <a:buNone/>
              <a:defRPr sz="2133"/>
            </a:lvl1pPr>
          </a:lstStyle>
          <a:p>
            <a:pPr lvl="0"/>
            <a:endParaRPr lang="en-US"/>
          </a:p>
        </p:txBody>
      </p:sp>
      <p:sp>
        <p:nvSpPr>
          <p:cNvPr id="5" name="Google Shape;152;p9">
            <a:extLst>
              <a:ext uri="{FF2B5EF4-FFF2-40B4-BE49-F238E27FC236}">
                <a16:creationId xmlns:a16="http://schemas.microsoft.com/office/drawing/2014/main" id="{E6E6A210-2606-E01D-30BF-2CA82275C1D5}"/>
              </a:ext>
            </a:extLst>
          </p:cNvPr>
          <p:cNvSpPr/>
          <p:nvPr/>
        </p:nvSpPr>
        <p:spPr>
          <a:xfrm flipH="1">
            <a:off x="279687" y="2690402"/>
            <a:ext cx="273524" cy="273524"/>
          </a:xfrm>
          <a:custGeom>
            <a:avLst/>
            <a:gdLst>
              <a:gd name="f0" fmla="val w"/>
              <a:gd name="f1" fmla="val h"/>
              <a:gd name="f2" fmla="val 0"/>
              <a:gd name="f3" fmla="val 7602"/>
              <a:gd name="f4" fmla="val 2648"/>
              <a:gd name="f5" fmla="val 1"/>
              <a:gd name="f6" fmla="val 2420"/>
              <a:gd name="f7" fmla="val 2237"/>
              <a:gd name="f8" fmla="val 183"/>
              <a:gd name="f9" fmla="val 434"/>
              <a:gd name="f10" fmla="val 1804"/>
              <a:gd name="f11" fmla="val 2032"/>
              <a:gd name="f12" fmla="val 2215"/>
              <a:gd name="f13" fmla="val 206"/>
              <a:gd name="f14" fmla="val 4954"/>
              <a:gd name="f15" fmla="val 5182"/>
              <a:gd name="f16" fmla="val 5387"/>
              <a:gd name="f17" fmla="val 5570"/>
              <a:gd name="f18" fmla="val 5798"/>
              <a:gd name="f19" fmla="val 7168"/>
              <a:gd name="f20" fmla="val 7419"/>
              <a:gd name="f21" fmla="val 7601"/>
              <a:gd name="f22" fmla="val 4976"/>
              <a:gd name="f23" fmla="val 5205"/>
              <a:gd name="f24" fmla="val 7190"/>
              <a:gd name="f25" fmla="*/ f0 1 7602"/>
              <a:gd name="f26" fmla="*/ f1 1 7602"/>
              <a:gd name="f27" fmla="+- f3 0 f2"/>
              <a:gd name="f28" fmla="*/ f27 1 7602"/>
              <a:gd name="f29" fmla="*/ f2 1 f28"/>
              <a:gd name="f30" fmla="*/ f3 1 f28"/>
              <a:gd name="f31" fmla="*/ f29 f25 1"/>
              <a:gd name="f32" fmla="*/ f30 f25 1"/>
              <a:gd name="f33" fmla="*/ f30 f26 1"/>
              <a:gd name="f34" fmla="*/ f29 f26 1"/>
            </a:gdLst>
            <a:ahLst/>
            <a:cxnLst>
              <a:cxn ang="3cd4">
                <a:pos x="hc" y="t"/>
              </a:cxn>
              <a:cxn ang="0">
                <a:pos x="r" y="vc"/>
              </a:cxn>
              <a:cxn ang="cd4">
                <a:pos x="hc" y="b"/>
              </a:cxn>
              <a:cxn ang="cd2">
                <a:pos x="l" y="vc"/>
              </a:cxn>
            </a:cxnLst>
            <a:rect l="f31" t="f34" r="f32" b="f33"/>
            <a:pathLst>
              <a:path w="7602" h="7602">
                <a:moveTo>
                  <a:pt x="f4" y="f5"/>
                </a:moveTo>
                <a:cubicBezTo>
                  <a:pt x="f6" y="f5"/>
                  <a:pt x="f7" y="f8"/>
                  <a:pt x="f7" y="f9"/>
                </a:cubicBezTo>
                <a:lnTo>
                  <a:pt x="f7" y="f10"/>
                </a:lnTo>
                <a:cubicBezTo>
                  <a:pt x="f7" y="f11"/>
                  <a:pt x="f11" y="f12"/>
                  <a:pt x="f10" y="f12"/>
                </a:cubicBezTo>
                <a:lnTo>
                  <a:pt x="f9" y="f12"/>
                </a:lnTo>
                <a:cubicBezTo>
                  <a:pt x="f13" y="f12"/>
                  <a:pt x="f2" y="f6"/>
                  <a:pt x="f2" y="f4"/>
                </a:cubicBezTo>
                <a:lnTo>
                  <a:pt x="f2" y="f14"/>
                </a:lnTo>
                <a:cubicBezTo>
                  <a:pt x="f2" y="f15"/>
                  <a:pt x="f13" y="f16"/>
                  <a:pt x="f9" y="f16"/>
                </a:cubicBezTo>
                <a:lnTo>
                  <a:pt x="f10" y="f16"/>
                </a:lnTo>
                <a:cubicBezTo>
                  <a:pt x="f11" y="f16"/>
                  <a:pt x="f7" y="f17"/>
                  <a:pt x="f7" y="f18"/>
                </a:cubicBezTo>
                <a:lnTo>
                  <a:pt x="f7" y="f19"/>
                </a:lnTo>
                <a:cubicBezTo>
                  <a:pt x="f7" y="f20"/>
                  <a:pt x="f6" y="f21"/>
                  <a:pt x="f4" y="f21"/>
                </a:cubicBezTo>
                <a:lnTo>
                  <a:pt x="f22" y="f21"/>
                </a:lnTo>
                <a:cubicBezTo>
                  <a:pt x="f23" y="f21"/>
                  <a:pt x="f16" y="f20"/>
                  <a:pt x="f16" y="f19"/>
                </a:cubicBezTo>
                <a:lnTo>
                  <a:pt x="f16" y="f18"/>
                </a:lnTo>
                <a:cubicBezTo>
                  <a:pt x="f16" y="f17"/>
                  <a:pt x="f17" y="f16"/>
                  <a:pt x="f18" y="f16"/>
                </a:cubicBezTo>
                <a:lnTo>
                  <a:pt x="f24" y="f16"/>
                </a:lnTo>
                <a:cubicBezTo>
                  <a:pt x="f20" y="f16"/>
                  <a:pt x="f21" y="f15"/>
                  <a:pt x="f21" y="f14"/>
                </a:cubicBezTo>
                <a:lnTo>
                  <a:pt x="f21" y="f4"/>
                </a:lnTo>
                <a:cubicBezTo>
                  <a:pt x="f21" y="f6"/>
                  <a:pt x="f20" y="f12"/>
                  <a:pt x="f24" y="f12"/>
                </a:cubicBezTo>
                <a:lnTo>
                  <a:pt x="f18" y="f12"/>
                </a:lnTo>
                <a:cubicBezTo>
                  <a:pt x="f17" y="f12"/>
                  <a:pt x="f16" y="f11"/>
                  <a:pt x="f16" y="f10"/>
                </a:cubicBezTo>
                <a:lnTo>
                  <a:pt x="f16" y="f9"/>
                </a:lnTo>
                <a:cubicBezTo>
                  <a:pt x="f16" y="f8"/>
                  <a:pt x="f23" y="f5"/>
                  <a:pt x="f22" y="f5"/>
                </a:cubicBezTo>
                <a:close/>
              </a:path>
            </a:pathLst>
          </a:custGeom>
          <a:solidFill>
            <a:srgbClr val="FFFFFF"/>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6" name="Google Shape;153;p9">
            <a:extLst>
              <a:ext uri="{FF2B5EF4-FFF2-40B4-BE49-F238E27FC236}">
                <a16:creationId xmlns:a16="http://schemas.microsoft.com/office/drawing/2014/main" id="{24D81A92-87E7-414F-6F35-C73C39555B0E}"/>
              </a:ext>
            </a:extLst>
          </p:cNvPr>
          <p:cNvSpPr/>
          <p:nvPr/>
        </p:nvSpPr>
        <p:spPr>
          <a:xfrm flipH="1">
            <a:off x="11819095" y="3465521"/>
            <a:ext cx="598739" cy="2244687"/>
          </a:xfrm>
          <a:custGeom>
            <a:avLst/>
            <a:gdLst>
              <a:gd name="f0" fmla="val w"/>
              <a:gd name="f1" fmla="val h"/>
              <a:gd name="f2" fmla="val 0"/>
              <a:gd name="f3" fmla="val 16641"/>
              <a:gd name="f4" fmla="val 62387"/>
              <a:gd name="f5" fmla="val 5438"/>
              <a:gd name="f6" fmla="val 1"/>
              <a:gd name="f7" fmla="val 5170"/>
              <a:gd name="f8" fmla="val 4901"/>
              <a:gd name="f9" fmla="val 24"/>
              <a:gd name="f10" fmla="val 4634"/>
              <a:gd name="f11" fmla="val 73"/>
              <a:gd name="f12" fmla="val 2831"/>
              <a:gd name="f13" fmla="val 415"/>
              <a:gd name="f14" fmla="val 1393"/>
              <a:gd name="f15" fmla="val 1853"/>
              <a:gd name="f16" fmla="val 708"/>
              <a:gd name="f17" fmla="val 3543"/>
              <a:gd name="f18" fmla="val 5232"/>
              <a:gd name="f19" fmla="val 7103"/>
              <a:gd name="f20" fmla="val 274"/>
              <a:gd name="f21" fmla="val 8906"/>
              <a:gd name="f22" fmla="val 959"/>
              <a:gd name="f23" fmla="val 13152"/>
              <a:gd name="f24" fmla="val 3173"/>
              <a:gd name="f25" fmla="val 16964"/>
              <a:gd name="f26" fmla="val 4839"/>
              <a:gd name="f27" fmla="val 20913"/>
              <a:gd name="f28" fmla="val 6483"/>
              <a:gd name="f29" fmla="val 24884"/>
              <a:gd name="f30" fmla="val 7579"/>
              <a:gd name="f31" fmla="val 29472"/>
              <a:gd name="f32" fmla="val 5912"/>
              <a:gd name="f33" fmla="val 33421"/>
              <a:gd name="f34" fmla="val 5136"/>
              <a:gd name="f35" fmla="val 35224"/>
              <a:gd name="f36" fmla="val 3858"/>
              <a:gd name="f37" fmla="val 36776"/>
              <a:gd name="f38" fmla="val 3196"/>
              <a:gd name="f39" fmla="val 38602"/>
              <a:gd name="f40" fmla="val 2078"/>
              <a:gd name="f41" fmla="val 41752"/>
              <a:gd name="f42" fmla="val 2945"/>
              <a:gd name="f43" fmla="val 45267"/>
              <a:gd name="f44" fmla="val 3972"/>
              <a:gd name="f45" fmla="val 48440"/>
              <a:gd name="f46" fmla="val 4520"/>
              <a:gd name="f47" fmla="val 50083"/>
              <a:gd name="f48" fmla="val 5091"/>
              <a:gd name="f49" fmla="val 51727"/>
              <a:gd name="f50" fmla="val 5227"/>
              <a:gd name="f51" fmla="val 53461"/>
              <a:gd name="f52" fmla="val 5433"/>
              <a:gd name="f53" fmla="val 56566"/>
              <a:gd name="f54" fmla="val 4109"/>
              <a:gd name="f55" fmla="val 59556"/>
              <a:gd name="f56" fmla="val 62386"/>
              <a:gd name="f57" fmla="val 7738"/>
              <a:gd name="f58" fmla="val 57889"/>
              <a:gd name="f59" fmla="val 9975"/>
              <a:gd name="f60" fmla="val 51110"/>
              <a:gd name="f61" fmla="val 9359"/>
              <a:gd name="f62" fmla="val 44560"/>
              <a:gd name="f63" fmla="val 9199"/>
              <a:gd name="f64" fmla="val 42802"/>
              <a:gd name="f65" fmla="val 8834"/>
              <a:gd name="f66" fmla="val 40999"/>
              <a:gd name="f67" fmla="val 9222"/>
              <a:gd name="f68" fmla="val 39264"/>
              <a:gd name="f69" fmla="val 9633"/>
              <a:gd name="f70" fmla="val 37392"/>
              <a:gd name="f71" fmla="val 10843"/>
              <a:gd name="f72" fmla="val 35817"/>
              <a:gd name="f73" fmla="val 11824"/>
              <a:gd name="f74" fmla="val 34174"/>
              <a:gd name="f75" fmla="val 16640"/>
              <a:gd name="f76" fmla="val 26117"/>
              <a:gd name="f77" fmla="val 15887"/>
              <a:gd name="f78" fmla="val 15777"/>
              <a:gd name="f79" fmla="val 12577"/>
              <a:gd name="f80" fmla="val 7012"/>
              <a:gd name="f81" fmla="val 11915"/>
              <a:gd name="f82" fmla="val 5209"/>
              <a:gd name="f83" fmla="val 11116"/>
              <a:gd name="f84" fmla="val 3406"/>
              <a:gd name="f85" fmla="val 9793"/>
              <a:gd name="f86" fmla="val 2036"/>
              <a:gd name="f87" fmla="val 8658"/>
              <a:gd name="f88" fmla="val 842"/>
              <a:gd name="f89" fmla="val 7053"/>
              <a:gd name="f90" fmla="*/ f0 1 16641"/>
              <a:gd name="f91" fmla="*/ f1 1 62387"/>
              <a:gd name="f92" fmla="+- f4 0 f2"/>
              <a:gd name="f93" fmla="+- f3 0 f2"/>
              <a:gd name="f94" fmla="*/ f93 1 16641"/>
              <a:gd name="f95" fmla="*/ f92 1 62387"/>
              <a:gd name="f96" fmla="*/ f2 1 f94"/>
              <a:gd name="f97" fmla="*/ f3 1 f94"/>
              <a:gd name="f98" fmla="*/ f2 1 f95"/>
              <a:gd name="f99" fmla="*/ f4 1 f95"/>
              <a:gd name="f100" fmla="*/ f96 f90 1"/>
              <a:gd name="f101" fmla="*/ f97 f90 1"/>
              <a:gd name="f102" fmla="*/ f99 f91 1"/>
              <a:gd name="f103" fmla="*/ f98 f91 1"/>
            </a:gdLst>
            <a:ahLst/>
            <a:cxnLst>
              <a:cxn ang="3cd4">
                <a:pos x="hc" y="t"/>
              </a:cxn>
              <a:cxn ang="0">
                <a:pos x="r" y="vc"/>
              </a:cxn>
              <a:cxn ang="cd4">
                <a:pos x="hc" y="b"/>
              </a:cxn>
              <a:cxn ang="cd2">
                <a:pos x="l" y="vc"/>
              </a:cxn>
            </a:cxnLst>
            <a:rect l="f100" t="f103" r="f101" b="f102"/>
            <a:pathLst>
              <a:path w="16641" h="62387">
                <a:moveTo>
                  <a:pt x="f5" y="f6"/>
                </a:moveTo>
                <a:cubicBezTo>
                  <a:pt x="f7" y="f6"/>
                  <a:pt x="f8" y="f9"/>
                  <a:pt x="f10" y="f11"/>
                </a:cubicBezTo>
                <a:cubicBezTo>
                  <a:pt x="f12" y="f13"/>
                  <a:pt x="f14" y="f15"/>
                  <a:pt x="f16" y="f17"/>
                </a:cubicBezTo>
                <a:cubicBezTo>
                  <a:pt x="f2" y="f18"/>
                  <a:pt x="f2"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12"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6"/>
                  <a:pt x="f5" y="f6"/>
                </a:cubicBezTo>
                <a:close/>
              </a:path>
            </a:pathLst>
          </a:custGeom>
          <a:solidFill>
            <a:srgbClr val="A3B74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nvGrpSpPr>
          <p:cNvPr id="7" name="Google Shape;154;p9">
            <a:extLst>
              <a:ext uri="{FF2B5EF4-FFF2-40B4-BE49-F238E27FC236}">
                <a16:creationId xmlns:a16="http://schemas.microsoft.com/office/drawing/2014/main" id="{0CD20C15-BC3F-18B5-1376-CC6D76612940}"/>
              </a:ext>
            </a:extLst>
          </p:cNvPr>
          <p:cNvGrpSpPr/>
          <p:nvPr/>
        </p:nvGrpSpPr>
        <p:grpSpPr>
          <a:xfrm>
            <a:off x="11305842" y="2311749"/>
            <a:ext cx="1166042" cy="1974756"/>
            <a:chOff x="11305842" y="2311749"/>
            <a:chExt cx="1166042" cy="1974756"/>
          </a:xfrm>
        </p:grpSpPr>
        <p:sp>
          <p:nvSpPr>
            <p:cNvPr id="8" name="Google Shape;155;p9">
              <a:extLst>
                <a:ext uri="{FF2B5EF4-FFF2-40B4-BE49-F238E27FC236}">
                  <a16:creationId xmlns:a16="http://schemas.microsoft.com/office/drawing/2014/main" id="{7D3AFEB0-6723-1EA0-9B3A-7185A3BAD70E}"/>
                </a:ext>
              </a:extLst>
            </p:cNvPr>
            <p:cNvSpPr/>
            <p:nvPr/>
          </p:nvSpPr>
          <p:spPr>
            <a:xfrm flipH="1">
              <a:off x="11594079" y="2311749"/>
              <a:ext cx="691533" cy="674123"/>
            </a:xfrm>
            <a:custGeom>
              <a:avLst/>
              <a:gdLst>
                <a:gd name="f0" fmla="val w"/>
                <a:gd name="f1" fmla="val h"/>
                <a:gd name="f2" fmla="val 0"/>
                <a:gd name="f3" fmla="val 19220"/>
                <a:gd name="f4" fmla="val 18736"/>
                <a:gd name="f5" fmla="val 9145"/>
                <a:gd name="f6" fmla="val 9095"/>
                <a:gd name="f7" fmla="val 9044"/>
                <a:gd name="f8" fmla="val 1"/>
                <a:gd name="f9" fmla="val 8994"/>
                <a:gd name="f10" fmla="val 2"/>
                <a:gd name="f11" fmla="val 7190"/>
                <a:gd name="f12" fmla="val 48"/>
                <a:gd name="f13" fmla="val 5410"/>
                <a:gd name="f14" fmla="val 824"/>
                <a:gd name="f15" fmla="val 4132"/>
                <a:gd name="f16" fmla="val 2079"/>
                <a:gd name="f17" fmla="val 3675"/>
                <a:gd name="f18" fmla="val 2536"/>
                <a:gd name="f19" fmla="val 3264"/>
                <a:gd name="f20" fmla="val 3084"/>
                <a:gd name="f21" fmla="val 3127"/>
                <a:gd name="f22" fmla="val 3723"/>
                <a:gd name="f23" fmla="val 2945"/>
                <a:gd name="f24" fmla="val 4476"/>
                <a:gd name="f25" fmla="val 3173"/>
                <a:gd name="f26" fmla="val 5275"/>
                <a:gd name="f27" fmla="val 3493"/>
                <a:gd name="f28" fmla="val 6005"/>
                <a:gd name="f29" fmla="val 4155"/>
                <a:gd name="f30" fmla="val 7466"/>
                <a:gd name="f31" fmla="val 5182"/>
                <a:gd name="f32" fmla="val 8744"/>
                <a:gd name="f33" fmla="val 5866"/>
                <a:gd name="f34" fmla="val 10182"/>
                <a:gd name="f35" fmla="val 4908"/>
                <a:gd name="f36" fmla="val 9406"/>
                <a:gd name="f37" fmla="val 3926"/>
                <a:gd name="f38" fmla="val 8630"/>
                <a:gd name="f39" fmla="val 7854"/>
                <a:gd name="f40" fmla="val 2717"/>
                <a:gd name="f41" fmla="val 7671"/>
                <a:gd name="f42" fmla="val 2466"/>
                <a:gd name="f43" fmla="val 7489"/>
                <a:gd name="f44" fmla="val 2192"/>
                <a:gd name="f45" fmla="val 7420"/>
                <a:gd name="f46" fmla="val 2152"/>
                <a:gd name="f47" fmla="val 7416"/>
                <a:gd name="f48" fmla="val 2112"/>
                <a:gd name="f49" fmla="val 7413"/>
                <a:gd name="f50" fmla="val 2072"/>
                <a:gd name="f51" fmla="val 1725"/>
                <a:gd name="f52" fmla="val 1390"/>
                <a:gd name="f53" fmla="val 7586"/>
                <a:gd name="f54" fmla="val 1164"/>
                <a:gd name="f55" fmla="val 7831"/>
                <a:gd name="f56" fmla="val 913"/>
                <a:gd name="f57" fmla="val 8105"/>
                <a:gd name="f58" fmla="val 776"/>
                <a:gd name="f59" fmla="val 8470"/>
                <a:gd name="f60" fmla="val 662"/>
                <a:gd name="f61" fmla="val 8835"/>
                <a:gd name="f62" fmla="val 11323"/>
                <a:gd name="f63" fmla="val 1210"/>
                <a:gd name="f64" fmla="val 14062"/>
                <a:gd name="f65" fmla="val 3150"/>
                <a:gd name="f66" fmla="val 15752"/>
                <a:gd name="f67" fmla="val 5090"/>
                <a:gd name="f68" fmla="val 17441"/>
                <a:gd name="f69" fmla="val 7647"/>
                <a:gd name="f70" fmla="val 18239"/>
                <a:gd name="f71" fmla="val 10180"/>
                <a:gd name="f72" fmla="val 18673"/>
                <a:gd name="f73" fmla="val 10426"/>
                <a:gd name="f74" fmla="val 18715"/>
                <a:gd name="f75" fmla="val 10675"/>
                <a:gd name="f76" fmla="val 18735"/>
                <a:gd name="f77" fmla="val 10925"/>
                <a:gd name="f78" fmla="val 12446"/>
                <a:gd name="f79" fmla="val 14020"/>
                <a:gd name="f80" fmla="val 17997"/>
                <a:gd name="f81" fmla="val 15156"/>
                <a:gd name="f82" fmla="val 16938"/>
                <a:gd name="f83" fmla="val 16320"/>
                <a:gd name="f84" fmla="val 15866"/>
                <a:gd name="f85" fmla="val 16868"/>
                <a:gd name="f86" fmla="val 14291"/>
                <a:gd name="f87" fmla="val 17507"/>
                <a:gd name="f88" fmla="val 12853"/>
                <a:gd name="f89" fmla="val 18101"/>
                <a:gd name="f90" fmla="val 11483"/>
                <a:gd name="f91" fmla="val 18831"/>
                <a:gd name="f92" fmla="val 10159"/>
                <a:gd name="f93" fmla="val 19014"/>
                <a:gd name="f94" fmla="val 8676"/>
                <a:gd name="f95" fmla="val 19219"/>
                <a:gd name="f96" fmla="val 6987"/>
                <a:gd name="f97" fmla="val 18671"/>
                <a:gd name="f98" fmla="val 18078"/>
                <a:gd name="f99" fmla="val 3677"/>
                <a:gd name="f100" fmla="val 17850"/>
                <a:gd name="f101" fmla="val 3015"/>
                <a:gd name="f102" fmla="val 17599"/>
                <a:gd name="f103" fmla="val 2376"/>
                <a:gd name="f104" fmla="val 17142"/>
                <a:gd name="f105" fmla="val 1874"/>
                <a:gd name="f106" fmla="val 16771"/>
                <a:gd name="f107" fmla="val 1485"/>
                <a:gd name="f108" fmla="val 16249"/>
                <a:gd name="f109" fmla="val 1205"/>
                <a:gd name="f110" fmla="val 15735"/>
                <a:gd name="f111" fmla="val 15586"/>
                <a:gd name="f112" fmla="val 15437"/>
                <a:gd name="f113" fmla="val 1229"/>
                <a:gd name="f114" fmla="val 15293"/>
                <a:gd name="f115" fmla="val 1280"/>
                <a:gd name="f116" fmla="val 14700"/>
                <a:gd name="f117" fmla="val 1509"/>
                <a:gd name="f118" fmla="val 14335"/>
                <a:gd name="f119" fmla="val 2102"/>
                <a:gd name="f120" fmla="val 14084"/>
                <a:gd name="f121" fmla="val 2695"/>
                <a:gd name="f122" fmla="val 13513"/>
                <a:gd name="f123" fmla="val 3997"/>
                <a:gd name="f124" fmla="val 13285"/>
                <a:gd name="f125" fmla="val 5412"/>
                <a:gd name="f126" fmla="val 13079"/>
                <a:gd name="f127" fmla="val 6804"/>
                <a:gd name="f128" fmla="val 13148"/>
                <a:gd name="f129" fmla="val 5571"/>
                <a:gd name="f130" fmla="val 13034"/>
                <a:gd name="f131" fmla="val 4339"/>
                <a:gd name="f132" fmla="val 12760"/>
                <a:gd name="f133" fmla="val 3129"/>
                <a:gd name="f134" fmla="val 12577"/>
                <a:gd name="f135" fmla="val 2262"/>
                <a:gd name="f136" fmla="val 12280"/>
                <a:gd name="f137" fmla="val 1372"/>
                <a:gd name="f138" fmla="val 11618"/>
                <a:gd name="f139" fmla="val 778"/>
                <a:gd name="f140" fmla="val 10949"/>
                <a:gd name="f141" fmla="val 195"/>
                <a:gd name="f142" fmla="val 10034"/>
                <a:gd name="f143" fmla="*/ f0 1 19220"/>
                <a:gd name="f144" fmla="*/ f1 1 18736"/>
                <a:gd name="f145" fmla="+- f4 0 f2"/>
                <a:gd name="f146" fmla="+- f3 0 f2"/>
                <a:gd name="f147" fmla="*/ f146 1 19220"/>
                <a:gd name="f148" fmla="*/ f145 1 18736"/>
                <a:gd name="f149" fmla="*/ f2 1 f147"/>
                <a:gd name="f150" fmla="*/ f3 1 f147"/>
                <a:gd name="f151" fmla="*/ f2 1 f148"/>
                <a:gd name="f152" fmla="*/ f4 1 f148"/>
                <a:gd name="f153" fmla="*/ f149 f143 1"/>
                <a:gd name="f154" fmla="*/ f150 f143 1"/>
                <a:gd name="f155" fmla="*/ f152 f144 1"/>
                <a:gd name="f156" fmla="*/ f151 f144 1"/>
              </a:gdLst>
              <a:ahLst/>
              <a:cxnLst>
                <a:cxn ang="3cd4">
                  <a:pos x="hc" y="t"/>
                </a:cxn>
                <a:cxn ang="0">
                  <a:pos x="r" y="vc"/>
                </a:cxn>
                <a:cxn ang="cd4">
                  <a:pos x="hc" y="b"/>
                </a:cxn>
                <a:cxn ang="cd2">
                  <a:pos x="l" y="vc"/>
                </a:cxn>
              </a:cxnLst>
              <a:rect l="f153" t="f156" r="f154" b="f155"/>
              <a:pathLst>
                <a:path w="19220" h="18736">
                  <a:moveTo>
                    <a:pt x="f5" y="f2"/>
                  </a:moveTo>
                  <a:cubicBezTo>
                    <a:pt x="f6" y="f2"/>
                    <a:pt x="f7" y="f8"/>
                    <a:pt x="f9" y="f10"/>
                  </a:cubicBez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23" y="f39"/>
                  </a:cubicBezTo>
                  <a:cubicBezTo>
                    <a:pt x="f40" y="f41"/>
                    <a:pt x="f42" y="f43"/>
                    <a:pt x="f44" y="f45"/>
                  </a:cubicBezTo>
                  <a:cubicBezTo>
                    <a:pt x="f46" y="f47"/>
                    <a:pt x="f48" y="f49"/>
                    <a:pt x="f50" y="f49"/>
                  </a:cubicBezTo>
                  <a:cubicBezTo>
                    <a:pt x="f51" y="f49"/>
                    <a:pt x="f52" y="f53"/>
                    <a:pt x="f54" y="f55"/>
                  </a:cubicBezTo>
                  <a:cubicBezTo>
                    <a:pt x="f56" y="f57"/>
                    <a:pt x="f58" y="f59"/>
                    <a:pt x="f60" y="f61"/>
                  </a:cubicBezTo>
                  <a:cubicBezTo>
                    <a:pt x="f2" y="f62"/>
                    <a:pt x="f63" y="f64"/>
                    <a:pt x="f65" y="f66"/>
                  </a:cubicBezTo>
                  <a:cubicBezTo>
                    <a:pt x="f67" y="f68"/>
                    <a:pt x="f69" y="f70"/>
                    <a:pt x="f71" y="f72"/>
                  </a:cubicBezTo>
                  <a:cubicBezTo>
                    <a:pt x="f73" y="f74"/>
                    <a:pt x="f75" y="f76"/>
                    <a:pt x="f77" y="f76"/>
                  </a:cubicBezTo>
                  <a:cubicBezTo>
                    <a:pt x="f78" y="f76"/>
                    <a:pt x="f79" y="f80"/>
                    <a:pt x="f81" y="f82"/>
                  </a:cubicBezTo>
                  <a:cubicBezTo>
                    <a:pt x="f83" y="f84"/>
                    <a:pt x="f85" y="f86"/>
                    <a:pt x="f87" y="f88"/>
                  </a:cubicBezTo>
                  <a:cubicBezTo>
                    <a:pt x="f89" y="f90"/>
                    <a:pt x="f91" y="f92"/>
                    <a:pt x="f93" y="f94"/>
                  </a:cubicBezTo>
                  <a:cubicBezTo>
                    <a:pt x="f95" y="f96"/>
                    <a:pt x="f97" y="f26"/>
                    <a:pt x="f98" y="f99"/>
                  </a:cubicBezTo>
                  <a:cubicBezTo>
                    <a:pt x="f100" y="f101"/>
                    <a:pt x="f102" y="f103"/>
                    <a:pt x="f104" y="f105"/>
                  </a:cubicBezTo>
                  <a:cubicBezTo>
                    <a:pt x="f106" y="f107"/>
                    <a:pt x="f108" y="f109"/>
                    <a:pt x="f110" y="f109"/>
                  </a:cubicBezTo>
                  <a:cubicBezTo>
                    <a:pt x="f111" y="f109"/>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2"/>
                    <a:pt x="f5" y="f2"/>
                  </a:cubicBezTo>
                  <a:close/>
                </a:path>
              </a:pathLst>
            </a:custGeom>
            <a:solidFill>
              <a:srgbClr val="1C498B"/>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9" name="Google Shape;156;p9">
              <a:extLst>
                <a:ext uri="{FF2B5EF4-FFF2-40B4-BE49-F238E27FC236}">
                  <a16:creationId xmlns:a16="http://schemas.microsoft.com/office/drawing/2014/main" id="{BDCB4271-E0F7-BEAD-90E7-C8560A5DCA2A}"/>
                </a:ext>
              </a:extLst>
            </p:cNvPr>
            <p:cNvSpPr/>
            <p:nvPr/>
          </p:nvSpPr>
          <p:spPr>
            <a:xfrm flipH="1">
              <a:off x="11713171" y="2660501"/>
              <a:ext cx="358106" cy="314901"/>
            </a:xfrm>
            <a:custGeom>
              <a:avLst/>
              <a:gdLst>
                <a:gd name="f0" fmla="val w"/>
                <a:gd name="f1" fmla="val h"/>
                <a:gd name="f2" fmla="val 0"/>
                <a:gd name="f3" fmla="val 9953"/>
                <a:gd name="f4" fmla="val 8752"/>
                <a:gd name="f5" fmla="val 6563"/>
                <a:gd name="f6" fmla="val 1"/>
                <a:gd name="f7" fmla="val 6452"/>
                <a:gd name="f8" fmla="val 6342"/>
                <a:gd name="f9" fmla="val 4"/>
                <a:gd name="f10" fmla="val 6232"/>
                <a:gd name="f11" fmla="val 10"/>
                <a:gd name="f12" fmla="val 4406"/>
                <a:gd name="f13" fmla="val 78"/>
                <a:gd name="f14" fmla="val 2626"/>
                <a:gd name="f15" fmla="val 740"/>
                <a:gd name="f16" fmla="val 1211"/>
                <a:gd name="f17" fmla="val 1882"/>
                <a:gd name="f18" fmla="val 754"/>
                <a:gd name="f19" fmla="val 2270"/>
                <a:gd name="f20" fmla="val 298"/>
                <a:gd name="f21" fmla="val 2726"/>
                <a:gd name="f22" fmla="val 138"/>
                <a:gd name="f23" fmla="val 3297"/>
                <a:gd name="f24" fmla="val 3776"/>
                <a:gd name="f25" fmla="val 92"/>
                <a:gd name="f26" fmla="val 4278"/>
                <a:gd name="f27" fmla="val 229"/>
                <a:gd name="f28" fmla="val 4758"/>
                <a:gd name="f29" fmla="val 822"/>
                <a:gd name="f30" fmla="val 6835"/>
                <a:gd name="f31" fmla="val 2671"/>
                <a:gd name="f32" fmla="val 8569"/>
                <a:gd name="f33" fmla="val 4817"/>
                <a:gd name="f34" fmla="val 5661"/>
                <a:gd name="f35" fmla="val 8250"/>
                <a:gd name="f36" fmla="val 6780"/>
                <a:gd name="f37" fmla="val 8318"/>
                <a:gd name="f38" fmla="val 7670"/>
                <a:gd name="f39" fmla="val 7930"/>
                <a:gd name="f40" fmla="val 8515"/>
                <a:gd name="f41" fmla="val 7588"/>
                <a:gd name="f42" fmla="val 9131"/>
                <a:gd name="f43" fmla="val 6880"/>
                <a:gd name="f44" fmla="val 9496"/>
                <a:gd name="f45" fmla="val 6059"/>
                <a:gd name="f46" fmla="val 9838"/>
                <a:gd name="f47" fmla="val 5237"/>
                <a:gd name="f48" fmla="val 4324"/>
                <a:gd name="f49" fmla="val 9884"/>
                <a:gd name="f50" fmla="val 3434"/>
                <a:gd name="f51" fmla="val 9816"/>
                <a:gd name="f52" fmla="val 2361"/>
                <a:gd name="f53" fmla="val 9519"/>
                <a:gd name="f54" fmla="val 1242"/>
                <a:gd name="f55" fmla="val 8674"/>
                <a:gd name="f56" fmla="val 603"/>
                <a:gd name="f57" fmla="val 8078"/>
                <a:gd name="f58" fmla="val 146"/>
                <a:gd name="f59" fmla="val 7310"/>
                <a:gd name="f60" fmla="*/ f0 1 9953"/>
                <a:gd name="f61" fmla="*/ f1 1 8752"/>
                <a:gd name="f62" fmla="+- f4 0 f2"/>
                <a:gd name="f63" fmla="+- f3 0 f2"/>
                <a:gd name="f64" fmla="*/ f63 1 9953"/>
                <a:gd name="f65" fmla="*/ f62 1 8752"/>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9953" h="8752">
                  <a:moveTo>
                    <a:pt x="f5" y="f6"/>
                  </a:moveTo>
                  <a:cubicBezTo>
                    <a:pt x="f7" y="f6"/>
                    <a:pt x="f8" y="f9"/>
                    <a:pt x="f10" y="f11"/>
                  </a:cubicBezTo>
                  <a:cubicBezTo>
                    <a:pt x="f12" y="f13"/>
                    <a:pt x="f14" y="f15"/>
                    <a:pt x="f16" y="f17"/>
                  </a:cubicBezTo>
                  <a:cubicBezTo>
                    <a:pt x="f18" y="f19"/>
                    <a:pt x="f20" y="f21"/>
                    <a:pt x="f22" y="f23"/>
                  </a:cubicBezTo>
                  <a:cubicBezTo>
                    <a:pt x="f6" y="f24"/>
                    <a:pt x="f25" y="f26"/>
                    <a:pt x="f27" y="f28"/>
                  </a:cubicBezTo>
                  <a:cubicBezTo>
                    <a:pt x="f29" y="f30"/>
                    <a:pt x="f31" y="f32"/>
                    <a:pt x="f33" y="f4"/>
                  </a:cubicBezTo>
                  <a:cubicBezTo>
                    <a:pt x="f34" y="f35"/>
                    <a:pt x="f36" y="f37"/>
                    <a:pt x="f38" y="f39"/>
                  </a:cubicBezTo>
                  <a:cubicBezTo>
                    <a:pt x="f40" y="f41"/>
                    <a:pt x="f42" y="f43"/>
                    <a:pt x="f44" y="f45"/>
                  </a:cubicBezTo>
                  <a:cubicBezTo>
                    <a:pt x="f46" y="f47"/>
                    <a:pt x="f3" y="f48"/>
                    <a:pt x="f49" y="f50"/>
                  </a:cubicBezTo>
                  <a:cubicBezTo>
                    <a:pt x="f51" y="f52"/>
                    <a:pt x="f53" y="f54"/>
                    <a:pt x="f55" y="f56"/>
                  </a:cubicBezTo>
                  <a:cubicBezTo>
                    <a:pt x="f57" y="f58"/>
                    <a:pt x="f59" y="f6"/>
                    <a:pt x="f5" y="f6"/>
                  </a:cubicBezTo>
                  <a:close/>
                </a:path>
              </a:pathLst>
            </a:custGeom>
            <a:solidFill>
              <a:srgbClr val="6B95FD"/>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0" name="Google Shape;157;p9">
              <a:extLst>
                <a:ext uri="{FF2B5EF4-FFF2-40B4-BE49-F238E27FC236}">
                  <a16:creationId xmlns:a16="http://schemas.microsoft.com/office/drawing/2014/main" id="{A4FC1D9E-BCC3-898B-7A0E-3C1C56B41001}"/>
                </a:ext>
              </a:extLst>
            </p:cNvPr>
            <p:cNvSpPr/>
            <p:nvPr/>
          </p:nvSpPr>
          <p:spPr>
            <a:xfrm flipH="1">
              <a:off x="11305842" y="2781933"/>
              <a:ext cx="1166042" cy="1504572"/>
            </a:xfrm>
            <a:custGeom>
              <a:avLst/>
              <a:gdLst>
                <a:gd name="f0" fmla="val w"/>
                <a:gd name="f1" fmla="val h"/>
                <a:gd name="f2" fmla="val 0"/>
                <a:gd name="f3" fmla="val 32408"/>
                <a:gd name="f4" fmla="val 41817"/>
                <a:gd name="f5" fmla="val 30309"/>
                <a:gd name="f6" fmla="val 1"/>
                <a:gd name="f7" fmla="val 29836"/>
                <a:gd name="f8" fmla="val 29342"/>
                <a:gd name="f9" fmla="val 124"/>
                <a:gd name="f10" fmla="val 28916"/>
                <a:gd name="f11" fmla="val 310"/>
                <a:gd name="f12" fmla="val 27090"/>
                <a:gd name="f13" fmla="val 1109"/>
                <a:gd name="f14" fmla="val 25720"/>
                <a:gd name="f15" fmla="val 2661"/>
                <a:gd name="f16" fmla="val 24556"/>
                <a:gd name="f17" fmla="val 4281"/>
                <a:gd name="f18" fmla="val 22662"/>
                <a:gd name="f19" fmla="val 6906"/>
                <a:gd name="f20" fmla="val 21132"/>
                <a:gd name="f21" fmla="val 9828"/>
                <a:gd name="f22" fmla="val 20037"/>
                <a:gd name="f23" fmla="val 12909"/>
                <a:gd name="f24" fmla="val 20196"/>
                <a:gd name="f25" fmla="val 11700"/>
                <a:gd name="f26" fmla="val 20219"/>
                <a:gd name="f27" fmla="val 10513"/>
                <a:gd name="f28" fmla="val 20082"/>
                <a:gd name="f29" fmla="val 9326"/>
                <a:gd name="f30" fmla="val 19991"/>
                <a:gd name="f31" fmla="val 8413"/>
                <a:gd name="f32" fmla="val 19786"/>
                <a:gd name="f33" fmla="val 7500"/>
                <a:gd name="f34" fmla="val 6587"/>
                <a:gd name="f35" fmla="val 19808"/>
                <a:gd name="f36" fmla="val 5674"/>
                <a:gd name="f37" fmla="val 4715"/>
                <a:gd name="f38" fmla="val 20744"/>
                <a:gd name="f39" fmla="val 4099"/>
                <a:gd name="f40" fmla="val 21109"/>
                <a:gd name="f41" fmla="val 3779"/>
                <a:gd name="f42" fmla="val 21543"/>
                <a:gd name="f43" fmla="val 3574"/>
                <a:gd name="f44" fmla="val 21931"/>
                <a:gd name="f45" fmla="val 3277"/>
                <a:gd name="f46" fmla="val 22296"/>
                <a:gd name="f47" fmla="val 2980"/>
                <a:gd name="f48" fmla="val 22616"/>
                <a:gd name="f49" fmla="val 2524"/>
                <a:gd name="f50" fmla="val 22547"/>
                <a:gd name="f51" fmla="val 2044"/>
                <a:gd name="f52" fmla="val 22468"/>
                <a:gd name="f53" fmla="val 1992"/>
                <a:gd name="f54" fmla="val 22387"/>
                <a:gd name="f55" fmla="val 1969"/>
                <a:gd name="f56" fmla="val 22306"/>
                <a:gd name="f57" fmla="val 21776"/>
                <a:gd name="f58" fmla="val 21200"/>
                <a:gd name="f59" fmla="val 2926"/>
                <a:gd name="f60" fmla="val 20693"/>
                <a:gd name="f61" fmla="val 20601"/>
                <a:gd name="f62" fmla="val 20511"/>
                <a:gd name="f63" fmla="val 2895"/>
                <a:gd name="f64" fmla="val 20425"/>
                <a:gd name="f65" fmla="val 2820"/>
                <a:gd name="f66" fmla="val 20356"/>
                <a:gd name="f67" fmla="val 2752"/>
                <a:gd name="f68" fmla="val 20288"/>
                <a:gd name="f69" fmla="val 2569"/>
                <a:gd name="f70" fmla="val 20134"/>
                <a:gd name="f71" fmla="val 2490"/>
                <a:gd name="f72" fmla="val 20035"/>
                <a:gd name="f73" fmla="val 2455"/>
                <a:gd name="f74" fmla="val 19933"/>
                <a:gd name="f75" fmla="val 19624"/>
                <a:gd name="f76" fmla="val 19278"/>
                <a:gd name="f77" fmla="val 2763"/>
                <a:gd name="f78" fmla="val 19124"/>
                <a:gd name="f79" fmla="val 3072"/>
                <a:gd name="f80" fmla="val 18918"/>
                <a:gd name="f81" fmla="val 3482"/>
                <a:gd name="f82" fmla="val 18758"/>
                <a:gd name="f83" fmla="val 4030"/>
                <a:gd name="f84" fmla="val 18325"/>
                <a:gd name="f85" fmla="val 4190"/>
                <a:gd name="f86" fmla="val 18233"/>
                <a:gd name="f87" fmla="val 4223"/>
                <a:gd name="f88" fmla="val 18137"/>
                <a:gd name="f89" fmla="val 4236"/>
                <a:gd name="f90" fmla="val 18038"/>
                <a:gd name="f91" fmla="val 17577"/>
                <a:gd name="f92" fmla="val 17054"/>
                <a:gd name="f93" fmla="val 3945"/>
                <a:gd name="f94" fmla="val 16652"/>
                <a:gd name="f95" fmla="val 16473"/>
                <a:gd name="f96" fmla="val 16318"/>
                <a:gd name="f97" fmla="val 4002"/>
                <a:gd name="f98" fmla="val 16202"/>
                <a:gd name="f99" fmla="val 4167"/>
                <a:gd name="f100" fmla="val 16065"/>
                <a:gd name="f101" fmla="val 4350"/>
                <a:gd name="f102" fmla="val 4578"/>
                <a:gd name="f103" fmla="val 15997"/>
                <a:gd name="f104" fmla="val 4783"/>
                <a:gd name="f105" fmla="val 15791"/>
                <a:gd name="f106" fmla="val 5423"/>
                <a:gd name="f107" fmla="val 15015"/>
                <a:gd name="f108" fmla="val 5605"/>
                <a:gd name="f109" fmla="val 14353"/>
                <a:gd name="f110" fmla="val 5719"/>
                <a:gd name="f111" fmla="val 14473"/>
                <a:gd name="f112" fmla="val 6130"/>
                <a:gd name="f113" fmla="val 14901"/>
                <a:gd name="f114" fmla="val 6336"/>
                <a:gd name="f115" fmla="val 15339"/>
                <a:gd name="f116" fmla="val 15484"/>
                <a:gd name="f117" fmla="val 15631"/>
                <a:gd name="f118" fmla="val 6313"/>
                <a:gd name="f119" fmla="val 15768"/>
                <a:gd name="f120" fmla="val 6267"/>
                <a:gd name="f121" fmla="val 16293"/>
                <a:gd name="f122" fmla="val 6107"/>
                <a:gd name="f123" fmla="val 16727"/>
                <a:gd name="f124" fmla="val 5696"/>
                <a:gd name="f125" fmla="val 17229"/>
                <a:gd name="f126" fmla="val 17506"/>
                <a:gd name="f127" fmla="val 5271"/>
                <a:gd name="f128" fmla="val 17832"/>
                <a:gd name="f129" fmla="val 5169"/>
                <a:gd name="f130" fmla="val 18138"/>
                <a:gd name="f131" fmla="val 18386"/>
                <a:gd name="f132" fmla="val 18620"/>
                <a:gd name="f133" fmla="val 5236"/>
                <a:gd name="f134" fmla="val 18804"/>
                <a:gd name="f135" fmla="val 5400"/>
                <a:gd name="f136" fmla="val 19101"/>
                <a:gd name="f137" fmla="val 19192"/>
                <a:gd name="f138" fmla="val 6062"/>
                <a:gd name="f139" fmla="val 19238"/>
                <a:gd name="f140" fmla="val 6450"/>
                <a:gd name="f141" fmla="val 11311"/>
                <a:gd name="f142" fmla="val 19146"/>
                <a:gd name="f143" fmla="val 16356"/>
                <a:gd name="f144" fmla="val 17298"/>
                <a:gd name="f145" fmla="val 20898"/>
                <a:gd name="f146" fmla="val 16750"/>
                <a:gd name="f147" fmla="val 22290"/>
                <a:gd name="f148" fmla="val 16088"/>
                <a:gd name="f149" fmla="val 23614"/>
                <a:gd name="f150" fmla="val 15380"/>
                <a:gd name="f151" fmla="val 24915"/>
                <a:gd name="f152" fmla="val 16430"/>
                <a:gd name="f153" fmla="val 21925"/>
                <a:gd name="f154" fmla="val 16955"/>
                <a:gd name="f155" fmla="val 18753"/>
                <a:gd name="f156" fmla="val 16932"/>
                <a:gd name="f157" fmla="val 15603"/>
                <a:gd name="f158" fmla="val 13480"/>
                <a:gd name="f159" fmla="val 16613"/>
                <a:gd name="f160" fmla="val 11220"/>
                <a:gd name="f161" fmla="val 15152"/>
                <a:gd name="f162" fmla="val 9668"/>
                <a:gd name="f163" fmla="val 14855"/>
                <a:gd name="f164" fmla="val 9349"/>
                <a:gd name="f165" fmla="val 14490"/>
                <a:gd name="f166" fmla="val 9052"/>
                <a:gd name="f167" fmla="val 14056"/>
                <a:gd name="f168" fmla="val 8960"/>
                <a:gd name="f169" fmla="val 13940"/>
                <a:gd name="f170" fmla="val 8931"/>
                <a:gd name="f171" fmla="val 13823"/>
                <a:gd name="f172" fmla="val 8918"/>
                <a:gd name="f173" fmla="val 13707"/>
                <a:gd name="f174" fmla="val 12825"/>
                <a:gd name="f175" fmla="val 12001"/>
                <a:gd name="f176" fmla="val 9716"/>
                <a:gd name="f177" fmla="val 11820"/>
                <a:gd name="f178" fmla="val 10604"/>
                <a:gd name="f179" fmla="val 11614"/>
                <a:gd name="f180" fmla="val 11608"/>
                <a:gd name="f181" fmla="val 12025"/>
                <a:gd name="f182" fmla="val 12658"/>
                <a:gd name="f183" fmla="val 12596"/>
                <a:gd name="f184" fmla="val 13526"/>
                <a:gd name="f185" fmla="val 13166"/>
                <a:gd name="f186" fmla="val 14393"/>
                <a:gd name="f187" fmla="val 13897"/>
                <a:gd name="f188" fmla="val 15146"/>
                <a:gd name="f189" fmla="val 14422"/>
                <a:gd name="f190" fmla="val 16013"/>
                <a:gd name="f191" fmla="val 15449"/>
                <a:gd name="f192" fmla="val 17725"/>
                <a:gd name="f193" fmla="val 15677"/>
                <a:gd name="f194" fmla="val 19802"/>
                <a:gd name="f195" fmla="val 21765"/>
                <a:gd name="f196" fmla="val 15221"/>
                <a:gd name="f197" fmla="val 23637"/>
                <a:gd name="f198" fmla="val 14627"/>
                <a:gd name="f199" fmla="val 25417"/>
                <a:gd name="f200" fmla="val 14034"/>
                <a:gd name="f201" fmla="val 27198"/>
                <a:gd name="f202" fmla="val 12664"/>
                <a:gd name="f203" fmla="val 29343"/>
                <a:gd name="f204" fmla="val 11089"/>
                <a:gd name="f205" fmla="val 31398"/>
                <a:gd name="f206" fmla="val 9446"/>
                <a:gd name="f207" fmla="val 33338"/>
                <a:gd name="f208" fmla="val 8829"/>
                <a:gd name="f209" fmla="val 34068"/>
                <a:gd name="f210" fmla="val 8190"/>
                <a:gd name="f211" fmla="val 34776"/>
                <a:gd name="f212" fmla="val 7551"/>
                <a:gd name="f213" fmla="val 35461"/>
                <a:gd name="f214" fmla="val 8213"/>
                <a:gd name="f215" fmla="val 34091"/>
                <a:gd name="f216" fmla="val 8601"/>
                <a:gd name="f217" fmla="val 32607"/>
                <a:gd name="f218" fmla="val 8966"/>
                <a:gd name="f219" fmla="val 31147"/>
                <a:gd name="f220" fmla="val 9811"/>
                <a:gd name="f221" fmla="val 27746"/>
                <a:gd name="f222" fmla="val 10678"/>
                <a:gd name="f223" fmla="val 24322"/>
                <a:gd name="f224" fmla="val 10838"/>
                <a:gd name="f225" fmla="val 20807"/>
                <a:gd name="f226" fmla="val 10907"/>
                <a:gd name="f227" fmla="val 19437"/>
                <a:gd name="f228" fmla="val 17954"/>
                <a:gd name="f229" fmla="val 9994"/>
                <a:gd name="f230" fmla="val 16881"/>
                <a:gd name="f231" fmla="val 9879"/>
                <a:gd name="f232" fmla="val 16744"/>
                <a:gd name="f233" fmla="val 9742"/>
                <a:gd name="f234" fmla="val 16607"/>
                <a:gd name="f235" fmla="val 9583"/>
                <a:gd name="f236" fmla="val 16561"/>
                <a:gd name="f237" fmla="val 9538"/>
                <a:gd name="f238" fmla="val 16550"/>
                <a:gd name="f239" fmla="val 9494"/>
                <a:gd name="f240" fmla="val 16545"/>
                <a:gd name="f241" fmla="val 9450"/>
                <a:gd name="f242" fmla="val 9228"/>
                <a:gd name="f243" fmla="val 9024"/>
                <a:gd name="f244" fmla="val 16679"/>
                <a:gd name="f245" fmla="val 8852"/>
                <a:gd name="f246" fmla="val 16812"/>
                <a:gd name="f247" fmla="val 8031"/>
                <a:gd name="f248" fmla="val 17520"/>
                <a:gd name="f249" fmla="val 7483"/>
                <a:gd name="f250" fmla="val 18501"/>
                <a:gd name="f251" fmla="val 7118"/>
                <a:gd name="f252" fmla="val 19506"/>
                <a:gd name="f253" fmla="val 6113"/>
                <a:gd name="f254" fmla="val 22176"/>
                <a:gd name="f255" fmla="val 6159"/>
                <a:gd name="f256" fmla="val 25098"/>
                <a:gd name="f257" fmla="val 6433"/>
                <a:gd name="f258" fmla="val 27928"/>
                <a:gd name="f259" fmla="val 6684"/>
                <a:gd name="f260" fmla="val 30667"/>
                <a:gd name="f261" fmla="val 7095"/>
                <a:gd name="f262" fmla="val 33384"/>
                <a:gd name="f263" fmla="val 6912"/>
                <a:gd name="f264" fmla="val 36100"/>
                <a:gd name="f265" fmla="val 4972"/>
                <a:gd name="f266" fmla="val 38086"/>
                <a:gd name="f267" fmla="val 2804"/>
                <a:gd name="f268" fmla="val 39866"/>
                <a:gd name="f269" fmla="val 338"/>
                <a:gd name="f270" fmla="val 41144"/>
                <a:gd name="f271" fmla="val 315"/>
                <a:gd name="f272" fmla="val 41138"/>
                <a:gd name="f273" fmla="val 293"/>
                <a:gd name="f274" fmla="val 41135"/>
                <a:gd name="f275" fmla="val 273"/>
                <a:gd name="f276" fmla="val 41"/>
                <a:gd name="f277" fmla="val 41677"/>
                <a:gd name="f278" fmla="val 41783"/>
                <a:gd name="f279" fmla="val 402"/>
                <a:gd name="f280" fmla="val 41806"/>
                <a:gd name="f281" fmla="val 467"/>
                <a:gd name="f282" fmla="val 41816"/>
                <a:gd name="f283" fmla="val 532"/>
                <a:gd name="f284" fmla="val 792"/>
                <a:gd name="f285" fmla="val 1055"/>
                <a:gd name="f286" fmla="val 41655"/>
                <a:gd name="f287" fmla="val 1274"/>
                <a:gd name="f288" fmla="val 41509"/>
                <a:gd name="f289" fmla="val 3488"/>
                <a:gd name="f290" fmla="val 40026"/>
                <a:gd name="f291" fmla="val 5543"/>
                <a:gd name="f292" fmla="val 38337"/>
                <a:gd name="f293" fmla="val 7460"/>
                <a:gd name="f294" fmla="val 36465"/>
                <a:gd name="f295" fmla="val 7648"/>
                <a:gd name="f296" fmla="val 36470"/>
                <a:gd name="f297" fmla="val 7836"/>
                <a:gd name="f298" fmla="val 36472"/>
                <a:gd name="f299" fmla="val 8024"/>
                <a:gd name="f300" fmla="val 12339"/>
                <a:gd name="f301" fmla="val 16707"/>
                <a:gd name="f302" fmla="val 35223"/>
                <a:gd name="f303" fmla="val 32927"/>
                <a:gd name="f304" fmla="val 21771"/>
                <a:gd name="f305" fmla="val 32082"/>
                <a:gd name="f306" fmla="val 23141"/>
                <a:gd name="f307" fmla="val 31010"/>
                <a:gd name="f308" fmla="val 23552"/>
                <a:gd name="f309" fmla="val 29480"/>
                <a:gd name="f310" fmla="val 23643"/>
                <a:gd name="f311" fmla="val 29184"/>
                <a:gd name="f312" fmla="val 23689"/>
                <a:gd name="f313" fmla="val 28841"/>
                <a:gd name="f314" fmla="val 23575"/>
                <a:gd name="f315" fmla="val 28545"/>
                <a:gd name="f316" fmla="val 23415"/>
                <a:gd name="f317" fmla="val 28111"/>
                <a:gd name="f318" fmla="val 22913"/>
                <a:gd name="f319" fmla="val 27837"/>
                <a:gd name="f320" fmla="val 22456"/>
                <a:gd name="f321" fmla="val 27814"/>
                <a:gd name="f322" fmla="val 22429"/>
                <a:gd name="f323" fmla="val 27813"/>
                <a:gd name="f324" fmla="val 22402"/>
                <a:gd name="f325" fmla="val 27812"/>
                <a:gd name="f326" fmla="val 22374"/>
                <a:gd name="f327" fmla="val 21496"/>
                <a:gd name="f328" fmla="val 27986"/>
                <a:gd name="f329" fmla="val 21087"/>
                <a:gd name="f330" fmla="val 28179"/>
                <a:gd name="f331" fmla="val 19420"/>
                <a:gd name="f332" fmla="val 28955"/>
                <a:gd name="f333" fmla="val 18028"/>
                <a:gd name="f334" fmla="val 30211"/>
                <a:gd name="f335" fmla="val 16522"/>
                <a:gd name="f336" fmla="val 31261"/>
                <a:gd name="f337" fmla="val 14102"/>
                <a:gd name="f338" fmla="val 32950"/>
                <a:gd name="f339" fmla="val 11386"/>
                <a:gd name="f340" fmla="val 34160"/>
                <a:gd name="f341" fmla="val 8647"/>
                <a:gd name="f342" fmla="val 35278"/>
                <a:gd name="f343" fmla="val 10770"/>
                <a:gd name="f344" fmla="val 33041"/>
                <a:gd name="f345" fmla="val 12687"/>
                <a:gd name="f346" fmla="val 30599"/>
                <a:gd name="f347" fmla="val 14330"/>
                <a:gd name="f348" fmla="val 27997"/>
                <a:gd name="f349" fmla="val 14516"/>
                <a:gd name="f350" fmla="val 28096"/>
                <a:gd name="f351" fmla="val 14742"/>
                <a:gd name="f352" fmla="val 28134"/>
                <a:gd name="f353" fmla="val 14979"/>
                <a:gd name="f354" fmla="val 15179"/>
                <a:gd name="f355" fmla="val 15387"/>
                <a:gd name="f356" fmla="val 28107"/>
                <a:gd name="f357" fmla="val 15586"/>
                <a:gd name="f358" fmla="val 28065"/>
                <a:gd name="f359" fmla="val 18553"/>
                <a:gd name="f360" fmla="val 27563"/>
                <a:gd name="f361" fmla="val 21178"/>
                <a:gd name="f362" fmla="val 25874"/>
                <a:gd name="f363" fmla="val 23392"/>
                <a:gd name="f364" fmla="val 23843"/>
                <a:gd name="f365" fmla="val 25218"/>
                <a:gd name="f366" fmla="val 26861"/>
                <a:gd name="f367" fmla="val 20168"/>
                <a:gd name="f368" fmla="val 27455"/>
                <a:gd name="f369" fmla="val 17771"/>
                <a:gd name="f370" fmla="val 27592"/>
                <a:gd name="f371" fmla="val 17109"/>
                <a:gd name="f372" fmla="val 27660"/>
                <a:gd name="f373" fmla="val 16333"/>
                <a:gd name="f374" fmla="val 27227"/>
                <a:gd name="f375" fmla="val 15808"/>
                <a:gd name="f376" fmla="val 26936"/>
                <a:gd name="f377" fmla="val 15457"/>
                <a:gd name="f378" fmla="val 26498"/>
                <a:gd name="f379" fmla="val 15299"/>
                <a:gd name="f380" fmla="val 26042"/>
                <a:gd name="f381" fmla="val 25638"/>
                <a:gd name="f382" fmla="val 25219"/>
                <a:gd name="f383" fmla="val 15423"/>
                <a:gd name="f384" fmla="val 24876"/>
                <a:gd name="f385" fmla="val 15648"/>
                <a:gd name="f386" fmla="val 24168"/>
                <a:gd name="f387" fmla="val 16128"/>
                <a:gd name="f388" fmla="val 23734"/>
                <a:gd name="f389" fmla="val 16927"/>
                <a:gd name="f390" fmla="val 23323"/>
                <a:gd name="f391" fmla="val 17680"/>
                <a:gd name="f392" fmla="val 22022"/>
                <a:gd name="f393" fmla="val 20099"/>
                <a:gd name="f394" fmla="val 20607"/>
                <a:gd name="f395" fmla="val 22519"/>
                <a:gd name="f396" fmla="val 18599"/>
                <a:gd name="f397" fmla="val 24390"/>
                <a:gd name="f398" fmla="val 17480"/>
                <a:gd name="f399" fmla="val 26285"/>
                <a:gd name="f400" fmla="val 14878"/>
                <a:gd name="f401" fmla="val 27084"/>
                <a:gd name="f402" fmla="val 16864"/>
                <a:gd name="f403" fmla="val 23706"/>
                <a:gd name="f404" fmla="val 18393"/>
                <a:gd name="f405" fmla="val 19375"/>
                <a:gd name="f406" fmla="val 16310"/>
                <a:gd name="f407" fmla="val 16105"/>
                <a:gd name="f408" fmla="val 19489"/>
                <a:gd name="f409" fmla="val 15922"/>
                <a:gd name="f410" fmla="val 19534"/>
                <a:gd name="f411" fmla="val 15717"/>
                <a:gd name="f412" fmla="val 21292"/>
                <a:gd name="f413" fmla="val 13731"/>
                <a:gd name="f414" fmla="val 23232"/>
                <a:gd name="f415" fmla="val 11791"/>
                <a:gd name="f416" fmla="val 25286"/>
                <a:gd name="f417" fmla="val 10033"/>
                <a:gd name="f418" fmla="val 8070"/>
                <a:gd name="f419" fmla="val 30125"/>
                <a:gd name="f420" fmla="val 6199"/>
                <a:gd name="f421" fmla="val 31563"/>
                <a:gd name="f422" fmla="val 3551"/>
                <a:gd name="f423" fmla="val 32088"/>
                <a:gd name="f424" fmla="val 2592"/>
                <a:gd name="f425" fmla="val 1291"/>
                <a:gd name="f426" fmla="val 31655"/>
                <a:gd name="f427" fmla="val 515"/>
                <a:gd name="f428" fmla="val 31310"/>
                <a:gd name="f429" fmla="val 146"/>
                <a:gd name="f430" fmla="val 30822"/>
                <a:gd name="f431" fmla="*/ f0 1 32408"/>
                <a:gd name="f432" fmla="*/ f1 1 41817"/>
                <a:gd name="f433" fmla="+- f4 0 f2"/>
                <a:gd name="f434" fmla="+- f3 0 f2"/>
                <a:gd name="f435" fmla="*/ f434 1 32408"/>
                <a:gd name="f436" fmla="*/ f433 1 41817"/>
                <a:gd name="f437" fmla="*/ f2 1 f435"/>
                <a:gd name="f438" fmla="*/ f3 1 f435"/>
                <a:gd name="f439" fmla="*/ f2 1 f436"/>
                <a:gd name="f440" fmla="*/ f4 1 f436"/>
                <a:gd name="f441" fmla="*/ f437 f431 1"/>
                <a:gd name="f442" fmla="*/ f438 f431 1"/>
                <a:gd name="f443" fmla="*/ f440 f432 1"/>
                <a:gd name="f444" fmla="*/ f439 f432 1"/>
              </a:gdLst>
              <a:ahLst/>
              <a:cxnLst>
                <a:cxn ang="3cd4">
                  <a:pos x="hc" y="t"/>
                </a:cxn>
                <a:cxn ang="0">
                  <a:pos x="r" y="vc"/>
                </a:cxn>
                <a:cxn ang="cd4">
                  <a:pos x="hc" y="b"/>
                </a:cxn>
                <a:cxn ang="cd2">
                  <a:pos x="l" y="vc"/>
                </a:cxn>
              </a:cxnLst>
              <a:rect l="f441" t="f444" r="f442" b="f443"/>
              <a:pathLst>
                <a:path w="32408" h="41817">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2" y="f34"/>
                  </a:cubicBezTo>
                  <a:cubicBezTo>
                    <a:pt x="f35" y="f36"/>
                    <a:pt x="f28"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59"/>
                  </a:cubicBezTo>
                  <a:cubicBezTo>
                    <a:pt x="f61" y="f59"/>
                    <a:pt x="f62" y="f63"/>
                    <a:pt x="f64" y="f65"/>
                  </a:cubicBezTo>
                  <a:cubicBezTo>
                    <a:pt x="f66" y="f67"/>
                    <a:pt x="f68" y="f15"/>
                    <a:pt x="f26" y="f69"/>
                  </a:cubicBezTo>
                  <a:cubicBezTo>
                    <a:pt x="f70" y="f71"/>
                    <a:pt x="f72" y="f73"/>
                    <a:pt x="f74" y="f73"/>
                  </a:cubicBezTo>
                  <a:cubicBezTo>
                    <a:pt x="f75" y="f73"/>
                    <a:pt x="f76" y="f77"/>
                    <a:pt x="f78" y="f79"/>
                  </a:cubicBezTo>
                  <a:cubicBezTo>
                    <a:pt x="f80" y="f81"/>
                    <a:pt x="f82" y="f83"/>
                    <a:pt x="f84" y="f85"/>
                  </a:cubicBezTo>
                  <a:cubicBezTo>
                    <a:pt x="f86" y="f87"/>
                    <a:pt x="f88" y="f89"/>
                    <a:pt x="f90" y="f89"/>
                  </a:cubicBezTo>
                  <a:cubicBezTo>
                    <a:pt x="f91" y="f89"/>
                    <a:pt x="f92" y="f93"/>
                    <a:pt x="f94" y="f93"/>
                  </a:cubicBezTo>
                  <a:cubicBezTo>
                    <a:pt x="f95" y="f93"/>
                    <a:pt x="f96" y="f97"/>
                    <a:pt x="f98" y="f99"/>
                  </a:cubicBezTo>
                  <a:cubicBezTo>
                    <a:pt x="f100" y="f101"/>
                    <a:pt x="f100" y="f102"/>
                    <a:pt x="f103" y="f104"/>
                  </a:cubicBezTo>
                  <a:cubicBezTo>
                    <a:pt x="f105" y="f106"/>
                    <a:pt x="f107" y="f108"/>
                    <a:pt x="f109" y="f110"/>
                  </a:cubicBezTo>
                  <a:cubicBezTo>
                    <a:pt x="f111" y="f112"/>
                    <a:pt x="f113" y="f114"/>
                    <a:pt x="f115" y="f114"/>
                  </a:cubicBezTo>
                  <a:cubicBezTo>
                    <a:pt x="f116" y="f114"/>
                    <a:pt x="f117" y="f118"/>
                    <a:pt x="f119" y="f120"/>
                  </a:cubicBezTo>
                  <a:cubicBezTo>
                    <a:pt x="f121" y="f122"/>
                    <a:pt x="f123" y="f124"/>
                    <a:pt x="f125" y="f106"/>
                  </a:cubicBezTo>
                  <a:cubicBezTo>
                    <a:pt x="f126" y="f127"/>
                    <a:pt x="f128" y="f129"/>
                    <a:pt x="f130" y="f129"/>
                  </a:cubicBezTo>
                  <a:cubicBezTo>
                    <a:pt x="f131" y="f129"/>
                    <a:pt x="f132" y="f133"/>
                    <a:pt x="f134" y="f135"/>
                  </a:cubicBezTo>
                  <a:cubicBezTo>
                    <a:pt x="f136" y="f36"/>
                    <a:pt x="f137" y="f138"/>
                    <a:pt x="f139" y="f140"/>
                  </a:cubicBezTo>
                  <a:cubicBezTo>
                    <a:pt x="f30" y="f141"/>
                    <a:pt x="f142" y="f143"/>
                    <a:pt x="f144" y="f145"/>
                  </a:cubicBezTo>
                  <a:cubicBezTo>
                    <a:pt x="f146" y="f147"/>
                    <a:pt x="f148" y="f149"/>
                    <a:pt x="f150" y="f151"/>
                  </a:cubicBezTo>
                  <a:cubicBezTo>
                    <a:pt x="f152" y="f153"/>
                    <a:pt x="f154" y="f155"/>
                    <a:pt x="f156" y="f157"/>
                  </a:cubicBezTo>
                  <a:cubicBezTo>
                    <a:pt x="f156" y="f158"/>
                    <a:pt x="f159" y="f160"/>
                    <a:pt x="f161" y="f162"/>
                  </a:cubicBezTo>
                  <a:cubicBezTo>
                    <a:pt x="f163" y="f164"/>
                    <a:pt x="f165" y="f166"/>
                    <a:pt x="f167" y="f168"/>
                  </a:cubicBezTo>
                  <a:cubicBezTo>
                    <a:pt x="f169" y="f170"/>
                    <a:pt x="f171" y="f172"/>
                    <a:pt x="f173" y="f172"/>
                  </a:cubicBezTo>
                  <a:cubicBezTo>
                    <a:pt x="f174" y="f172"/>
                    <a:pt x="f175" y="f176"/>
                    <a:pt x="f177" y="f178"/>
                  </a:cubicBezTo>
                  <a:cubicBezTo>
                    <a:pt x="f179" y="f180"/>
                    <a:pt x="f181" y="f182"/>
                    <a:pt x="f183" y="f184"/>
                  </a:cubicBezTo>
                  <a:cubicBezTo>
                    <a:pt x="f185" y="f186"/>
                    <a:pt x="f187" y="f188"/>
                    <a:pt x="f189" y="f190"/>
                  </a:cubicBezTo>
                  <a:cubicBezTo>
                    <a:pt x="f191" y="f192"/>
                    <a:pt x="f193" y="f194"/>
                    <a:pt x="f191"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218" y="f219"/>
                  </a:cubicBezTo>
                  <a:cubicBezTo>
                    <a:pt x="f220" y="f221"/>
                    <a:pt x="f222" y="f223"/>
                    <a:pt x="f224" y="f225"/>
                  </a:cubicBezTo>
                  <a:cubicBezTo>
                    <a:pt x="f226" y="f227"/>
                    <a:pt x="f224" y="f228"/>
                    <a:pt x="f229" y="f230"/>
                  </a:cubicBezTo>
                  <a:cubicBezTo>
                    <a:pt x="f231" y="f232"/>
                    <a:pt x="f233" y="f234"/>
                    <a:pt x="f235" y="f236"/>
                  </a:cubicBezTo>
                  <a:cubicBezTo>
                    <a:pt x="f237" y="f238"/>
                    <a:pt x="f239" y="f240"/>
                    <a:pt x="f241" y="f240"/>
                  </a:cubicBezTo>
                  <a:cubicBezTo>
                    <a:pt x="f242" y="f240"/>
                    <a:pt x="f243" y="f244"/>
                    <a:pt x="f245" y="f246"/>
                  </a:cubicBezTo>
                  <a:cubicBezTo>
                    <a:pt x="f247" y="f248"/>
                    <a:pt x="f249" y="f250"/>
                    <a:pt x="f251" y="f252"/>
                  </a:cubicBezTo>
                  <a:cubicBezTo>
                    <a:pt x="f253" y="f254"/>
                    <a:pt x="f255" y="f256"/>
                    <a:pt x="f257" y="f258"/>
                  </a:cubicBezTo>
                  <a:cubicBezTo>
                    <a:pt x="f259" y="f260"/>
                    <a:pt x="f261" y="f262"/>
                    <a:pt x="f263" y="f264"/>
                  </a:cubicBezTo>
                  <a:cubicBezTo>
                    <a:pt x="f265" y="f266"/>
                    <a:pt x="f267" y="f268"/>
                    <a:pt x="f269" y="f270"/>
                  </a:cubicBezTo>
                  <a:cubicBezTo>
                    <a:pt x="f271" y="f272"/>
                    <a:pt x="f273" y="f274"/>
                    <a:pt x="f275" y="f274"/>
                  </a:cubicBezTo>
                  <a:cubicBezTo>
                    <a:pt x="f6" y="f274"/>
                    <a:pt x="f276" y="f277"/>
                    <a:pt x="f269" y="f278"/>
                  </a:cubicBezTo>
                  <a:cubicBezTo>
                    <a:pt x="f279" y="f280"/>
                    <a:pt x="f281" y="f282"/>
                    <a:pt x="f283" y="f282"/>
                  </a:cubicBezTo>
                  <a:cubicBezTo>
                    <a:pt x="f284" y="f282"/>
                    <a:pt x="f285" y="f286"/>
                    <a:pt x="f287" y="f288"/>
                  </a:cubicBezTo>
                  <a:cubicBezTo>
                    <a:pt x="f289" y="f290"/>
                    <a:pt x="f291" y="f292"/>
                    <a:pt x="f293" y="f294"/>
                  </a:cubicBezTo>
                  <a:cubicBezTo>
                    <a:pt x="f295" y="f296"/>
                    <a:pt x="f297" y="f298"/>
                    <a:pt x="f299" y="f298"/>
                  </a:cubicBezTo>
                  <a:cubicBezTo>
                    <a:pt x="f300" y="f298"/>
                    <a:pt x="f301" y="f302"/>
                    <a:pt x="f64" y="f303"/>
                  </a:cubicBezTo>
                  <a:cubicBezTo>
                    <a:pt x="f304" y="f305"/>
                    <a:pt x="f306" y="f307"/>
                    <a:pt x="f308" y="f309"/>
                  </a:cubicBezTo>
                  <a:cubicBezTo>
                    <a:pt x="f310" y="f311"/>
                    <a:pt x="f312" y="f313"/>
                    <a:pt x="f314" y="f315"/>
                  </a:cubicBezTo>
                  <a:cubicBezTo>
                    <a:pt x="f316" y="f317"/>
                    <a:pt x="f318" y="f319"/>
                    <a:pt x="f320" y="f321"/>
                  </a:cubicBezTo>
                  <a:cubicBezTo>
                    <a:pt x="f322" y="f323"/>
                    <a:pt x="f324" y="f325"/>
                    <a:pt x="f326" y="f325"/>
                  </a:cubicBezTo>
                  <a:cubicBezTo>
                    <a:pt x="f153" y="f325"/>
                    <a:pt x="f327" y="f328"/>
                    <a:pt x="f329" y="f330"/>
                  </a:cubicBezTo>
                  <a:cubicBezTo>
                    <a:pt x="f331" y="f332"/>
                    <a:pt x="f333" y="f334"/>
                    <a:pt x="f335" y="f336"/>
                  </a:cubicBezTo>
                  <a:cubicBezTo>
                    <a:pt x="f337" y="f338"/>
                    <a:pt x="f339" y="f340"/>
                    <a:pt x="f341" y="f342"/>
                  </a:cubicBezTo>
                  <a:cubicBezTo>
                    <a:pt x="f343" y="f344"/>
                    <a:pt x="f345" y="f346"/>
                    <a:pt x="f347" y="f348"/>
                  </a:cubicBezTo>
                  <a:cubicBezTo>
                    <a:pt x="f349" y="f350"/>
                    <a:pt x="f351" y="f352"/>
                    <a:pt x="f353" y="f352"/>
                  </a:cubicBezTo>
                  <a:cubicBezTo>
                    <a:pt x="f354" y="f352"/>
                    <a:pt x="f355" y="f356"/>
                    <a:pt x="f357" y="f358"/>
                  </a:cubicBezTo>
                  <a:cubicBezTo>
                    <a:pt x="f359" y="f360"/>
                    <a:pt x="f361" y="f362"/>
                    <a:pt x="f363" y="f364"/>
                  </a:cubicBezTo>
                  <a:cubicBezTo>
                    <a:pt x="f365" y="f254"/>
                    <a:pt x="f366" y="f367"/>
                    <a:pt x="f368" y="f369"/>
                  </a:cubicBezTo>
                  <a:cubicBezTo>
                    <a:pt x="f370" y="f371"/>
                    <a:pt x="f372" y="f373"/>
                    <a:pt x="f374" y="f375"/>
                  </a:cubicBezTo>
                  <a:cubicBezTo>
                    <a:pt x="f376" y="f377"/>
                    <a:pt x="f378" y="f379"/>
                    <a:pt x="f380" y="f379"/>
                  </a:cubicBezTo>
                  <a:cubicBezTo>
                    <a:pt x="f381" y="f379"/>
                    <a:pt x="f382" y="f383"/>
                    <a:pt x="f384" y="f385"/>
                  </a:cubicBezTo>
                  <a:cubicBezTo>
                    <a:pt x="f386" y="f387"/>
                    <a:pt x="f388" y="f389"/>
                    <a:pt x="f390" y="f391"/>
                  </a:cubicBezTo>
                  <a:cubicBezTo>
                    <a:pt x="f392" y="f393"/>
                    <a:pt x="f394" y="f395"/>
                    <a:pt x="f396" y="f397"/>
                  </a:cubicBezTo>
                  <a:cubicBezTo>
                    <a:pt x="f398" y="f199"/>
                    <a:pt x="f98" y="f399"/>
                    <a:pt x="f400" y="f401"/>
                  </a:cubicBezTo>
                  <a:cubicBezTo>
                    <a:pt x="f402" y="f403"/>
                    <a:pt x="f404" y="f393"/>
                    <a:pt x="f405" y="f406"/>
                  </a:cubicBezTo>
                  <a:cubicBezTo>
                    <a:pt x="f331" y="f407"/>
                    <a:pt x="f408" y="f409"/>
                    <a:pt x="f410" y="f411"/>
                  </a:cubicBezTo>
                  <a:cubicBezTo>
                    <a:pt x="f412" y="f413"/>
                    <a:pt x="f414" y="f415"/>
                    <a:pt x="f416" y="f417"/>
                  </a:cubicBezTo>
                  <a:cubicBezTo>
                    <a:pt x="f370" y="f418"/>
                    <a:pt x="f419" y="f420"/>
                    <a:pt x="f421" y="f422"/>
                  </a:cubicBezTo>
                  <a:cubicBezTo>
                    <a:pt x="f423" y="f424"/>
                    <a:pt x="f3" y="f425"/>
                    <a:pt x="f426" y="f427"/>
                  </a:cubicBezTo>
                  <a:cubicBezTo>
                    <a:pt x="f428" y="f429"/>
                    <a:pt x="f430" y="f6"/>
                    <a:pt x="f5" y="f6"/>
                  </a:cubicBezTo>
                  <a:close/>
                </a:path>
              </a:pathLst>
            </a:custGeom>
            <a:solidFill>
              <a:srgbClr val="A3B745"/>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sp>
        <p:nvSpPr>
          <p:cNvPr id="11" name="Google Shape;158;p9">
            <a:extLst>
              <a:ext uri="{FF2B5EF4-FFF2-40B4-BE49-F238E27FC236}">
                <a16:creationId xmlns:a16="http://schemas.microsoft.com/office/drawing/2014/main" id="{025BE0B5-7E83-D47B-DCB6-A1CD16D4D30C}"/>
              </a:ext>
            </a:extLst>
          </p:cNvPr>
          <p:cNvSpPr/>
          <p:nvPr/>
        </p:nvSpPr>
        <p:spPr>
          <a:xfrm>
            <a:off x="9732901" y="713332"/>
            <a:ext cx="232851" cy="151223"/>
          </a:xfrm>
          <a:custGeom>
            <a:avLst/>
            <a:gdLst>
              <a:gd name="f0" fmla="val w"/>
              <a:gd name="f1" fmla="val h"/>
              <a:gd name="f2" fmla="val 0"/>
              <a:gd name="f3" fmla="val 8720"/>
              <a:gd name="f4" fmla="val 5663"/>
              <a:gd name="f5" fmla="val 5592"/>
              <a:gd name="f6" fmla="val 207"/>
              <a:gd name="f7" fmla="val 5958"/>
              <a:gd name="f8" fmla="val 6323"/>
              <a:gd name="f9" fmla="val 230"/>
              <a:gd name="f10" fmla="val 6688"/>
              <a:gd name="f11" fmla="val 298"/>
              <a:gd name="f12" fmla="val 7053"/>
              <a:gd name="f13" fmla="val 344"/>
              <a:gd name="f14" fmla="val 7487"/>
              <a:gd name="f15" fmla="val 435"/>
              <a:gd name="f16" fmla="val 7829"/>
              <a:gd name="f17" fmla="val 686"/>
              <a:gd name="f18" fmla="val 8035"/>
              <a:gd name="f19" fmla="val 823"/>
              <a:gd name="f20" fmla="val 8217"/>
              <a:gd name="f21" fmla="val 1097"/>
              <a:gd name="f22" fmla="val 8263"/>
              <a:gd name="f23" fmla="val 1371"/>
              <a:gd name="f24" fmla="val 5707"/>
              <a:gd name="f25" fmla="val 1417"/>
              <a:gd name="f26" fmla="val 3150"/>
              <a:gd name="f27" fmla="val 1599"/>
              <a:gd name="f28" fmla="val 617"/>
              <a:gd name="f29" fmla="val 1965"/>
              <a:gd name="f30" fmla="val 845"/>
              <a:gd name="f31" fmla="val 1736"/>
              <a:gd name="f32" fmla="val 1096"/>
              <a:gd name="f33" fmla="val 1554"/>
              <a:gd name="f34" fmla="val 1256"/>
              <a:gd name="f35" fmla="val 1440"/>
              <a:gd name="f36" fmla="val 2534"/>
              <a:gd name="f37" fmla="val 641"/>
              <a:gd name="f38" fmla="val 4086"/>
              <a:gd name="f39" fmla="val 1577"/>
              <a:gd name="f40" fmla="val 1622"/>
              <a:gd name="f41" fmla="val 1645"/>
              <a:gd name="f42" fmla="val 8240"/>
              <a:gd name="f43" fmla="val 1668"/>
              <a:gd name="f44" fmla="val 8172"/>
              <a:gd name="f45" fmla="val 1942"/>
              <a:gd name="f46" fmla="val 7943"/>
              <a:gd name="f47" fmla="val 2170"/>
              <a:gd name="f48" fmla="val 7738"/>
              <a:gd name="f49" fmla="val 2353"/>
              <a:gd name="f50" fmla="val 7213"/>
              <a:gd name="f51" fmla="val 2764"/>
              <a:gd name="f52" fmla="val 6711"/>
              <a:gd name="f53" fmla="val 3129"/>
              <a:gd name="f54" fmla="val 6414"/>
              <a:gd name="f55" fmla="val 3243"/>
              <a:gd name="f56" fmla="val 5119"/>
              <a:gd name="f57" fmla="val 3770"/>
              <a:gd name="f58" fmla="val 3698"/>
              <a:gd name="f59" fmla="val 4043"/>
              <a:gd name="f60" fmla="val 2292"/>
              <a:gd name="f61" fmla="val 2236"/>
              <a:gd name="f62" fmla="val 2179"/>
              <a:gd name="f63" fmla="val 2123"/>
              <a:gd name="f64" fmla="val 4042"/>
              <a:gd name="f65" fmla="val 1735"/>
              <a:gd name="f66" fmla="val 4019"/>
              <a:gd name="f67" fmla="val 1324"/>
              <a:gd name="f68" fmla="val 3996"/>
              <a:gd name="f69" fmla="val 959"/>
              <a:gd name="f70" fmla="val 3836"/>
              <a:gd name="f71" fmla="val 571"/>
              <a:gd name="f72" fmla="val 3654"/>
              <a:gd name="f73" fmla="val 297"/>
              <a:gd name="f74" fmla="val 3334"/>
              <a:gd name="f75" fmla="val 229"/>
              <a:gd name="f76" fmla="val 2992"/>
              <a:gd name="f77" fmla="val 183"/>
              <a:gd name="f78" fmla="val 2695"/>
              <a:gd name="f79" fmla="val 274"/>
              <a:gd name="f80" fmla="val 2444"/>
              <a:gd name="f81" fmla="val 434"/>
              <a:gd name="f82" fmla="val 2193"/>
              <a:gd name="f83" fmla="val 3013"/>
              <a:gd name="f84" fmla="val 1828"/>
              <a:gd name="f85" fmla="val 5661"/>
              <a:gd name="f86" fmla="val 8377"/>
              <a:gd name="f87" fmla="val 8423"/>
              <a:gd name="f88" fmla="val 8468"/>
              <a:gd name="f89" fmla="val 8491"/>
              <a:gd name="f90" fmla="val 3174"/>
              <a:gd name="f91" fmla="val 8514"/>
              <a:gd name="f92" fmla="val 3311"/>
              <a:gd name="f93" fmla="val 3425"/>
              <a:gd name="f94" fmla="val 3540"/>
              <a:gd name="f95" fmla="val 8446"/>
              <a:gd name="f96" fmla="val 3631"/>
              <a:gd name="f97" fmla="val 8354"/>
              <a:gd name="f98" fmla="val 3722"/>
              <a:gd name="f99" fmla="val 3813"/>
              <a:gd name="f100" fmla="val 7784"/>
              <a:gd name="f101" fmla="val 4179"/>
              <a:gd name="f102" fmla="val 7441"/>
              <a:gd name="f103" fmla="val 4361"/>
              <a:gd name="f104" fmla="val 6193"/>
              <a:gd name="f105" fmla="val 5075"/>
              <a:gd name="f106" fmla="val 4756"/>
              <a:gd name="f107" fmla="val 5461"/>
              <a:gd name="f108" fmla="val 3323"/>
              <a:gd name="f109" fmla="val 3105"/>
              <a:gd name="f110" fmla="val 2888"/>
              <a:gd name="f111" fmla="val 5452"/>
              <a:gd name="f112" fmla="val 2671"/>
              <a:gd name="f113" fmla="val 5434"/>
              <a:gd name="f114" fmla="val 2169"/>
              <a:gd name="f115" fmla="val 5388"/>
              <a:gd name="f116" fmla="val 1758"/>
              <a:gd name="f117" fmla="val 5320"/>
              <a:gd name="f118" fmla="val 1393"/>
              <a:gd name="f119" fmla="val 5206"/>
              <a:gd name="f120" fmla="val 936"/>
              <a:gd name="f121" fmla="val 5046"/>
              <a:gd name="f122" fmla="val 639"/>
              <a:gd name="f123" fmla="val 4863"/>
              <a:gd name="f124" fmla="val 480"/>
              <a:gd name="f125" fmla="val 4612"/>
              <a:gd name="f126" fmla="val 4293"/>
              <a:gd name="f127" fmla="val 251"/>
              <a:gd name="f128" fmla="val 3928"/>
              <a:gd name="f129" fmla="val 388"/>
              <a:gd name="f130" fmla="val 3745"/>
              <a:gd name="f131" fmla="val 594"/>
              <a:gd name="f132" fmla="val 3905"/>
              <a:gd name="f133" fmla="val 868"/>
              <a:gd name="f134" fmla="val 4202"/>
              <a:gd name="f135" fmla="val 4247"/>
              <a:gd name="f136" fmla="val 2374"/>
              <a:gd name="f137" fmla="val 3789"/>
              <a:gd name="f138" fmla="val 5204"/>
              <a:gd name="f139" fmla="val 3973"/>
              <a:gd name="f140" fmla="val 6505"/>
              <a:gd name="f141" fmla="val 6871"/>
              <a:gd name="f142" fmla="val 3289"/>
              <a:gd name="f143" fmla="val 2855"/>
              <a:gd name="f144" fmla="val 7852"/>
              <a:gd name="f145" fmla="val 2512"/>
              <a:gd name="f146" fmla="val 8058"/>
              <a:gd name="f147" fmla="val 5642"/>
              <a:gd name="f148" fmla="val 4073"/>
              <a:gd name="f149" fmla="val 2479"/>
              <a:gd name="f150" fmla="val 440"/>
              <a:gd name="f151" fmla="val 1142"/>
              <a:gd name="f152" fmla="val 1257"/>
              <a:gd name="f153" fmla="val 708"/>
              <a:gd name="f154" fmla="val 1531"/>
              <a:gd name="f155" fmla="val 23"/>
              <a:gd name="f156" fmla="val 2079"/>
              <a:gd name="f157" fmla="val 2786"/>
              <a:gd name="f158" fmla="val 2809"/>
              <a:gd name="f159" fmla="val 2832"/>
              <a:gd name="f160" fmla="val 3037"/>
              <a:gd name="f161" fmla="val 3448"/>
              <a:gd name="f162" fmla="val 46"/>
              <a:gd name="f163" fmla="val 3882"/>
              <a:gd name="f164" fmla="val 4338"/>
              <a:gd name="f165" fmla="val 4726"/>
              <a:gd name="f166" fmla="val 502"/>
              <a:gd name="f167" fmla="val 5023"/>
              <a:gd name="f168" fmla="val 822"/>
              <a:gd name="f169" fmla="val 5229"/>
              <a:gd name="f170" fmla="val 1712"/>
              <a:gd name="f171" fmla="val 5525"/>
              <a:gd name="f172" fmla="val 2146"/>
              <a:gd name="f173" fmla="val 5594"/>
              <a:gd name="f174" fmla="val 2648"/>
              <a:gd name="f175" fmla="val 5640"/>
              <a:gd name="f176" fmla="val 2876"/>
              <a:gd name="f177" fmla="val 5662"/>
              <a:gd name="f178" fmla="val 3082"/>
              <a:gd name="f179" fmla="val 3310"/>
              <a:gd name="f180" fmla="val 4794"/>
              <a:gd name="f181" fmla="val 6277"/>
              <a:gd name="f182" fmla="val 5274"/>
              <a:gd name="f183" fmla="val 7555"/>
              <a:gd name="f184" fmla="val 4544"/>
              <a:gd name="f185" fmla="val 7898"/>
              <a:gd name="f186" fmla="val 8149"/>
              <a:gd name="f187" fmla="val 8628"/>
              <a:gd name="f188" fmla="val 3768"/>
              <a:gd name="f189" fmla="val 8674"/>
              <a:gd name="f190" fmla="val 3608"/>
              <a:gd name="f191" fmla="val 8651"/>
              <a:gd name="f192" fmla="val 2490"/>
              <a:gd name="f193" fmla="val 8583"/>
              <a:gd name="f194" fmla="val 1143"/>
              <a:gd name="f195" fmla="val 1120"/>
              <a:gd name="f196" fmla="val 1074"/>
              <a:gd name="f197" fmla="val 8400"/>
              <a:gd name="f198" fmla="val 8286"/>
              <a:gd name="f199" fmla="val 846"/>
              <a:gd name="f200" fmla="val 8126"/>
              <a:gd name="f201" fmla="val 504"/>
              <a:gd name="f202" fmla="val 7578"/>
              <a:gd name="f203" fmla="val 7099"/>
              <a:gd name="f204" fmla="val 139"/>
              <a:gd name="f205" fmla="val 70"/>
              <a:gd name="f206" fmla="val 6358"/>
              <a:gd name="f207" fmla="val 6001"/>
              <a:gd name="f208" fmla="*/ f0 1 8720"/>
              <a:gd name="f209" fmla="*/ f1 1 5663"/>
              <a:gd name="f210" fmla="+- f4 0 f2"/>
              <a:gd name="f211" fmla="+- f3 0 f2"/>
              <a:gd name="f212" fmla="*/ f211 1 8720"/>
              <a:gd name="f213" fmla="*/ f210 1 5663"/>
              <a:gd name="f214" fmla="*/ f2 1 f212"/>
              <a:gd name="f215" fmla="*/ f3 1 f212"/>
              <a:gd name="f216" fmla="*/ f2 1 f213"/>
              <a:gd name="f217" fmla="*/ f4 1 f213"/>
              <a:gd name="f218" fmla="*/ f214 f208 1"/>
              <a:gd name="f219" fmla="*/ f215 f208 1"/>
              <a:gd name="f220" fmla="*/ f217 f209 1"/>
              <a:gd name="f221" fmla="*/ f216 f209 1"/>
            </a:gdLst>
            <a:ahLst/>
            <a:cxnLst>
              <a:cxn ang="3cd4">
                <a:pos x="hc" y="t"/>
              </a:cxn>
              <a:cxn ang="0">
                <a:pos x="r" y="vc"/>
              </a:cxn>
              <a:cxn ang="cd4">
                <a:pos x="hc" y="b"/>
              </a:cxn>
              <a:cxn ang="cd2">
                <a:pos x="l" y="vc"/>
              </a:cxn>
            </a:cxnLst>
            <a:rect l="f218" t="f221" r="f219" b="f220"/>
            <a:pathLst>
              <a:path w="8720" h="5663">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4" y="f35"/>
                </a:cubicBezTo>
                <a:cubicBezTo>
                  <a:pt x="f36" y="f37"/>
                  <a:pt x="f38" y="f6"/>
                  <a:pt x="f5" y="f6"/>
                </a:cubicBezTo>
                <a:close/>
                <a:moveTo>
                  <a:pt x="f22" y="f39"/>
                </a:moveTo>
                <a:cubicBezTo>
                  <a:pt x="f22" y="f40"/>
                  <a:pt x="f22" y="f41"/>
                  <a:pt x="f42" y="f43"/>
                </a:cubicBezTo>
                <a:cubicBezTo>
                  <a:pt x="f44" y="f45"/>
                  <a:pt x="f46" y="f47"/>
                  <a:pt x="f48" y="f49"/>
                </a:cubicBezTo>
                <a:cubicBezTo>
                  <a:pt x="f50" y="f51"/>
                  <a:pt x="f52" y="f53"/>
                  <a:pt x="f54" y="f55"/>
                </a:cubicBezTo>
                <a:cubicBezTo>
                  <a:pt x="f56" y="f57"/>
                  <a:pt x="f58" y="f59"/>
                  <a:pt x="f60" y="f59"/>
                </a:cubicBezTo>
                <a:cubicBezTo>
                  <a:pt x="f61" y="f59"/>
                  <a:pt x="f62" y="f59"/>
                  <a:pt x="f63" y="f64"/>
                </a:cubicBezTo>
                <a:cubicBezTo>
                  <a:pt x="f65" y="f66"/>
                  <a:pt x="f67" y="f68"/>
                  <a:pt x="f69" y="f70"/>
                </a:cubicBezTo>
                <a:cubicBezTo>
                  <a:pt x="f71" y="f72"/>
                  <a:pt x="f73" y="f74"/>
                  <a:pt x="f75" y="f76"/>
                </a:cubicBezTo>
                <a:cubicBezTo>
                  <a:pt x="f77" y="f78"/>
                  <a:pt x="f79" y="f80"/>
                  <a:pt x="f81" y="f82"/>
                </a:cubicBezTo>
                <a:cubicBezTo>
                  <a:pt x="f83" y="f84"/>
                  <a:pt x="f85" y="f40"/>
                  <a:pt x="f22" y="f39"/>
                </a:cubicBezTo>
                <a:close/>
                <a:moveTo>
                  <a:pt x="f86" y="f45"/>
                </a:moveTo>
                <a:cubicBezTo>
                  <a:pt x="f87" y="f49"/>
                  <a:pt x="f88" y="f51"/>
                  <a:pt x="f89" y="f90"/>
                </a:cubicBezTo>
                <a:cubicBezTo>
                  <a:pt x="f91" y="f92"/>
                  <a:pt x="f91" y="f93"/>
                  <a:pt x="f88" y="f94"/>
                </a:cubicBezTo>
                <a:cubicBezTo>
                  <a:pt x="f95" y="f96"/>
                  <a:pt x="f97" y="f98"/>
                  <a:pt x="f42" y="f99"/>
                </a:cubicBezTo>
                <a:cubicBezTo>
                  <a:pt x="f18" y="f68"/>
                  <a:pt x="f100" y="f101"/>
                  <a:pt x="f102" y="f103"/>
                </a:cubicBezTo>
                <a:cubicBezTo>
                  <a:pt x="f104" y="f105"/>
                  <a:pt x="f106" y="f107"/>
                  <a:pt x="f108" y="f107"/>
                </a:cubicBezTo>
                <a:cubicBezTo>
                  <a:pt x="f109" y="f107"/>
                  <a:pt x="f110" y="f111"/>
                  <a:pt x="f112" y="f113"/>
                </a:cubicBezTo>
                <a:cubicBezTo>
                  <a:pt x="f114" y="f115"/>
                  <a:pt x="f116" y="f117"/>
                  <a:pt x="f118" y="f119"/>
                </a:cubicBezTo>
                <a:cubicBezTo>
                  <a:pt x="f120" y="f121"/>
                  <a:pt x="f122" y="f123"/>
                  <a:pt x="f124" y="f125"/>
                </a:cubicBezTo>
                <a:cubicBezTo>
                  <a:pt x="f79" y="f126"/>
                  <a:pt x="f127" y="f128"/>
                  <a:pt x="f127" y="f94"/>
                </a:cubicBezTo>
                <a:lnTo>
                  <a:pt x="f127" y="f94"/>
                </a:lnTo>
                <a:cubicBezTo>
                  <a:pt x="f129" y="f130"/>
                  <a:pt x="f131" y="f132"/>
                  <a:pt x="f133" y="f66"/>
                </a:cubicBezTo>
                <a:cubicBezTo>
                  <a:pt x="f34" y="f134"/>
                  <a:pt x="f65" y="f135"/>
                  <a:pt x="f63" y="f135"/>
                </a:cubicBezTo>
                <a:lnTo>
                  <a:pt x="f136" y="f135"/>
                </a:lnTo>
                <a:cubicBezTo>
                  <a:pt x="f137" y="f135"/>
                  <a:pt x="f138" y="f139"/>
                  <a:pt x="f140" y="f93"/>
                </a:cubicBezTo>
                <a:cubicBezTo>
                  <a:pt x="f141" y="f142"/>
                  <a:pt x="f102" y="f143"/>
                  <a:pt x="f144" y="f145"/>
                </a:cubicBezTo>
                <a:cubicBezTo>
                  <a:pt x="f146" y="f49"/>
                  <a:pt x="f42" y="f47"/>
                  <a:pt x="f86" y="f45"/>
                </a:cubicBezTo>
                <a:close/>
                <a:moveTo>
                  <a:pt x="f147" y="f2"/>
                </a:moveTo>
                <a:cubicBezTo>
                  <a:pt x="f148" y="f2"/>
                  <a:pt x="f149" y="f150"/>
                  <a:pt x="f151" y="f152"/>
                </a:cubicBezTo>
                <a:cubicBezTo>
                  <a:pt x="f153" y="f154"/>
                  <a:pt x="f155" y="f156"/>
                  <a:pt x="f2" y="f157"/>
                </a:cubicBezTo>
                <a:cubicBezTo>
                  <a:pt x="f2" y="f158"/>
                  <a:pt x="f2" y="f159"/>
                  <a:pt x="f2" y="f159"/>
                </a:cubicBezTo>
                <a:cubicBezTo>
                  <a:pt x="f155" y="f160"/>
                  <a:pt x="f155" y="f55"/>
                  <a:pt x="f155" y="f161"/>
                </a:cubicBezTo>
                <a:cubicBezTo>
                  <a:pt x="f162" y="f163"/>
                  <a:pt x="f162" y="f164"/>
                  <a:pt x="f73" y="f165"/>
                </a:cubicBezTo>
                <a:cubicBezTo>
                  <a:pt x="f166" y="f167"/>
                  <a:pt x="f168" y="f169"/>
                  <a:pt x="f67" y="f115"/>
                </a:cubicBezTo>
                <a:cubicBezTo>
                  <a:pt x="f170" y="f171"/>
                  <a:pt x="f172" y="f173"/>
                  <a:pt x="f174" y="f175"/>
                </a:cubicBezTo>
                <a:cubicBezTo>
                  <a:pt x="f176" y="f177"/>
                  <a:pt x="f178" y="f177"/>
                  <a:pt x="f179" y="f177"/>
                </a:cubicBezTo>
                <a:cubicBezTo>
                  <a:pt x="f180" y="f177"/>
                  <a:pt x="f181" y="f182"/>
                  <a:pt x="f183" y="f184"/>
                </a:cubicBezTo>
                <a:cubicBezTo>
                  <a:pt x="f185" y="f103"/>
                  <a:pt x="f186" y="f101"/>
                  <a:pt x="f86" y="f139"/>
                </a:cubicBezTo>
                <a:cubicBezTo>
                  <a:pt x="f91" y="f163"/>
                  <a:pt x="f187" y="f188"/>
                  <a:pt x="f189" y="f190"/>
                </a:cubicBezTo>
                <a:cubicBezTo>
                  <a:pt x="f3" y="f161"/>
                  <a:pt x="f3" y="f142"/>
                  <a:pt x="f3" y="f90"/>
                </a:cubicBezTo>
                <a:cubicBezTo>
                  <a:pt x="f191" y="f192"/>
                  <a:pt x="f193" y="f84"/>
                  <a:pt x="f88" y="f194"/>
                </a:cubicBezTo>
                <a:cubicBezTo>
                  <a:pt x="f88" y="f195"/>
                  <a:pt x="f87" y="f196"/>
                  <a:pt x="f197" y="f196"/>
                </a:cubicBezTo>
                <a:cubicBezTo>
                  <a:pt x="f198" y="f199"/>
                  <a:pt x="f200" y="f37"/>
                  <a:pt x="f46" y="f201"/>
                </a:cubicBezTo>
                <a:cubicBezTo>
                  <a:pt x="f202" y="f9"/>
                  <a:pt x="f203" y="f204"/>
                  <a:pt x="f52" y="f205"/>
                </a:cubicBezTo>
                <a:cubicBezTo>
                  <a:pt x="f206" y="f155"/>
                  <a:pt x="f207" y="f2"/>
                  <a:pt x="f147" y="f2"/>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2" name="Google Shape;159;p9">
            <a:extLst>
              <a:ext uri="{FF2B5EF4-FFF2-40B4-BE49-F238E27FC236}">
                <a16:creationId xmlns:a16="http://schemas.microsoft.com/office/drawing/2014/main" id="{4738C15F-44FC-17A2-C810-C3C95338BD5E}"/>
              </a:ext>
            </a:extLst>
          </p:cNvPr>
          <p:cNvSpPr/>
          <p:nvPr/>
        </p:nvSpPr>
        <p:spPr>
          <a:xfrm>
            <a:off x="4209513" y="486277"/>
            <a:ext cx="219446" cy="72868"/>
          </a:xfrm>
          <a:custGeom>
            <a:avLst/>
            <a:gdLst>
              <a:gd name="f0" fmla="val w"/>
              <a:gd name="f1" fmla="val h"/>
              <a:gd name="f2" fmla="val 0"/>
              <a:gd name="f3" fmla="val 8218"/>
              <a:gd name="f4" fmla="val 2729"/>
              <a:gd name="f5" fmla="val 3698"/>
              <a:gd name="f6" fmla="val 948"/>
              <a:gd name="f7" fmla="val 3835"/>
              <a:gd name="f8" fmla="val 1017"/>
              <a:gd name="f9" fmla="val 3972"/>
              <a:gd name="f10" fmla="val 1131"/>
              <a:gd name="f11" fmla="val 4064"/>
              <a:gd name="f12" fmla="val 1245"/>
              <a:gd name="f13" fmla="val 4315"/>
              <a:gd name="f14" fmla="val 1496"/>
              <a:gd name="f15" fmla="val 4406"/>
              <a:gd name="f16" fmla="val 1839"/>
              <a:gd name="f17" fmla="val 2113"/>
              <a:gd name="f18" fmla="val 4269"/>
              <a:gd name="f19" fmla="val 2272"/>
              <a:gd name="f20" fmla="val 4132"/>
              <a:gd name="f21" fmla="val 2409"/>
              <a:gd name="f22" fmla="val 3995"/>
              <a:gd name="f23" fmla="val 2478"/>
              <a:gd name="f24" fmla="val 3927"/>
              <a:gd name="f25" fmla="val 2501"/>
              <a:gd name="f26" fmla="val 3858"/>
              <a:gd name="f27" fmla="val 2512"/>
              <a:gd name="f28" fmla="val 3793"/>
              <a:gd name="f29" fmla="val 3727"/>
              <a:gd name="f30" fmla="val 3664"/>
              <a:gd name="f31" fmla="val 3607"/>
              <a:gd name="f32" fmla="val 3288"/>
              <a:gd name="f33" fmla="val 2341"/>
              <a:gd name="f34" fmla="val 3219"/>
              <a:gd name="f35" fmla="val 1861"/>
              <a:gd name="f36" fmla="val 3379"/>
              <a:gd name="f37" fmla="val 1473"/>
              <a:gd name="f38" fmla="val 3447"/>
              <a:gd name="f39" fmla="val 1291"/>
              <a:gd name="f40" fmla="val 3562"/>
              <a:gd name="f41" fmla="val 1108"/>
              <a:gd name="f42" fmla="val 5462"/>
              <a:gd name="f43" fmla="val 5246"/>
              <a:gd name="f44" fmla="val 5022"/>
              <a:gd name="f45" fmla="val 24"/>
              <a:gd name="f46" fmla="val 4794"/>
              <a:gd name="f47" fmla="val 81"/>
              <a:gd name="f48" fmla="val 4360"/>
              <a:gd name="f49" fmla="val 172"/>
              <a:gd name="f50" fmla="val 3950"/>
              <a:gd name="f51" fmla="val 401"/>
              <a:gd name="f52" fmla="val 3653"/>
              <a:gd name="f53" fmla="val 697"/>
              <a:gd name="f54" fmla="val 3420"/>
              <a:gd name="f55" fmla="val 620"/>
              <a:gd name="f56" fmla="val 3177"/>
              <a:gd name="f57" fmla="val 574"/>
              <a:gd name="f58" fmla="val 2923"/>
              <a:gd name="f59" fmla="val 2804"/>
              <a:gd name="f60" fmla="val 2682"/>
              <a:gd name="f61" fmla="val 584"/>
              <a:gd name="f62" fmla="val 2557"/>
              <a:gd name="f63" fmla="val 606"/>
              <a:gd name="f64" fmla="val 1918"/>
              <a:gd name="f65" fmla="val 1347"/>
              <a:gd name="f66" fmla="val 1063"/>
              <a:gd name="f67" fmla="val 982"/>
              <a:gd name="f68" fmla="val 1336"/>
              <a:gd name="f69" fmla="val 617"/>
              <a:gd name="f70" fmla="val 1588"/>
              <a:gd name="f71" fmla="val 183"/>
              <a:gd name="f72" fmla="val 1976"/>
              <a:gd name="f73" fmla="val 1"/>
              <a:gd name="f74" fmla="val 2546"/>
              <a:gd name="f75" fmla="val 2615"/>
              <a:gd name="f76" fmla="val 69"/>
              <a:gd name="f77" fmla="val 86"/>
              <a:gd name="f78" fmla="val 2620"/>
              <a:gd name="f79" fmla="val 102"/>
              <a:gd name="f80" fmla="val 2623"/>
              <a:gd name="f81" fmla="val 116"/>
              <a:gd name="f82" fmla="val 159"/>
              <a:gd name="f83" fmla="val 189"/>
              <a:gd name="f84" fmla="val 2598"/>
              <a:gd name="f85" fmla="val 206"/>
              <a:gd name="f86" fmla="val 366"/>
              <a:gd name="f87" fmla="val 2090"/>
              <a:gd name="f88" fmla="val 777"/>
              <a:gd name="f89" fmla="val 1747"/>
              <a:gd name="f90" fmla="val 1119"/>
              <a:gd name="f91" fmla="val 1667"/>
              <a:gd name="f92" fmla="val 2146"/>
              <a:gd name="f93" fmla="val 880"/>
              <a:gd name="f94" fmla="val 2603"/>
              <a:gd name="f95" fmla="val 811"/>
              <a:gd name="f96" fmla="val 2702"/>
              <a:gd name="f97" fmla="val 796"/>
              <a:gd name="f98" fmla="val 2803"/>
              <a:gd name="f99" fmla="val 789"/>
              <a:gd name="f100" fmla="val 2905"/>
              <a:gd name="f101" fmla="val 3108"/>
              <a:gd name="f102" fmla="val 3310"/>
              <a:gd name="f103" fmla="val 819"/>
              <a:gd name="f104" fmla="val 3493"/>
              <a:gd name="f105" fmla="val 3356"/>
              <a:gd name="f106" fmla="val 1040"/>
              <a:gd name="f107" fmla="val 3242"/>
              <a:gd name="f108" fmla="val 1222"/>
              <a:gd name="f109" fmla="val 3173"/>
              <a:gd name="f110" fmla="val 1405"/>
              <a:gd name="f111" fmla="val 2991"/>
              <a:gd name="f112" fmla="val 3082"/>
              <a:gd name="f113" fmla="val 3516"/>
              <a:gd name="f114" fmla="val 2683"/>
              <a:gd name="f115" fmla="val 2706"/>
              <a:gd name="f116" fmla="val 3767"/>
              <a:gd name="f117" fmla="val 3881"/>
              <a:gd name="f118" fmla="val 2660"/>
              <a:gd name="f119" fmla="val 4292"/>
              <a:gd name="f120" fmla="val 2569"/>
              <a:gd name="f121" fmla="val 4452"/>
              <a:gd name="f122" fmla="val 2386"/>
              <a:gd name="f123" fmla="val 4520"/>
              <a:gd name="f124" fmla="val 2181"/>
              <a:gd name="f125" fmla="val 4634"/>
              <a:gd name="f126" fmla="val 4223"/>
              <a:gd name="f127" fmla="val 1085"/>
              <a:gd name="f128" fmla="val 4109"/>
              <a:gd name="f129" fmla="val 971"/>
              <a:gd name="f130" fmla="val 560"/>
              <a:gd name="f131" fmla="val 4475"/>
              <a:gd name="f132" fmla="val 355"/>
              <a:gd name="f133" fmla="val 4840"/>
              <a:gd name="f134" fmla="val 286"/>
              <a:gd name="f135" fmla="val 5051"/>
              <a:gd name="f136" fmla="val 237"/>
              <a:gd name="f137" fmla="val 5259"/>
              <a:gd name="f138" fmla="val 216"/>
              <a:gd name="f139" fmla="val 5460"/>
              <a:gd name="f140" fmla="val 5995"/>
              <a:gd name="f141" fmla="val 6477"/>
              <a:gd name="f142" fmla="val 365"/>
              <a:gd name="f143" fmla="val 6826"/>
              <a:gd name="f144" fmla="val 515"/>
              <a:gd name="f145" fmla="val 7191"/>
              <a:gd name="f146" fmla="val 675"/>
              <a:gd name="f147" fmla="val 7875"/>
              <a:gd name="f148" fmla="val 8012"/>
              <a:gd name="f149" fmla="val 1702"/>
              <a:gd name="f150" fmla="val 1770"/>
              <a:gd name="f151" fmla="val 8081"/>
              <a:gd name="f152" fmla="val 1793"/>
              <a:gd name="f153" fmla="val 8127"/>
              <a:gd name="f154" fmla="val 8195"/>
              <a:gd name="f155" fmla="val 1724"/>
              <a:gd name="f156" fmla="val 1656"/>
              <a:gd name="f157" fmla="val 8058"/>
              <a:gd name="f158" fmla="val 903"/>
              <a:gd name="f159" fmla="val 7328"/>
              <a:gd name="f160" fmla="val 492"/>
              <a:gd name="f161" fmla="val 6894"/>
              <a:gd name="f162" fmla="val 309"/>
              <a:gd name="f163" fmla="val 6531"/>
              <a:gd name="f164" fmla="val 161"/>
              <a:gd name="f165" fmla="val 6025"/>
              <a:gd name="f166" fmla="*/ f0 1 8218"/>
              <a:gd name="f167" fmla="*/ f1 1 2729"/>
              <a:gd name="f168" fmla="+- f4 0 f2"/>
              <a:gd name="f169" fmla="+- f3 0 f2"/>
              <a:gd name="f170" fmla="*/ f169 1 8218"/>
              <a:gd name="f171" fmla="*/ f168 1 2729"/>
              <a:gd name="f172" fmla="*/ f2 1 f170"/>
              <a:gd name="f173" fmla="*/ f3 1 f170"/>
              <a:gd name="f174" fmla="*/ f2 1 f171"/>
              <a:gd name="f175" fmla="*/ f4 1 f171"/>
              <a:gd name="f176" fmla="*/ f172 f166 1"/>
              <a:gd name="f177" fmla="*/ f173 f166 1"/>
              <a:gd name="f178" fmla="*/ f175 f167 1"/>
              <a:gd name="f179" fmla="*/ f174 f167 1"/>
            </a:gdLst>
            <a:ahLst/>
            <a:cxnLst>
              <a:cxn ang="3cd4">
                <a:pos x="hc" y="t"/>
              </a:cxn>
              <a:cxn ang="0">
                <a:pos x="r" y="vc"/>
              </a:cxn>
              <a:cxn ang="cd4">
                <a:pos x="hc" y="b"/>
              </a:cxn>
              <a:cxn ang="cd2">
                <a:pos x="l" y="vc"/>
              </a:cxn>
            </a:cxnLst>
            <a:rect l="f176" t="f179" r="f177" b="f178"/>
            <a:pathLst>
              <a:path w="8218" h="2729">
                <a:moveTo>
                  <a:pt x="f5" y="f6"/>
                </a:moveTo>
                <a:cubicBezTo>
                  <a:pt x="f7" y="f8"/>
                  <a:pt x="f9" y="f10"/>
                  <a:pt x="f11" y="f12"/>
                </a:cubicBezTo>
                <a:cubicBezTo>
                  <a:pt x="f13" y="f14"/>
                  <a:pt x="f15" y="f16"/>
                  <a:pt x="f13" y="f17"/>
                </a:cubicBezTo>
                <a:cubicBezTo>
                  <a:pt x="f18" y="f19"/>
                  <a:pt x="f20" y="f21"/>
                  <a:pt x="f22" y="f23"/>
                </a:cubicBezTo>
                <a:cubicBezTo>
                  <a:pt x="f24" y="f25"/>
                  <a:pt x="f26" y="f27"/>
                  <a:pt x="f28" y="f27"/>
                </a:cubicBezTo>
                <a:cubicBezTo>
                  <a:pt x="f29" y="f27"/>
                  <a:pt x="f30" y="f25"/>
                  <a:pt x="f31" y="f23"/>
                </a:cubicBezTo>
                <a:cubicBezTo>
                  <a:pt x="f32" y="f33"/>
                  <a:pt x="f34" y="f35"/>
                  <a:pt x="f36" y="f37"/>
                </a:cubicBezTo>
                <a:cubicBezTo>
                  <a:pt x="f38" y="f39"/>
                  <a:pt x="f40" y="f41"/>
                  <a:pt x="f5" y="f6"/>
                </a:cubicBezTo>
                <a:close/>
                <a:moveTo>
                  <a:pt x="f42" y="f2"/>
                </a:moveTo>
                <a:cubicBezTo>
                  <a:pt x="f43" y="f2"/>
                  <a:pt x="f44" y="f45"/>
                  <a:pt x="f46" y="f47"/>
                </a:cubicBezTo>
                <a:cubicBezTo>
                  <a:pt x="f48" y="f49"/>
                  <a:pt x="f50" y="f51"/>
                  <a:pt x="f52" y="f53"/>
                </a:cubicBezTo>
                <a:cubicBezTo>
                  <a:pt x="f54" y="f55"/>
                  <a:pt x="f56" y="f57"/>
                  <a:pt x="f58" y="f57"/>
                </a:cubicBezTo>
                <a:cubicBezTo>
                  <a:pt x="f59" y="f57"/>
                  <a:pt x="f60" y="f61"/>
                  <a:pt x="f62" y="f63"/>
                </a:cubicBezTo>
                <a:cubicBezTo>
                  <a:pt x="f64" y="f53"/>
                  <a:pt x="f65" y="f66"/>
                  <a:pt x="f67" y="f68"/>
                </a:cubicBezTo>
                <a:cubicBezTo>
                  <a:pt x="f69" y="f70"/>
                  <a:pt x="f71" y="f72"/>
                  <a:pt x="f73" y="f25"/>
                </a:cubicBezTo>
                <a:cubicBezTo>
                  <a:pt x="f73" y="f74"/>
                  <a:pt x="f45" y="f75"/>
                  <a:pt x="f76" y="f75"/>
                </a:cubicBezTo>
                <a:cubicBezTo>
                  <a:pt x="f77" y="f78"/>
                  <a:pt x="f79" y="f80"/>
                  <a:pt x="f81" y="f80"/>
                </a:cubicBezTo>
                <a:cubicBezTo>
                  <a:pt x="f82" y="f80"/>
                  <a:pt x="f83" y="f84"/>
                  <a:pt x="f85" y="f74"/>
                </a:cubicBezTo>
                <a:cubicBezTo>
                  <a:pt x="f86" y="f87"/>
                  <a:pt x="f88" y="f89"/>
                  <a:pt x="f90" y="f14"/>
                </a:cubicBezTo>
                <a:cubicBezTo>
                  <a:pt x="f91" y="f41"/>
                  <a:pt x="f92" y="f93"/>
                  <a:pt x="f94" y="f95"/>
                </a:cubicBezTo>
                <a:cubicBezTo>
                  <a:pt x="f96" y="f97"/>
                  <a:pt x="f98" y="f99"/>
                  <a:pt x="f100" y="f99"/>
                </a:cubicBezTo>
                <a:cubicBezTo>
                  <a:pt x="f101" y="f99"/>
                  <a:pt x="f102" y="f103"/>
                  <a:pt x="f104" y="f93"/>
                </a:cubicBezTo>
                <a:cubicBezTo>
                  <a:pt x="f105" y="f106"/>
                  <a:pt x="f107" y="f108"/>
                  <a:pt x="f109" y="f110"/>
                </a:cubicBezTo>
                <a:cubicBezTo>
                  <a:pt x="f111" y="f35"/>
                  <a:pt x="f112" y="f23"/>
                  <a:pt x="f113" y="f114"/>
                </a:cubicBezTo>
                <a:cubicBezTo>
                  <a:pt x="f31" y="f115"/>
                  <a:pt x="f5" y="f4"/>
                  <a:pt x="f116" y="f4"/>
                </a:cubicBezTo>
                <a:cubicBezTo>
                  <a:pt x="f117" y="f4"/>
                  <a:pt x="f9" y="f115"/>
                  <a:pt x="f11" y="f118"/>
                </a:cubicBezTo>
                <a:cubicBezTo>
                  <a:pt x="f119" y="f120"/>
                  <a:pt x="f121" y="f122"/>
                  <a:pt x="f123" y="f124"/>
                </a:cubicBezTo>
                <a:cubicBezTo>
                  <a:pt x="f125" y="f16"/>
                  <a:pt x="f123" y="f110"/>
                  <a:pt x="f126" y="f127"/>
                </a:cubicBezTo>
                <a:cubicBezTo>
                  <a:pt x="f128" y="f129"/>
                  <a:pt x="f22" y="f93"/>
                  <a:pt x="f26" y="f99"/>
                </a:cubicBezTo>
                <a:cubicBezTo>
                  <a:pt x="f128" y="f130"/>
                  <a:pt x="f131" y="f132"/>
                  <a:pt x="f133" y="f134"/>
                </a:cubicBezTo>
                <a:cubicBezTo>
                  <a:pt x="f135" y="f136"/>
                  <a:pt x="f137" y="f138"/>
                  <a:pt x="f139" y="f138"/>
                </a:cubicBezTo>
                <a:cubicBezTo>
                  <a:pt x="f140" y="f138"/>
                  <a:pt x="f141" y="f142"/>
                  <a:pt x="f143" y="f144"/>
                </a:cubicBezTo>
                <a:cubicBezTo>
                  <a:pt x="f145" y="f146"/>
                  <a:pt x="f147" y="f106"/>
                  <a:pt x="f148" y="f149"/>
                </a:cubicBezTo>
                <a:cubicBezTo>
                  <a:pt x="f148" y="f150"/>
                  <a:pt x="f151" y="f152"/>
                  <a:pt x="f153" y="f152"/>
                </a:cubicBezTo>
                <a:cubicBezTo>
                  <a:pt x="f154" y="f150"/>
                  <a:pt x="f3" y="f155"/>
                  <a:pt x="f3" y="f156"/>
                </a:cubicBezTo>
                <a:cubicBezTo>
                  <a:pt x="f157" y="f158"/>
                  <a:pt x="f159" y="f160"/>
                  <a:pt x="f161" y="f162"/>
                </a:cubicBezTo>
                <a:cubicBezTo>
                  <a:pt x="f163" y="f164"/>
                  <a:pt x="f165" y="f2"/>
                  <a:pt x="f42" y="f2"/>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3" name="Google Shape;160;p9">
            <a:extLst>
              <a:ext uri="{FF2B5EF4-FFF2-40B4-BE49-F238E27FC236}">
                <a16:creationId xmlns:a16="http://schemas.microsoft.com/office/drawing/2014/main" id="{7B6E9D90-F6F5-73E8-F18E-F1B83ADB9ED3}"/>
              </a:ext>
            </a:extLst>
          </p:cNvPr>
          <p:cNvSpPr/>
          <p:nvPr/>
        </p:nvSpPr>
        <p:spPr>
          <a:xfrm rot="2699990" flipH="1">
            <a:off x="864472" y="864550"/>
            <a:ext cx="163997" cy="256050"/>
          </a:xfrm>
          <a:custGeom>
            <a:avLst/>
            <a:gdLst>
              <a:gd name="f0" fmla="val w"/>
              <a:gd name="f1" fmla="val h"/>
              <a:gd name="f2" fmla="val 0"/>
              <a:gd name="f3" fmla="val 6141"/>
              <a:gd name="f4" fmla="val 9588"/>
              <a:gd name="f5" fmla="val 5935"/>
              <a:gd name="f6" fmla="val 366"/>
              <a:gd name="f7" fmla="val 5821"/>
              <a:gd name="f8" fmla="val 3356"/>
              <a:gd name="f9" fmla="val 5547"/>
              <a:gd name="f10" fmla="val 6369"/>
              <a:gd name="f11" fmla="val 5090"/>
              <a:gd name="f12" fmla="val 9336"/>
              <a:gd name="f13" fmla="val 3424"/>
              <a:gd name="f14" fmla="val 8811"/>
              <a:gd name="f15" fmla="val 1826"/>
              <a:gd name="f16" fmla="val 8081"/>
              <a:gd name="f17" fmla="val 274"/>
              <a:gd name="f18" fmla="val 7373"/>
              <a:gd name="f19" fmla="val 1895"/>
              <a:gd name="f20" fmla="val 4840"/>
              <a:gd name="f21" fmla="val 3789"/>
              <a:gd name="f22" fmla="val 2489"/>
              <a:gd name="f23" fmla="val 6095"/>
              <a:gd name="f24" fmla="val 1"/>
              <a:gd name="f25" fmla="val 6049"/>
              <a:gd name="f26" fmla="val 6003"/>
              <a:gd name="f27" fmla="val 5958"/>
              <a:gd name="f28" fmla="val 24"/>
              <a:gd name="f29" fmla="val 3721"/>
              <a:gd name="f30" fmla="val 2238"/>
              <a:gd name="f31" fmla="val 1712"/>
              <a:gd name="f32" fmla="val 4703"/>
              <a:gd name="f33" fmla="val 23"/>
              <a:gd name="f34" fmla="val 7350"/>
              <a:gd name="f35" fmla="val 7396"/>
              <a:gd name="f36" fmla="val 7419"/>
              <a:gd name="f37" fmla="val 7442"/>
              <a:gd name="f38" fmla="val 7465"/>
              <a:gd name="f39" fmla="val 46"/>
              <a:gd name="f40" fmla="val 7510"/>
              <a:gd name="f41" fmla="val 69"/>
              <a:gd name="f42" fmla="val 1689"/>
              <a:gd name="f43" fmla="val 8264"/>
              <a:gd name="f44" fmla="val 3378"/>
              <a:gd name="f45" fmla="val 9040"/>
              <a:gd name="f46" fmla="val 5159"/>
              <a:gd name="f47" fmla="val 9565"/>
              <a:gd name="f48" fmla="val 9587"/>
              <a:gd name="f49" fmla="val 5182"/>
              <a:gd name="f50" fmla="val 5204"/>
              <a:gd name="f51" fmla="val 5227"/>
              <a:gd name="f52" fmla="val 5250"/>
              <a:gd name="f53" fmla="val 5273"/>
              <a:gd name="f54" fmla="val 9542"/>
              <a:gd name="f55" fmla="val 5296"/>
              <a:gd name="f56" fmla="val 9519"/>
              <a:gd name="f57" fmla="val 9496"/>
              <a:gd name="f58" fmla="val 5752"/>
              <a:gd name="f59" fmla="val 6392"/>
              <a:gd name="f60" fmla="val 3242"/>
              <a:gd name="f61" fmla="val 6140"/>
              <a:gd name="f62" fmla="val 115"/>
              <a:gd name="f63" fmla="val 6117"/>
              <a:gd name="f64" fmla="*/ f0 1 6141"/>
              <a:gd name="f65" fmla="*/ f1 1 9588"/>
              <a:gd name="f66" fmla="+- f4 0 f2"/>
              <a:gd name="f67" fmla="+- f3 0 f2"/>
              <a:gd name="f68" fmla="*/ f67 1 6141"/>
              <a:gd name="f69" fmla="*/ f66 1 9588"/>
              <a:gd name="f70" fmla="*/ f2 1 f68"/>
              <a:gd name="f71" fmla="*/ f3 1 f68"/>
              <a:gd name="f72" fmla="*/ f2 1 f69"/>
              <a:gd name="f73" fmla="*/ f4 1 f69"/>
              <a:gd name="f74" fmla="*/ f70 f64 1"/>
              <a:gd name="f75" fmla="*/ f71 f64 1"/>
              <a:gd name="f76" fmla="*/ f73 f65 1"/>
              <a:gd name="f77" fmla="*/ f72 f65 1"/>
            </a:gdLst>
            <a:ahLst/>
            <a:cxnLst>
              <a:cxn ang="3cd4">
                <a:pos x="hc" y="t"/>
              </a:cxn>
              <a:cxn ang="0">
                <a:pos x="r" y="vc"/>
              </a:cxn>
              <a:cxn ang="cd4">
                <a:pos x="hc" y="b"/>
              </a:cxn>
              <a:cxn ang="cd2">
                <a:pos x="l" y="vc"/>
              </a:cxn>
            </a:cxnLst>
            <a:rect l="f74" t="f77" r="f75" b="f76"/>
            <a:pathLst>
              <a:path w="6141" h="9588">
                <a:moveTo>
                  <a:pt x="f5" y="f6"/>
                </a:moveTo>
                <a:lnTo>
                  <a:pt x="f5" y="f6"/>
                </a:lnTo>
                <a:cubicBezTo>
                  <a:pt x="f7" y="f8"/>
                  <a:pt x="f9" y="f10"/>
                  <a:pt x="f11" y="f12"/>
                </a:cubicBezTo>
                <a:cubicBezTo>
                  <a:pt x="f13" y="f14"/>
                  <a:pt x="f15" y="f16"/>
                  <a:pt x="f17" y="f18"/>
                </a:cubicBezTo>
                <a:cubicBezTo>
                  <a:pt x="f19" y="f20"/>
                  <a:pt x="f21" y="f22"/>
                  <a:pt x="f5" y="f6"/>
                </a:cubicBezTo>
                <a:close/>
                <a:moveTo>
                  <a:pt x="f23" y="f24"/>
                </a:moveTo>
                <a:cubicBezTo>
                  <a:pt x="f25" y="f24"/>
                  <a:pt x="f26" y="f24"/>
                  <a:pt x="f27" y="f28"/>
                </a:cubicBezTo>
                <a:cubicBezTo>
                  <a:pt x="f29" y="f30"/>
                  <a:pt x="f31" y="f32"/>
                  <a:pt x="f33" y="f34"/>
                </a:cubicBezTo>
                <a:cubicBezTo>
                  <a:pt x="f2" y="f35"/>
                  <a:pt x="f2" y="f36"/>
                  <a:pt x="f33" y="f37"/>
                </a:cubicBezTo>
                <a:cubicBezTo>
                  <a:pt x="f33" y="f38"/>
                  <a:pt x="f39" y="f40"/>
                  <a:pt x="f41" y="f40"/>
                </a:cubicBezTo>
                <a:cubicBezTo>
                  <a:pt x="f42" y="f43"/>
                  <a:pt x="f44" y="f45"/>
                  <a:pt x="f46" y="f47"/>
                </a:cubicBezTo>
                <a:cubicBezTo>
                  <a:pt x="f46" y="f48"/>
                  <a:pt x="f49" y="f48"/>
                  <a:pt x="f49" y="f48"/>
                </a:cubicBezTo>
                <a:cubicBezTo>
                  <a:pt x="f50" y="f48"/>
                  <a:pt x="f51" y="f47"/>
                  <a:pt x="f52" y="f47"/>
                </a:cubicBezTo>
                <a:cubicBezTo>
                  <a:pt x="f53" y="f54"/>
                  <a:pt x="f55" y="f56"/>
                  <a:pt x="f55" y="f57"/>
                </a:cubicBezTo>
                <a:cubicBezTo>
                  <a:pt x="f58" y="f59"/>
                  <a:pt x="f25" y="f60"/>
                  <a:pt x="f61" y="f62"/>
                </a:cubicBezTo>
                <a:cubicBezTo>
                  <a:pt x="f61" y="f41"/>
                  <a:pt x="f63" y="f28"/>
                  <a:pt x="f23" y="f24"/>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4" name="Google Shape;161;p9">
            <a:extLst>
              <a:ext uri="{FF2B5EF4-FFF2-40B4-BE49-F238E27FC236}">
                <a16:creationId xmlns:a16="http://schemas.microsoft.com/office/drawing/2014/main" id="{6E276B97-465C-B42C-B05D-A662C65BDECD}"/>
              </a:ext>
            </a:extLst>
          </p:cNvPr>
          <p:cNvSpPr/>
          <p:nvPr/>
        </p:nvSpPr>
        <p:spPr>
          <a:xfrm>
            <a:off x="7362611" y="6444407"/>
            <a:ext cx="219446" cy="72868"/>
          </a:xfrm>
          <a:custGeom>
            <a:avLst/>
            <a:gdLst>
              <a:gd name="f0" fmla="val w"/>
              <a:gd name="f1" fmla="val h"/>
              <a:gd name="f2" fmla="val 0"/>
              <a:gd name="f3" fmla="val 8218"/>
              <a:gd name="f4" fmla="val 2729"/>
              <a:gd name="f5" fmla="val 3698"/>
              <a:gd name="f6" fmla="val 948"/>
              <a:gd name="f7" fmla="val 3835"/>
              <a:gd name="f8" fmla="val 1017"/>
              <a:gd name="f9" fmla="val 3972"/>
              <a:gd name="f10" fmla="val 1131"/>
              <a:gd name="f11" fmla="val 4064"/>
              <a:gd name="f12" fmla="val 1245"/>
              <a:gd name="f13" fmla="val 4315"/>
              <a:gd name="f14" fmla="val 1496"/>
              <a:gd name="f15" fmla="val 4406"/>
              <a:gd name="f16" fmla="val 1839"/>
              <a:gd name="f17" fmla="val 2113"/>
              <a:gd name="f18" fmla="val 4269"/>
              <a:gd name="f19" fmla="val 2272"/>
              <a:gd name="f20" fmla="val 4132"/>
              <a:gd name="f21" fmla="val 2409"/>
              <a:gd name="f22" fmla="val 3995"/>
              <a:gd name="f23" fmla="val 2478"/>
              <a:gd name="f24" fmla="val 3927"/>
              <a:gd name="f25" fmla="val 2501"/>
              <a:gd name="f26" fmla="val 3858"/>
              <a:gd name="f27" fmla="val 2512"/>
              <a:gd name="f28" fmla="val 3793"/>
              <a:gd name="f29" fmla="val 3727"/>
              <a:gd name="f30" fmla="val 3664"/>
              <a:gd name="f31" fmla="val 3607"/>
              <a:gd name="f32" fmla="val 3288"/>
              <a:gd name="f33" fmla="val 2341"/>
              <a:gd name="f34" fmla="val 3219"/>
              <a:gd name="f35" fmla="val 1861"/>
              <a:gd name="f36" fmla="val 3379"/>
              <a:gd name="f37" fmla="val 1473"/>
              <a:gd name="f38" fmla="val 3447"/>
              <a:gd name="f39" fmla="val 1291"/>
              <a:gd name="f40" fmla="val 3562"/>
              <a:gd name="f41" fmla="val 1108"/>
              <a:gd name="f42" fmla="val 5462"/>
              <a:gd name="f43" fmla="val 5246"/>
              <a:gd name="f44" fmla="val 5022"/>
              <a:gd name="f45" fmla="val 24"/>
              <a:gd name="f46" fmla="val 4794"/>
              <a:gd name="f47" fmla="val 81"/>
              <a:gd name="f48" fmla="val 4360"/>
              <a:gd name="f49" fmla="val 172"/>
              <a:gd name="f50" fmla="val 3950"/>
              <a:gd name="f51" fmla="val 401"/>
              <a:gd name="f52" fmla="val 3653"/>
              <a:gd name="f53" fmla="val 697"/>
              <a:gd name="f54" fmla="val 3420"/>
              <a:gd name="f55" fmla="val 620"/>
              <a:gd name="f56" fmla="val 3177"/>
              <a:gd name="f57" fmla="val 574"/>
              <a:gd name="f58" fmla="val 2923"/>
              <a:gd name="f59" fmla="val 2804"/>
              <a:gd name="f60" fmla="val 2682"/>
              <a:gd name="f61" fmla="val 584"/>
              <a:gd name="f62" fmla="val 2557"/>
              <a:gd name="f63" fmla="val 606"/>
              <a:gd name="f64" fmla="val 1918"/>
              <a:gd name="f65" fmla="val 1347"/>
              <a:gd name="f66" fmla="val 1063"/>
              <a:gd name="f67" fmla="val 982"/>
              <a:gd name="f68" fmla="val 1336"/>
              <a:gd name="f69" fmla="val 617"/>
              <a:gd name="f70" fmla="val 1588"/>
              <a:gd name="f71" fmla="val 183"/>
              <a:gd name="f72" fmla="val 1976"/>
              <a:gd name="f73" fmla="val 1"/>
              <a:gd name="f74" fmla="val 2546"/>
              <a:gd name="f75" fmla="val 2615"/>
              <a:gd name="f76" fmla="val 69"/>
              <a:gd name="f77" fmla="val 86"/>
              <a:gd name="f78" fmla="val 2620"/>
              <a:gd name="f79" fmla="val 102"/>
              <a:gd name="f80" fmla="val 2623"/>
              <a:gd name="f81" fmla="val 116"/>
              <a:gd name="f82" fmla="val 159"/>
              <a:gd name="f83" fmla="val 189"/>
              <a:gd name="f84" fmla="val 2598"/>
              <a:gd name="f85" fmla="val 206"/>
              <a:gd name="f86" fmla="val 366"/>
              <a:gd name="f87" fmla="val 2090"/>
              <a:gd name="f88" fmla="val 777"/>
              <a:gd name="f89" fmla="val 1747"/>
              <a:gd name="f90" fmla="val 1119"/>
              <a:gd name="f91" fmla="val 1667"/>
              <a:gd name="f92" fmla="val 2146"/>
              <a:gd name="f93" fmla="val 880"/>
              <a:gd name="f94" fmla="val 2603"/>
              <a:gd name="f95" fmla="val 811"/>
              <a:gd name="f96" fmla="val 2702"/>
              <a:gd name="f97" fmla="val 796"/>
              <a:gd name="f98" fmla="val 2803"/>
              <a:gd name="f99" fmla="val 789"/>
              <a:gd name="f100" fmla="val 2905"/>
              <a:gd name="f101" fmla="val 3108"/>
              <a:gd name="f102" fmla="val 3310"/>
              <a:gd name="f103" fmla="val 819"/>
              <a:gd name="f104" fmla="val 3493"/>
              <a:gd name="f105" fmla="val 3356"/>
              <a:gd name="f106" fmla="val 1040"/>
              <a:gd name="f107" fmla="val 3242"/>
              <a:gd name="f108" fmla="val 1222"/>
              <a:gd name="f109" fmla="val 3173"/>
              <a:gd name="f110" fmla="val 1405"/>
              <a:gd name="f111" fmla="val 2991"/>
              <a:gd name="f112" fmla="val 3082"/>
              <a:gd name="f113" fmla="val 3516"/>
              <a:gd name="f114" fmla="val 2683"/>
              <a:gd name="f115" fmla="val 2706"/>
              <a:gd name="f116" fmla="val 3767"/>
              <a:gd name="f117" fmla="val 3881"/>
              <a:gd name="f118" fmla="val 2660"/>
              <a:gd name="f119" fmla="val 4292"/>
              <a:gd name="f120" fmla="val 2569"/>
              <a:gd name="f121" fmla="val 4452"/>
              <a:gd name="f122" fmla="val 2386"/>
              <a:gd name="f123" fmla="val 4520"/>
              <a:gd name="f124" fmla="val 2181"/>
              <a:gd name="f125" fmla="val 4634"/>
              <a:gd name="f126" fmla="val 4223"/>
              <a:gd name="f127" fmla="val 1085"/>
              <a:gd name="f128" fmla="val 4109"/>
              <a:gd name="f129" fmla="val 971"/>
              <a:gd name="f130" fmla="val 560"/>
              <a:gd name="f131" fmla="val 4475"/>
              <a:gd name="f132" fmla="val 355"/>
              <a:gd name="f133" fmla="val 4840"/>
              <a:gd name="f134" fmla="val 286"/>
              <a:gd name="f135" fmla="val 5051"/>
              <a:gd name="f136" fmla="val 237"/>
              <a:gd name="f137" fmla="val 5259"/>
              <a:gd name="f138" fmla="val 216"/>
              <a:gd name="f139" fmla="val 5460"/>
              <a:gd name="f140" fmla="val 5995"/>
              <a:gd name="f141" fmla="val 6477"/>
              <a:gd name="f142" fmla="val 365"/>
              <a:gd name="f143" fmla="val 6826"/>
              <a:gd name="f144" fmla="val 515"/>
              <a:gd name="f145" fmla="val 7191"/>
              <a:gd name="f146" fmla="val 675"/>
              <a:gd name="f147" fmla="val 7875"/>
              <a:gd name="f148" fmla="val 8012"/>
              <a:gd name="f149" fmla="val 1702"/>
              <a:gd name="f150" fmla="val 1770"/>
              <a:gd name="f151" fmla="val 8081"/>
              <a:gd name="f152" fmla="val 1793"/>
              <a:gd name="f153" fmla="val 8127"/>
              <a:gd name="f154" fmla="val 8195"/>
              <a:gd name="f155" fmla="val 1724"/>
              <a:gd name="f156" fmla="val 1656"/>
              <a:gd name="f157" fmla="val 8058"/>
              <a:gd name="f158" fmla="val 903"/>
              <a:gd name="f159" fmla="val 7328"/>
              <a:gd name="f160" fmla="val 492"/>
              <a:gd name="f161" fmla="val 6894"/>
              <a:gd name="f162" fmla="val 309"/>
              <a:gd name="f163" fmla="val 6531"/>
              <a:gd name="f164" fmla="val 161"/>
              <a:gd name="f165" fmla="val 6025"/>
              <a:gd name="f166" fmla="*/ f0 1 8218"/>
              <a:gd name="f167" fmla="*/ f1 1 2729"/>
              <a:gd name="f168" fmla="+- f4 0 f2"/>
              <a:gd name="f169" fmla="+- f3 0 f2"/>
              <a:gd name="f170" fmla="*/ f169 1 8218"/>
              <a:gd name="f171" fmla="*/ f168 1 2729"/>
              <a:gd name="f172" fmla="*/ f2 1 f170"/>
              <a:gd name="f173" fmla="*/ f3 1 f170"/>
              <a:gd name="f174" fmla="*/ f2 1 f171"/>
              <a:gd name="f175" fmla="*/ f4 1 f171"/>
              <a:gd name="f176" fmla="*/ f172 f166 1"/>
              <a:gd name="f177" fmla="*/ f173 f166 1"/>
              <a:gd name="f178" fmla="*/ f175 f167 1"/>
              <a:gd name="f179" fmla="*/ f174 f167 1"/>
            </a:gdLst>
            <a:ahLst/>
            <a:cxnLst>
              <a:cxn ang="3cd4">
                <a:pos x="hc" y="t"/>
              </a:cxn>
              <a:cxn ang="0">
                <a:pos x="r" y="vc"/>
              </a:cxn>
              <a:cxn ang="cd4">
                <a:pos x="hc" y="b"/>
              </a:cxn>
              <a:cxn ang="cd2">
                <a:pos x="l" y="vc"/>
              </a:cxn>
            </a:cxnLst>
            <a:rect l="f176" t="f179" r="f177" b="f178"/>
            <a:pathLst>
              <a:path w="8218" h="2729">
                <a:moveTo>
                  <a:pt x="f5" y="f6"/>
                </a:moveTo>
                <a:cubicBezTo>
                  <a:pt x="f7" y="f8"/>
                  <a:pt x="f9" y="f10"/>
                  <a:pt x="f11" y="f12"/>
                </a:cubicBezTo>
                <a:cubicBezTo>
                  <a:pt x="f13" y="f14"/>
                  <a:pt x="f15" y="f16"/>
                  <a:pt x="f13" y="f17"/>
                </a:cubicBezTo>
                <a:cubicBezTo>
                  <a:pt x="f18" y="f19"/>
                  <a:pt x="f20" y="f21"/>
                  <a:pt x="f22" y="f23"/>
                </a:cubicBezTo>
                <a:cubicBezTo>
                  <a:pt x="f24" y="f25"/>
                  <a:pt x="f26" y="f27"/>
                  <a:pt x="f28" y="f27"/>
                </a:cubicBezTo>
                <a:cubicBezTo>
                  <a:pt x="f29" y="f27"/>
                  <a:pt x="f30" y="f25"/>
                  <a:pt x="f31" y="f23"/>
                </a:cubicBezTo>
                <a:cubicBezTo>
                  <a:pt x="f32" y="f33"/>
                  <a:pt x="f34" y="f35"/>
                  <a:pt x="f36" y="f37"/>
                </a:cubicBezTo>
                <a:cubicBezTo>
                  <a:pt x="f38" y="f39"/>
                  <a:pt x="f40" y="f41"/>
                  <a:pt x="f5" y="f6"/>
                </a:cubicBezTo>
                <a:close/>
                <a:moveTo>
                  <a:pt x="f42" y="f2"/>
                </a:moveTo>
                <a:cubicBezTo>
                  <a:pt x="f43" y="f2"/>
                  <a:pt x="f44" y="f45"/>
                  <a:pt x="f46" y="f47"/>
                </a:cubicBezTo>
                <a:cubicBezTo>
                  <a:pt x="f48" y="f49"/>
                  <a:pt x="f50" y="f51"/>
                  <a:pt x="f52" y="f53"/>
                </a:cubicBezTo>
                <a:cubicBezTo>
                  <a:pt x="f54" y="f55"/>
                  <a:pt x="f56" y="f57"/>
                  <a:pt x="f58" y="f57"/>
                </a:cubicBezTo>
                <a:cubicBezTo>
                  <a:pt x="f59" y="f57"/>
                  <a:pt x="f60" y="f61"/>
                  <a:pt x="f62" y="f63"/>
                </a:cubicBezTo>
                <a:cubicBezTo>
                  <a:pt x="f64" y="f53"/>
                  <a:pt x="f65" y="f66"/>
                  <a:pt x="f67" y="f68"/>
                </a:cubicBezTo>
                <a:cubicBezTo>
                  <a:pt x="f69" y="f70"/>
                  <a:pt x="f71" y="f72"/>
                  <a:pt x="f73" y="f25"/>
                </a:cubicBezTo>
                <a:cubicBezTo>
                  <a:pt x="f73" y="f74"/>
                  <a:pt x="f45" y="f75"/>
                  <a:pt x="f76" y="f75"/>
                </a:cubicBezTo>
                <a:cubicBezTo>
                  <a:pt x="f77" y="f78"/>
                  <a:pt x="f79" y="f80"/>
                  <a:pt x="f81" y="f80"/>
                </a:cubicBezTo>
                <a:cubicBezTo>
                  <a:pt x="f82" y="f80"/>
                  <a:pt x="f83" y="f84"/>
                  <a:pt x="f85" y="f74"/>
                </a:cubicBezTo>
                <a:cubicBezTo>
                  <a:pt x="f86" y="f87"/>
                  <a:pt x="f88" y="f89"/>
                  <a:pt x="f90" y="f14"/>
                </a:cubicBezTo>
                <a:cubicBezTo>
                  <a:pt x="f91" y="f41"/>
                  <a:pt x="f92" y="f93"/>
                  <a:pt x="f94" y="f95"/>
                </a:cubicBezTo>
                <a:cubicBezTo>
                  <a:pt x="f96" y="f97"/>
                  <a:pt x="f98" y="f99"/>
                  <a:pt x="f100" y="f99"/>
                </a:cubicBezTo>
                <a:cubicBezTo>
                  <a:pt x="f101" y="f99"/>
                  <a:pt x="f102" y="f103"/>
                  <a:pt x="f104" y="f93"/>
                </a:cubicBezTo>
                <a:cubicBezTo>
                  <a:pt x="f105" y="f106"/>
                  <a:pt x="f107" y="f108"/>
                  <a:pt x="f109" y="f110"/>
                </a:cubicBezTo>
                <a:cubicBezTo>
                  <a:pt x="f111" y="f35"/>
                  <a:pt x="f112" y="f23"/>
                  <a:pt x="f113" y="f114"/>
                </a:cubicBezTo>
                <a:cubicBezTo>
                  <a:pt x="f31" y="f115"/>
                  <a:pt x="f5" y="f4"/>
                  <a:pt x="f116" y="f4"/>
                </a:cubicBezTo>
                <a:cubicBezTo>
                  <a:pt x="f117" y="f4"/>
                  <a:pt x="f9" y="f115"/>
                  <a:pt x="f11" y="f118"/>
                </a:cubicBezTo>
                <a:cubicBezTo>
                  <a:pt x="f119" y="f120"/>
                  <a:pt x="f121" y="f122"/>
                  <a:pt x="f123" y="f124"/>
                </a:cubicBezTo>
                <a:cubicBezTo>
                  <a:pt x="f125" y="f16"/>
                  <a:pt x="f123" y="f110"/>
                  <a:pt x="f126" y="f127"/>
                </a:cubicBezTo>
                <a:cubicBezTo>
                  <a:pt x="f128" y="f129"/>
                  <a:pt x="f22" y="f93"/>
                  <a:pt x="f26" y="f99"/>
                </a:cubicBezTo>
                <a:cubicBezTo>
                  <a:pt x="f128" y="f130"/>
                  <a:pt x="f131" y="f132"/>
                  <a:pt x="f133" y="f134"/>
                </a:cubicBezTo>
                <a:cubicBezTo>
                  <a:pt x="f135" y="f136"/>
                  <a:pt x="f137" y="f138"/>
                  <a:pt x="f139" y="f138"/>
                </a:cubicBezTo>
                <a:cubicBezTo>
                  <a:pt x="f140" y="f138"/>
                  <a:pt x="f141" y="f142"/>
                  <a:pt x="f143" y="f144"/>
                </a:cubicBezTo>
                <a:cubicBezTo>
                  <a:pt x="f145" y="f146"/>
                  <a:pt x="f147" y="f106"/>
                  <a:pt x="f148" y="f149"/>
                </a:cubicBezTo>
                <a:cubicBezTo>
                  <a:pt x="f148" y="f150"/>
                  <a:pt x="f151" y="f152"/>
                  <a:pt x="f153" y="f152"/>
                </a:cubicBezTo>
                <a:cubicBezTo>
                  <a:pt x="f154" y="f150"/>
                  <a:pt x="f3" y="f155"/>
                  <a:pt x="f3" y="f156"/>
                </a:cubicBezTo>
                <a:cubicBezTo>
                  <a:pt x="f157" y="f158"/>
                  <a:pt x="f159" y="f160"/>
                  <a:pt x="f161" y="f162"/>
                </a:cubicBezTo>
                <a:cubicBezTo>
                  <a:pt x="f163" y="f164"/>
                  <a:pt x="f165" y="f2"/>
                  <a:pt x="f42" y="f2"/>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5" name="Google Shape;162;p9">
            <a:extLst>
              <a:ext uri="{FF2B5EF4-FFF2-40B4-BE49-F238E27FC236}">
                <a16:creationId xmlns:a16="http://schemas.microsoft.com/office/drawing/2014/main" id="{28E4AE74-BF69-104F-F0A3-6EA972D3074A}"/>
              </a:ext>
            </a:extLst>
          </p:cNvPr>
          <p:cNvSpPr/>
          <p:nvPr/>
        </p:nvSpPr>
        <p:spPr>
          <a:xfrm flipH="1">
            <a:off x="4280251" y="6457602"/>
            <a:ext cx="124029" cy="151232"/>
          </a:xfrm>
          <a:custGeom>
            <a:avLst/>
            <a:gdLst>
              <a:gd name="f0" fmla="val w"/>
              <a:gd name="f1" fmla="val h"/>
              <a:gd name="f2" fmla="val 0"/>
              <a:gd name="f3" fmla="val 6141"/>
              <a:gd name="f4" fmla="val 9588"/>
              <a:gd name="f5" fmla="val 5935"/>
              <a:gd name="f6" fmla="val 366"/>
              <a:gd name="f7" fmla="val 5821"/>
              <a:gd name="f8" fmla="val 3356"/>
              <a:gd name="f9" fmla="val 5547"/>
              <a:gd name="f10" fmla="val 6369"/>
              <a:gd name="f11" fmla="val 5090"/>
              <a:gd name="f12" fmla="val 9336"/>
              <a:gd name="f13" fmla="val 3424"/>
              <a:gd name="f14" fmla="val 8811"/>
              <a:gd name="f15" fmla="val 1826"/>
              <a:gd name="f16" fmla="val 8081"/>
              <a:gd name="f17" fmla="val 274"/>
              <a:gd name="f18" fmla="val 7373"/>
              <a:gd name="f19" fmla="val 1895"/>
              <a:gd name="f20" fmla="val 4840"/>
              <a:gd name="f21" fmla="val 3789"/>
              <a:gd name="f22" fmla="val 2489"/>
              <a:gd name="f23" fmla="val 6095"/>
              <a:gd name="f24" fmla="val 1"/>
              <a:gd name="f25" fmla="val 6049"/>
              <a:gd name="f26" fmla="val 6003"/>
              <a:gd name="f27" fmla="val 5958"/>
              <a:gd name="f28" fmla="val 24"/>
              <a:gd name="f29" fmla="val 3721"/>
              <a:gd name="f30" fmla="val 2238"/>
              <a:gd name="f31" fmla="val 1712"/>
              <a:gd name="f32" fmla="val 4703"/>
              <a:gd name="f33" fmla="val 23"/>
              <a:gd name="f34" fmla="val 7350"/>
              <a:gd name="f35" fmla="val 7396"/>
              <a:gd name="f36" fmla="val 7419"/>
              <a:gd name="f37" fmla="val 7442"/>
              <a:gd name="f38" fmla="val 7465"/>
              <a:gd name="f39" fmla="val 46"/>
              <a:gd name="f40" fmla="val 7510"/>
              <a:gd name="f41" fmla="val 69"/>
              <a:gd name="f42" fmla="val 1689"/>
              <a:gd name="f43" fmla="val 8264"/>
              <a:gd name="f44" fmla="val 3378"/>
              <a:gd name="f45" fmla="val 9040"/>
              <a:gd name="f46" fmla="val 5159"/>
              <a:gd name="f47" fmla="val 9565"/>
              <a:gd name="f48" fmla="val 9587"/>
              <a:gd name="f49" fmla="val 5182"/>
              <a:gd name="f50" fmla="val 5204"/>
              <a:gd name="f51" fmla="val 5227"/>
              <a:gd name="f52" fmla="val 5250"/>
              <a:gd name="f53" fmla="val 5273"/>
              <a:gd name="f54" fmla="val 9542"/>
              <a:gd name="f55" fmla="val 5296"/>
              <a:gd name="f56" fmla="val 9519"/>
              <a:gd name="f57" fmla="val 9496"/>
              <a:gd name="f58" fmla="val 5752"/>
              <a:gd name="f59" fmla="val 6392"/>
              <a:gd name="f60" fmla="val 3242"/>
              <a:gd name="f61" fmla="val 6140"/>
              <a:gd name="f62" fmla="val 115"/>
              <a:gd name="f63" fmla="val 6117"/>
              <a:gd name="f64" fmla="*/ f0 1 6141"/>
              <a:gd name="f65" fmla="*/ f1 1 9588"/>
              <a:gd name="f66" fmla="+- f4 0 f2"/>
              <a:gd name="f67" fmla="+- f3 0 f2"/>
              <a:gd name="f68" fmla="*/ f67 1 6141"/>
              <a:gd name="f69" fmla="*/ f66 1 9588"/>
              <a:gd name="f70" fmla="*/ f2 1 f68"/>
              <a:gd name="f71" fmla="*/ f3 1 f68"/>
              <a:gd name="f72" fmla="*/ f2 1 f69"/>
              <a:gd name="f73" fmla="*/ f4 1 f69"/>
              <a:gd name="f74" fmla="*/ f70 f64 1"/>
              <a:gd name="f75" fmla="*/ f71 f64 1"/>
              <a:gd name="f76" fmla="*/ f73 f65 1"/>
              <a:gd name="f77" fmla="*/ f72 f65 1"/>
            </a:gdLst>
            <a:ahLst/>
            <a:cxnLst>
              <a:cxn ang="3cd4">
                <a:pos x="hc" y="t"/>
              </a:cxn>
              <a:cxn ang="0">
                <a:pos x="r" y="vc"/>
              </a:cxn>
              <a:cxn ang="cd4">
                <a:pos x="hc" y="b"/>
              </a:cxn>
              <a:cxn ang="cd2">
                <a:pos x="l" y="vc"/>
              </a:cxn>
            </a:cxnLst>
            <a:rect l="f74" t="f77" r="f75" b="f76"/>
            <a:pathLst>
              <a:path w="6141" h="9588">
                <a:moveTo>
                  <a:pt x="f5" y="f6"/>
                </a:moveTo>
                <a:lnTo>
                  <a:pt x="f5" y="f6"/>
                </a:lnTo>
                <a:cubicBezTo>
                  <a:pt x="f7" y="f8"/>
                  <a:pt x="f9" y="f10"/>
                  <a:pt x="f11" y="f12"/>
                </a:cubicBezTo>
                <a:cubicBezTo>
                  <a:pt x="f13" y="f14"/>
                  <a:pt x="f15" y="f16"/>
                  <a:pt x="f17" y="f18"/>
                </a:cubicBezTo>
                <a:cubicBezTo>
                  <a:pt x="f19" y="f20"/>
                  <a:pt x="f21" y="f22"/>
                  <a:pt x="f5" y="f6"/>
                </a:cubicBezTo>
                <a:close/>
                <a:moveTo>
                  <a:pt x="f23" y="f24"/>
                </a:moveTo>
                <a:cubicBezTo>
                  <a:pt x="f25" y="f24"/>
                  <a:pt x="f26" y="f24"/>
                  <a:pt x="f27" y="f28"/>
                </a:cubicBezTo>
                <a:cubicBezTo>
                  <a:pt x="f29" y="f30"/>
                  <a:pt x="f31" y="f32"/>
                  <a:pt x="f33" y="f34"/>
                </a:cubicBezTo>
                <a:cubicBezTo>
                  <a:pt x="f2" y="f35"/>
                  <a:pt x="f2" y="f36"/>
                  <a:pt x="f33" y="f37"/>
                </a:cubicBezTo>
                <a:cubicBezTo>
                  <a:pt x="f33" y="f38"/>
                  <a:pt x="f39" y="f40"/>
                  <a:pt x="f41" y="f40"/>
                </a:cubicBezTo>
                <a:cubicBezTo>
                  <a:pt x="f42" y="f43"/>
                  <a:pt x="f44" y="f45"/>
                  <a:pt x="f46" y="f47"/>
                </a:cubicBezTo>
                <a:cubicBezTo>
                  <a:pt x="f46" y="f48"/>
                  <a:pt x="f49" y="f48"/>
                  <a:pt x="f49" y="f48"/>
                </a:cubicBezTo>
                <a:cubicBezTo>
                  <a:pt x="f50" y="f48"/>
                  <a:pt x="f51" y="f47"/>
                  <a:pt x="f52" y="f47"/>
                </a:cubicBezTo>
                <a:cubicBezTo>
                  <a:pt x="f53" y="f54"/>
                  <a:pt x="f55" y="f56"/>
                  <a:pt x="f55" y="f57"/>
                </a:cubicBezTo>
                <a:cubicBezTo>
                  <a:pt x="f58" y="f59"/>
                  <a:pt x="f25" y="f60"/>
                  <a:pt x="f61" y="f62"/>
                </a:cubicBezTo>
                <a:cubicBezTo>
                  <a:pt x="f61" y="f41"/>
                  <a:pt x="f63" y="f28"/>
                  <a:pt x="f23" y="f24"/>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nvGrpSpPr>
          <p:cNvPr id="16" name="Google Shape;163;p9">
            <a:extLst>
              <a:ext uri="{FF2B5EF4-FFF2-40B4-BE49-F238E27FC236}">
                <a16:creationId xmlns:a16="http://schemas.microsoft.com/office/drawing/2014/main" id="{E80D04BB-30DA-FA7E-1682-53FAE8869C90}"/>
              </a:ext>
            </a:extLst>
          </p:cNvPr>
          <p:cNvGrpSpPr/>
          <p:nvPr/>
        </p:nvGrpSpPr>
        <p:grpSpPr>
          <a:xfrm>
            <a:off x="-291062" y="4128525"/>
            <a:ext cx="1732870" cy="3535929"/>
            <a:chOff x="-291062" y="4128525"/>
            <a:chExt cx="1732870" cy="3535929"/>
          </a:xfrm>
        </p:grpSpPr>
        <p:sp>
          <p:nvSpPr>
            <p:cNvPr id="17" name="Google Shape;164;p9">
              <a:extLst>
                <a:ext uri="{FF2B5EF4-FFF2-40B4-BE49-F238E27FC236}">
                  <a16:creationId xmlns:a16="http://schemas.microsoft.com/office/drawing/2014/main" id="{CD63B6A8-EA62-F5B7-EB3D-E49A095170AD}"/>
                </a:ext>
              </a:extLst>
            </p:cNvPr>
            <p:cNvSpPr/>
            <p:nvPr/>
          </p:nvSpPr>
          <p:spPr>
            <a:xfrm flipH="1">
              <a:off x="-291062" y="4128525"/>
              <a:ext cx="923928" cy="1046805"/>
            </a:xfrm>
            <a:custGeom>
              <a:avLst/>
              <a:gdLst>
                <a:gd name="f0" fmla="val w"/>
                <a:gd name="f1" fmla="val h"/>
                <a:gd name="f2" fmla="val 0"/>
                <a:gd name="f3" fmla="val 25679"/>
                <a:gd name="f4" fmla="val 29094"/>
                <a:gd name="f5" fmla="val 15362"/>
                <a:gd name="f6" fmla="val 14997"/>
                <a:gd name="f7" fmla="val 14631"/>
                <a:gd name="f8" fmla="val 16"/>
                <a:gd name="f9" fmla="val 14266"/>
                <a:gd name="f10" fmla="val 43"/>
                <a:gd name="f11" fmla="val 13581"/>
                <a:gd name="f12" fmla="val 112"/>
                <a:gd name="f13" fmla="val 12897"/>
                <a:gd name="f14" fmla="val 203"/>
                <a:gd name="f15" fmla="val 12280"/>
                <a:gd name="f16" fmla="val 500"/>
                <a:gd name="f17" fmla="val 11504"/>
                <a:gd name="f18" fmla="val 888"/>
                <a:gd name="f19" fmla="val 10911"/>
                <a:gd name="f20" fmla="val 1550"/>
                <a:gd name="f21" fmla="val 10409"/>
                <a:gd name="f22" fmla="val 2234"/>
                <a:gd name="f23" fmla="val 8080"/>
                <a:gd name="f24" fmla="val 5498"/>
                <a:gd name="f25" fmla="val 7533"/>
                <a:gd name="f26" fmla="val 9653"/>
                <a:gd name="f27" fmla="val 6254"/>
                <a:gd name="f28" fmla="val 13464"/>
                <a:gd name="f29" fmla="val 6232"/>
                <a:gd name="f30" fmla="val 13533"/>
                <a:gd name="f31" fmla="val 6186"/>
                <a:gd name="f32" fmla="val 13624"/>
                <a:gd name="f33" fmla="val 6140"/>
                <a:gd name="f34" fmla="val 13693"/>
                <a:gd name="f35" fmla="val 6088"/>
                <a:gd name="f36" fmla="val 13737"/>
                <a:gd name="f37" fmla="val 6021"/>
                <a:gd name="f38" fmla="val 13758"/>
                <a:gd name="f39" fmla="val 5951"/>
                <a:gd name="f40" fmla="val 5806"/>
                <a:gd name="f41" fmla="val 5647"/>
                <a:gd name="f42" fmla="val 13671"/>
                <a:gd name="f43" fmla="val 5570"/>
                <a:gd name="f44" fmla="val 5456"/>
                <a:gd name="f45" fmla="val 13350"/>
                <a:gd name="f46" fmla="val 5478"/>
                <a:gd name="f47" fmla="val 13099"/>
                <a:gd name="f48" fmla="val 5501"/>
                <a:gd name="f49" fmla="val 12871"/>
                <a:gd name="f50" fmla="val 5752"/>
                <a:gd name="f51" fmla="val 10383"/>
                <a:gd name="f52" fmla="val 6277"/>
                <a:gd name="f53" fmla="val 7941"/>
                <a:gd name="f54" fmla="val 7053"/>
                <a:gd name="f55" fmla="val 5544"/>
                <a:gd name="f56" fmla="val 7259"/>
                <a:gd name="f57" fmla="val 4928"/>
                <a:gd name="f58" fmla="val 7464"/>
                <a:gd name="f59" fmla="val 4289"/>
                <a:gd name="f60" fmla="val 7487"/>
                <a:gd name="f61" fmla="val 3627"/>
                <a:gd name="f62" fmla="val 7510"/>
                <a:gd name="f63" fmla="val 2965"/>
                <a:gd name="f64" fmla="val 7282"/>
                <a:gd name="f65" fmla="val 2257"/>
                <a:gd name="f66" fmla="val 6734"/>
                <a:gd name="f67" fmla="val 1869"/>
                <a:gd name="f68" fmla="val 6438"/>
                <a:gd name="f69" fmla="val 1663"/>
                <a:gd name="f70" fmla="val 6097"/>
                <a:gd name="f71" fmla="val 1577"/>
                <a:gd name="f72" fmla="val 5742"/>
                <a:gd name="f73" fmla="val 5195"/>
                <a:gd name="f74" fmla="val 4617"/>
                <a:gd name="f75" fmla="val 1784"/>
                <a:gd name="f76" fmla="val 4132"/>
                <a:gd name="f77" fmla="val 2075"/>
                <a:gd name="f78" fmla="val 3196"/>
                <a:gd name="f79" fmla="val 2622"/>
                <a:gd name="f80" fmla="val 2443"/>
                <a:gd name="f81" fmla="val 3467"/>
                <a:gd name="f82" fmla="val 1872"/>
                <a:gd name="f83" fmla="val 4403"/>
                <a:gd name="f84" fmla="val 7461"/>
                <a:gd name="f85" fmla="val 137"/>
                <a:gd name="f86" fmla="val 11296"/>
                <a:gd name="f87" fmla="val 662"/>
                <a:gd name="f88" fmla="val 14834"/>
                <a:gd name="f89" fmla="val 1233"/>
                <a:gd name="f90" fmla="val 18509"/>
                <a:gd name="f91" fmla="val 2169"/>
                <a:gd name="f92" fmla="val 22138"/>
                <a:gd name="f93" fmla="val 3470"/>
                <a:gd name="f94" fmla="val 25608"/>
                <a:gd name="f95" fmla="val 3903"/>
                <a:gd name="f96" fmla="val 26772"/>
                <a:gd name="f97" fmla="val 4588"/>
                <a:gd name="f98" fmla="val 28164"/>
                <a:gd name="f99" fmla="val 5958"/>
                <a:gd name="f100" fmla="val 28735"/>
                <a:gd name="f101" fmla="val 6548"/>
                <a:gd name="f102" fmla="val 28997"/>
                <a:gd name="f103" fmla="val 7176"/>
                <a:gd name="f104" fmla="val 29093"/>
                <a:gd name="f105" fmla="val 7811"/>
                <a:gd name="f106" fmla="val 8281"/>
                <a:gd name="f107" fmla="val 8756"/>
                <a:gd name="f108" fmla="val 29041"/>
                <a:gd name="f109" fmla="val 9222"/>
                <a:gd name="f110" fmla="val 28963"/>
                <a:gd name="f111" fmla="val 13673"/>
                <a:gd name="f112" fmla="val 28255"/>
                <a:gd name="f113" fmla="val 17485"/>
                <a:gd name="f114" fmla="val 25379"/>
                <a:gd name="f115" fmla="val 20657"/>
                <a:gd name="f116" fmla="val 22161"/>
                <a:gd name="f117" fmla="val 22050"/>
                <a:gd name="f118" fmla="val 20746"/>
                <a:gd name="f119" fmla="val 23351"/>
                <a:gd name="f120" fmla="val 19216"/>
                <a:gd name="f121" fmla="val 24264"/>
                <a:gd name="f122" fmla="val 17459"/>
                <a:gd name="f123" fmla="val 25177"/>
                <a:gd name="f124" fmla="val 15701"/>
                <a:gd name="f125" fmla="val 13670"/>
                <a:gd name="f126" fmla="val 25382"/>
                <a:gd name="f127" fmla="val 11730"/>
                <a:gd name="f128" fmla="val 25291"/>
                <a:gd name="f129" fmla="val 11182"/>
                <a:gd name="f130" fmla="val 25108"/>
                <a:gd name="f131" fmla="val 10611"/>
                <a:gd name="f132" fmla="val 24652"/>
                <a:gd name="f133" fmla="val 10337"/>
                <a:gd name="f134" fmla="val 24472"/>
                <a:gd name="f135" fmla="val 10236"/>
                <a:gd name="f136" fmla="val 24273"/>
                <a:gd name="f137" fmla="val 10190"/>
                <a:gd name="f138" fmla="val 24071"/>
                <a:gd name="f139" fmla="val 23686"/>
                <a:gd name="f140" fmla="val 23293"/>
                <a:gd name="f141" fmla="val 10356"/>
                <a:gd name="f142" fmla="val 23008"/>
                <a:gd name="f143" fmla="val 22552"/>
                <a:gd name="f144" fmla="val 10999"/>
                <a:gd name="f145" fmla="val 22278"/>
                <a:gd name="f146" fmla="val 11524"/>
                <a:gd name="f147" fmla="val 22004"/>
                <a:gd name="f148" fmla="val 12049"/>
                <a:gd name="f149" fmla="val 20885"/>
                <a:gd name="f150" fmla="val 14241"/>
                <a:gd name="f151" fmla="val 19516"/>
                <a:gd name="f152" fmla="val 16295"/>
                <a:gd name="f153" fmla="val 17918"/>
                <a:gd name="f154" fmla="val 18166"/>
                <a:gd name="f155" fmla="val 19288"/>
                <a:gd name="f156" fmla="val 15222"/>
                <a:gd name="f157" fmla="val 12255"/>
                <a:gd name="f158" fmla="val 21639"/>
                <a:gd name="f159" fmla="val 9173"/>
                <a:gd name="f160" fmla="val 22232"/>
                <a:gd name="f161" fmla="val 7347"/>
                <a:gd name="f162" fmla="val 22643"/>
                <a:gd name="f163" fmla="val 5316"/>
                <a:gd name="f164" fmla="val 21913"/>
                <a:gd name="f165" fmla="val 3558"/>
                <a:gd name="f166" fmla="val 21342"/>
                <a:gd name="f167" fmla="val 2166"/>
                <a:gd name="f168" fmla="val 20087"/>
                <a:gd name="f169" fmla="val 1116"/>
                <a:gd name="f170" fmla="val 18694"/>
                <a:gd name="f171" fmla="val 568"/>
                <a:gd name="f172" fmla="val 17639"/>
                <a:gd name="f173" fmla="val 153"/>
                <a:gd name="f174" fmla="val 16505"/>
                <a:gd name="f175" fmla="*/ f0 1 25679"/>
                <a:gd name="f176" fmla="*/ f1 1 29094"/>
                <a:gd name="f177" fmla="+- f4 0 f2"/>
                <a:gd name="f178" fmla="+- f3 0 f2"/>
                <a:gd name="f179" fmla="*/ f178 1 25679"/>
                <a:gd name="f180" fmla="*/ f177 1 29094"/>
                <a:gd name="f181" fmla="*/ f2 1 f179"/>
                <a:gd name="f182" fmla="*/ f3 1 f179"/>
                <a:gd name="f183" fmla="*/ f2 1 f180"/>
                <a:gd name="f184" fmla="*/ f4 1 f180"/>
                <a:gd name="f185" fmla="*/ f181 f175 1"/>
                <a:gd name="f186" fmla="*/ f182 f175 1"/>
                <a:gd name="f187" fmla="*/ f184 f176 1"/>
                <a:gd name="f188" fmla="*/ f183 f176 1"/>
              </a:gdLst>
              <a:ahLst/>
              <a:cxnLst>
                <a:cxn ang="3cd4">
                  <a:pos x="hc" y="t"/>
                </a:cxn>
                <a:cxn ang="0">
                  <a:pos x="r" y="vc"/>
                </a:cxn>
                <a:cxn ang="cd4">
                  <a:pos x="hc" y="b"/>
                </a:cxn>
                <a:cxn ang="cd2">
                  <a:pos x="l" y="vc"/>
                </a:cxn>
              </a:cxnLst>
              <a:rect l="f185" t="f188" r="f186" b="f187"/>
              <a:pathLst>
                <a:path w="25679" h="29094">
                  <a:moveTo>
                    <a:pt x="f5" y="f2"/>
                  </a:moveTo>
                  <a:cubicBezTo>
                    <a:pt x="f6" y="f2"/>
                    <a:pt x="f7" y="f8"/>
                    <a:pt x="f9" y="f10"/>
                  </a:cubicBez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38"/>
                  </a:cubicBezTo>
                  <a:cubicBezTo>
                    <a:pt x="f40" y="f38"/>
                    <a:pt x="f41" y="f42"/>
                    <a:pt x="f43" y="f30"/>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1"/>
                  </a:cubicBezTo>
                  <a:cubicBezTo>
                    <a:pt x="f73" y="f71"/>
                    <a:pt x="f74" y="f75"/>
                    <a:pt x="f76" y="f77"/>
                  </a:cubicBezTo>
                  <a:cubicBezTo>
                    <a:pt x="f78" y="f79"/>
                    <a:pt x="f80" y="f81"/>
                    <a:pt x="f82" y="f83"/>
                  </a:cubicBezTo>
                  <a:cubicBezTo>
                    <a:pt x="f2" y="f84"/>
                    <a:pt x="f85" y="f86"/>
                    <a:pt x="f87"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3" y="f125"/>
                    <a:pt x="f126" y="f127"/>
                  </a:cubicBezTo>
                  <a:cubicBezTo>
                    <a:pt x="f128" y="f129"/>
                    <a:pt x="f130" y="f131"/>
                    <a:pt x="f132" y="f133"/>
                  </a:cubicBezTo>
                  <a:cubicBezTo>
                    <a:pt x="f134" y="f135"/>
                    <a:pt x="f136" y="f137"/>
                    <a:pt x="f138" y="f137"/>
                  </a:cubicBezTo>
                  <a:cubicBezTo>
                    <a:pt x="f139" y="f137"/>
                    <a:pt x="f140" y="f141"/>
                    <a:pt x="f142" y="f131"/>
                  </a:cubicBezTo>
                  <a:cubicBezTo>
                    <a:pt x="f143" y="f144"/>
                    <a:pt x="f145" y="f146"/>
                    <a:pt x="f147" y="f148"/>
                  </a:cubicBezTo>
                  <a:cubicBezTo>
                    <a:pt x="f149" y="f150"/>
                    <a:pt x="f151" y="f152"/>
                    <a:pt x="f153" y="f154"/>
                  </a:cubicBezTo>
                  <a:cubicBezTo>
                    <a:pt x="f155" y="f156"/>
                    <a:pt x="f115" y="f157"/>
                    <a:pt x="f158" y="f159"/>
                  </a:cubicBezTo>
                  <a:cubicBezTo>
                    <a:pt x="f160" y="f161"/>
                    <a:pt x="f162" y="f163"/>
                    <a:pt x="f164" y="f165"/>
                  </a:cubicBezTo>
                  <a:cubicBezTo>
                    <a:pt x="f166" y="f167"/>
                    <a:pt x="f168" y="f169"/>
                    <a:pt x="f170" y="f171"/>
                  </a:cubicBezTo>
                  <a:cubicBezTo>
                    <a:pt x="f172" y="f173"/>
                    <a:pt x="f174" y="f2"/>
                    <a:pt x="f5" y="f2"/>
                  </a:cubicBezTo>
                  <a:close/>
                </a:path>
              </a:pathLst>
            </a:custGeom>
            <a:solidFill>
              <a:srgbClr val="1C498B"/>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8" name="Google Shape;165;p9">
              <a:extLst>
                <a:ext uri="{FF2B5EF4-FFF2-40B4-BE49-F238E27FC236}">
                  <a16:creationId xmlns:a16="http://schemas.microsoft.com/office/drawing/2014/main" id="{28E51092-0B7F-CEAA-921A-844880F072DA}"/>
                </a:ext>
              </a:extLst>
            </p:cNvPr>
            <p:cNvSpPr/>
            <p:nvPr/>
          </p:nvSpPr>
          <p:spPr>
            <a:xfrm flipH="1">
              <a:off x="-140771" y="4831351"/>
              <a:ext cx="1582579" cy="2833103"/>
            </a:xfrm>
            <a:custGeom>
              <a:avLst/>
              <a:gdLst>
                <a:gd name="f0" fmla="val w"/>
                <a:gd name="f1" fmla="val h"/>
                <a:gd name="f2" fmla="val 0"/>
                <a:gd name="f3" fmla="val 43985"/>
                <a:gd name="f4" fmla="val 78741"/>
                <a:gd name="f5" fmla="val 15204"/>
                <a:gd name="f6" fmla="val 1"/>
                <a:gd name="f7" fmla="val 14564"/>
                <a:gd name="f8" fmla="val 13931"/>
                <a:gd name="f9" fmla="val 314"/>
                <a:gd name="f10" fmla="val 13467"/>
                <a:gd name="f11" fmla="val 755"/>
                <a:gd name="f12" fmla="val 12303"/>
                <a:gd name="f13" fmla="val 1805"/>
                <a:gd name="f14" fmla="val 11938"/>
                <a:gd name="f15" fmla="val 3517"/>
                <a:gd name="f16" fmla="val 12098"/>
                <a:gd name="f17" fmla="val 5092"/>
                <a:gd name="f18" fmla="val 12280"/>
                <a:gd name="f19" fmla="val 6644"/>
                <a:gd name="f20" fmla="val 12874"/>
                <a:gd name="f21" fmla="val 8105"/>
                <a:gd name="f22" fmla="val 13376"/>
                <a:gd name="f23" fmla="val 9611"/>
                <a:gd name="f24" fmla="val 15727"/>
                <a:gd name="f25" fmla="val 16824"/>
                <a:gd name="f26" fmla="val 15248"/>
                <a:gd name="f27" fmla="val 24653"/>
                <a:gd name="f28" fmla="val 13833"/>
                <a:gd name="f29" fmla="val 32140"/>
                <a:gd name="f30" fmla="val 36226"/>
                <a:gd name="f31" fmla="val 10957"/>
                <a:gd name="f32" fmla="val 40585"/>
                <a:gd name="f33" fmla="val 10432"/>
                <a:gd name="f34" fmla="val 44991"/>
                <a:gd name="f35" fmla="val 9929"/>
                <a:gd name="f36" fmla="val 41224"/>
                <a:gd name="f37" fmla="val 8811"/>
                <a:gd name="f38" fmla="val 37435"/>
                <a:gd name="f39" fmla="val 8583"/>
                <a:gd name="f40" fmla="val 33601"/>
                <a:gd name="f41" fmla="val 8332"/>
                <a:gd name="f42" fmla="val 29538"/>
                <a:gd name="f43" fmla="val 9062"/>
                <a:gd name="f44" fmla="val 25407"/>
                <a:gd name="f45" fmla="val 8103"/>
                <a:gd name="f46" fmla="val 21458"/>
                <a:gd name="f47" fmla="val 7838"/>
                <a:gd name="f48" fmla="val 20331"/>
                <a:gd name="f49" fmla="val 7124"/>
                <a:gd name="f50" fmla="val 19034"/>
                <a:gd name="f51" fmla="val 6003"/>
                <a:gd name="f52" fmla="val 5966"/>
                <a:gd name="f53" fmla="val 5928"/>
                <a:gd name="f54" fmla="val 19035"/>
                <a:gd name="f55" fmla="val 5889"/>
                <a:gd name="f56" fmla="val 19038"/>
                <a:gd name="f57" fmla="val 5364"/>
                <a:gd name="f58" fmla="val 19084"/>
                <a:gd name="f59" fmla="val 4908"/>
                <a:gd name="f60" fmla="val 19426"/>
                <a:gd name="f61" fmla="val 4565"/>
                <a:gd name="f62" fmla="val 19814"/>
                <a:gd name="f63" fmla="val 3516"/>
                <a:gd name="f64" fmla="val 21001"/>
                <a:gd name="f65" fmla="val 3264"/>
                <a:gd name="f66" fmla="val 22645"/>
                <a:gd name="f67" fmla="val 3173"/>
                <a:gd name="f68" fmla="val 24197"/>
                <a:gd name="f69" fmla="val 2945"/>
                <a:gd name="f70" fmla="val 28465"/>
                <a:gd name="f71" fmla="val 3607"/>
                <a:gd name="f72" fmla="val 32756"/>
                <a:gd name="f73" fmla="val 5136"/>
                <a:gd name="f74" fmla="val 36751"/>
                <a:gd name="f75" fmla="val 6711"/>
                <a:gd name="f76" fmla="val 40836"/>
                <a:gd name="f77" fmla="val 9199"/>
                <a:gd name="f78" fmla="val 44671"/>
                <a:gd name="f79" fmla="val 10135"/>
                <a:gd name="f80" fmla="val 48871"/>
                <a:gd name="f81" fmla="val 55947"/>
                <a:gd name="f82" fmla="val 11482"/>
                <a:gd name="f83" fmla="val 63182"/>
                <a:gd name="f84" fmla="val 14905"/>
                <a:gd name="f85" fmla="val 69254"/>
                <a:gd name="f86" fmla="val 66560"/>
                <a:gd name="f87" fmla="val 9678"/>
                <a:gd name="f88" fmla="val 63228"/>
                <a:gd name="f89" fmla="val 8240"/>
                <a:gd name="f90" fmla="val 59553"/>
                <a:gd name="f91" fmla="val 6985"/>
                <a:gd name="f92" fmla="val 56358"/>
                <a:gd name="f93" fmla="val 6346"/>
                <a:gd name="f94" fmla="val 52934"/>
                <a:gd name="f95" fmla="val 4976"/>
                <a:gd name="f96" fmla="val 49784"/>
                <a:gd name="f97" fmla="val 4680"/>
                <a:gd name="f98" fmla="val 49168"/>
                <a:gd name="f99" fmla="val 4337"/>
                <a:gd name="f100" fmla="val 48506"/>
                <a:gd name="f101" fmla="val 3698"/>
                <a:gd name="f102" fmla="val 48232"/>
                <a:gd name="f103" fmla="val 3521"/>
                <a:gd name="f104" fmla="val 48163"/>
                <a:gd name="f105" fmla="val 3337"/>
                <a:gd name="f106" fmla="val 48132"/>
                <a:gd name="f107" fmla="val 3153"/>
                <a:gd name="f108" fmla="val 2600"/>
                <a:gd name="f109" fmla="val 2043"/>
                <a:gd name="f110" fmla="val 48414"/>
                <a:gd name="f111" fmla="val 1667"/>
                <a:gd name="f112" fmla="val 48825"/>
                <a:gd name="f113" fmla="val 1164"/>
                <a:gd name="f114" fmla="val 49396"/>
                <a:gd name="f115" fmla="val 936"/>
                <a:gd name="f116" fmla="val 50149"/>
                <a:gd name="f117" fmla="val 799"/>
                <a:gd name="f118" fmla="val 50880"/>
                <a:gd name="f119" fmla="val 55148"/>
                <a:gd name="f120" fmla="val 1781"/>
                <a:gd name="f121" fmla="val 59599"/>
                <a:gd name="f122" fmla="val 4702"/>
                <a:gd name="f123" fmla="val 62794"/>
                <a:gd name="f124" fmla="val 7510"/>
                <a:gd name="f125" fmla="val 65899"/>
                <a:gd name="f126" fmla="val 11253"/>
                <a:gd name="f127" fmla="val 67998"/>
                <a:gd name="f128" fmla="val 15111"/>
                <a:gd name="f129" fmla="val 69619"/>
                <a:gd name="f130" fmla="val 17051"/>
                <a:gd name="f131" fmla="val 72952"/>
                <a:gd name="f132" fmla="val 19539"/>
                <a:gd name="f133" fmla="val 75919"/>
                <a:gd name="f134" fmla="val 22620"/>
                <a:gd name="f135" fmla="val 78293"/>
                <a:gd name="f136" fmla="val 22926"/>
                <a:gd name="f137" fmla="val 78526"/>
                <a:gd name="f138" fmla="val 23344"/>
                <a:gd name="f139" fmla="val 78740"/>
                <a:gd name="f140" fmla="val 23701"/>
                <a:gd name="f141" fmla="val 23903"/>
                <a:gd name="f142" fmla="val 24086"/>
                <a:gd name="f143" fmla="val 78671"/>
                <a:gd name="f144" fmla="val 24218"/>
                <a:gd name="f145" fmla="val 78498"/>
                <a:gd name="f146" fmla="val 19288"/>
                <a:gd name="f147" fmla="val 74960"/>
                <a:gd name="f148" fmla="val 15818"/>
                <a:gd name="f149" fmla="val 69665"/>
                <a:gd name="f150" fmla="val 13673"/>
                <a:gd name="f151" fmla="val 63981"/>
                <a:gd name="f152" fmla="val 13330"/>
                <a:gd name="f153" fmla="val 63045"/>
                <a:gd name="f154" fmla="val 13011"/>
                <a:gd name="f155" fmla="val 62087"/>
                <a:gd name="f156" fmla="val 12737"/>
                <a:gd name="f157" fmla="val 61128"/>
                <a:gd name="f158" fmla="val 13764"/>
                <a:gd name="f159" fmla="val 49122"/>
                <a:gd name="f160" fmla="val 17416"/>
                <a:gd name="f161" fmla="val 44534"/>
                <a:gd name="f162" fmla="val 19813"/>
                <a:gd name="f163" fmla="val 41476"/>
                <a:gd name="f164" fmla="val 23077"/>
                <a:gd name="f165" fmla="val 39170"/>
                <a:gd name="f166" fmla="val 25451"/>
                <a:gd name="f167" fmla="val 36089"/>
                <a:gd name="f168" fmla="val 26090"/>
                <a:gd name="f169" fmla="val 35244"/>
                <a:gd name="f170" fmla="val 26683"/>
                <a:gd name="f171" fmla="val 34103"/>
                <a:gd name="f172" fmla="val 26135"/>
                <a:gd name="f173" fmla="val 33190"/>
                <a:gd name="f174" fmla="val 25784"/>
                <a:gd name="f175" fmla="val 32575"/>
                <a:gd name="f176" fmla="val 25085"/>
                <a:gd name="f177" fmla="val 32364"/>
                <a:gd name="f178" fmla="val 24346"/>
                <a:gd name="f179" fmla="val 23933"/>
                <a:gd name="f180" fmla="val 23507"/>
                <a:gd name="f181" fmla="val 32430"/>
                <a:gd name="f182" fmla="val 23122"/>
                <a:gd name="f183" fmla="val 32528"/>
                <a:gd name="f184" fmla="val 19105"/>
                <a:gd name="f185" fmla="val 33624"/>
                <a:gd name="f186" fmla="val 15978"/>
                <a:gd name="f187" fmla="val 36910"/>
                <a:gd name="f188" fmla="val 13969"/>
                <a:gd name="f189" fmla="val 40563"/>
                <a:gd name="f190" fmla="val 12372"/>
                <a:gd name="f191" fmla="val 43507"/>
                <a:gd name="f192" fmla="val 11390"/>
                <a:gd name="f193" fmla="val 46771"/>
                <a:gd name="f194" fmla="val 11048"/>
                <a:gd name="f195" fmla="val 50081"/>
                <a:gd name="f196" fmla="val 10934"/>
                <a:gd name="f197" fmla="val 43986"/>
                <a:gd name="f198" fmla="val 37846"/>
                <a:gd name="f199" fmla="val 14494"/>
                <a:gd name="f200" fmla="val 32231"/>
                <a:gd name="f201" fmla="val 17895"/>
                <a:gd name="f202" fmla="val 28077"/>
                <a:gd name="f203" fmla="val 22529"/>
                <a:gd name="f204" fmla="val 24904"/>
                <a:gd name="f205" fmla="val 27665"/>
                <a:gd name="f206" fmla="val 23147"/>
                <a:gd name="f207" fmla="val 32595"/>
                <a:gd name="f208" fmla="val 21481"/>
                <a:gd name="f209" fmla="val 38096"/>
                <a:gd name="f210" fmla="val 21047"/>
                <a:gd name="f211" fmla="val 42319"/>
                <a:gd name="f212" fmla="val 18011"/>
                <a:gd name="f213" fmla="val 42844"/>
                <a:gd name="f214" fmla="val 17623"/>
                <a:gd name="f215" fmla="val 43368"/>
                <a:gd name="f216" fmla="val 17189"/>
                <a:gd name="f217" fmla="val 43665"/>
                <a:gd name="f218" fmla="val 16596"/>
                <a:gd name="f219" fmla="val 43962"/>
                <a:gd name="f220" fmla="val 16003"/>
                <a:gd name="f221" fmla="val 15226"/>
                <a:gd name="f222" fmla="val 43551"/>
                <a:gd name="f223" fmla="val 14724"/>
                <a:gd name="f224" fmla="val 43277"/>
                <a:gd name="f225" fmla="val 14428"/>
                <a:gd name="f226" fmla="val 42889"/>
                <a:gd name="f227" fmla="val 14245"/>
                <a:gd name="f228" fmla="val 42524"/>
                <a:gd name="f229" fmla="val 14108"/>
                <a:gd name="f230" fmla="val 41374"/>
                <a:gd name="f231" fmla="val 13717"/>
                <a:gd name="f232" fmla="val 40169"/>
                <a:gd name="f233" fmla="val 13560"/>
                <a:gd name="f234" fmla="val 38953"/>
                <a:gd name="f235" fmla="val 37827"/>
                <a:gd name="f236" fmla="val 36693"/>
                <a:gd name="f237" fmla="val 13694"/>
                <a:gd name="f238" fmla="val 35585"/>
                <a:gd name="f239" fmla="val 13903"/>
                <a:gd name="f240" fmla="val 30153"/>
                <a:gd name="f241" fmla="val 14884"/>
                <a:gd name="f242" fmla="val 21114"/>
                <a:gd name="f243" fmla="val 21548"/>
                <a:gd name="f244" fmla="val 20864"/>
                <a:gd name="f245" fmla="val 22004"/>
                <a:gd name="f246" fmla="val 20294"/>
                <a:gd name="f247" fmla="val 22461"/>
                <a:gd name="f248" fmla="val 19723"/>
                <a:gd name="f249" fmla="val 24241"/>
                <a:gd name="f250" fmla="val 17463"/>
                <a:gd name="f251" fmla="val 25998"/>
                <a:gd name="f252" fmla="val 27779"/>
                <a:gd name="f253" fmla="val 12967"/>
                <a:gd name="f254" fmla="val 28190"/>
                <a:gd name="f255" fmla="val 12419"/>
                <a:gd name="f256" fmla="val 28646"/>
                <a:gd name="f257" fmla="val 11848"/>
                <a:gd name="f258" fmla="val 29194"/>
                <a:gd name="f259" fmla="val 11437"/>
                <a:gd name="f260" fmla="val 30175"/>
                <a:gd name="f261" fmla="val 10730"/>
                <a:gd name="f262" fmla="val 31431"/>
                <a:gd name="f263" fmla="val 10502"/>
                <a:gd name="f264" fmla="val 32572"/>
                <a:gd name="f265" fmla="val 10114"/>
                <a:gd name="f266" fmla="val 33736"/>
                <a:gd name="f267" fmla="val 9748"/>
                <a:gd name="f268" fmla="val 34946"/>
                <a:gd name="f269" fmla="val 9086"/>
                <a:gd name="f270" fmla="val 35357"/>
                <a:gd name="f271" fmla="val 7945"/>
                <a:gd name="f272" fmla="val 34923"/>
                <a:gd name="f273" fmla="val 7788"/>
                <a:gd name="f274" fmla="val 34458"/>
                <a:gd name="f275" fmla="val 7710"/>
                <a:gd name="f276" fmla="val 33993"/>
                <a:gd name="f277" fmla="val 33309"/>
                <a:gd name="f278" fmla="val 32622"/>
                <a:gd name="f279" fmla="val 7879"/>
                <a:gd name="f280" fmla="val 32024"/>
                <a:gd name="f281" fmla="val 8219"/>
                <a:gd name="f282" fmla="val 32892"/>
                <a:gd name="f283" fmla="val 7215"/>
                <a:gd name="f284" fmla="val 33531"/>
                <a:gd name="f285" fmla="val 6051"/>
                <a:gd name="f286" fmla="val 33896"/>
                <a:gd name="f287" fmla="val 4772"/>
                <a:gd name="f288" fmla="val 33987"/>
                <a:gd name="f289" fmla="val 4499"/>
                <a:gd name="f290" fmla="val 34033"/>
                <a:gd name="f291" fmla="val 4179"/>
                <a:gd name="f292" fmla="val 33873"/>
                <a:gd name="f293" fmla="val 3951"/>
                <a:gd name="f294" fmla="val 33753"/>
                <a:gd name="f295" fmla="val 3779"/>
                <a:gd name="f296" fmla="val 33580"/>
                <a:gd name="f297" fmla="val 3710"/>
                <a:gd name="f298" fmla="val 33389"/>
                <a:gd name="f299" fmla="val 33073"/>
                <a:gd name="f300" fmla="val 32705"/>
                <a:gd name="f301" fmla="val 3897"/>
                <a:gd name="f302" fmla="val 32435"/>
                <a:gd name="f303" fmla="val 4111"/>
                <a:gd name="f304" fmla="val 31522"/>
                <a:gd name="f305" fmla="val 4864"/>
                <a:gd name="f306" fmla="val 30746"/>
                <a:gd name="f307" fmla="val 5777"/>
                <a:gd name="f308" fmla="val 6827"/>
                <a:gd name="f309" fmla="val 30563"/>
                <a:gd name="f310" fmla="val 5343"/>
                <a:gd name="f311" fmla="val 30700"/>
                <a:gd name="f312" fmla="val 3768"/>
                <a:gd name="f313" fmla="val 30495"/>
                <a:gd name="f314" fmla="val 2239"/>
                <a:gd name="f315" fmla="val 30449"/>
                <a:gd name="f316" fmla="val 1897"/>
                <a:gd name="f317" fmla="val 30335"/>
                <a:gd name="f318" fmla="val 1508"/>
                <a:gd name="f319" fmla="val 30016"/>
                <a:gd name="f320" fmla="val 1417"/>
                <a:gd name="f321" fmla="val 29975"/>
                <a:gd name="f322" fmla="val 1406"/>
                <a:gd name="f323" fmla="val 29935"/>
                <a:gd name="f324" fmla="val 1401"/>
                <a:gd name="f325" fmla="val 29896"/>
                <a:gd name="f326" fmla="val 29605"/>
                <a:gd name="f327" fmla="val 29352"/>
                <a:gd name="f328" fmla="val 1683"/>
                <a:gd name="f329" fmla="val 29171"/>
                <a:gd name="f330" fmla="val 1965"/>
                <a:gd name="f331" fmla="val 27596"/>
                <a:gd name="f332" fmla="val 27505"/>
                <a:gd name="f333" fmla="val 27414"/>
                <a:gd name="f334" fmla="val 6165"/>
                <a:gd name="f335" fmla="val 27003"/>
                <a:gd name="f336" fmla="val 5161"/>
                <a:gd name="f337" fmla="val 26364"/>
                <a:gd name="f338" fmla="val 4339"/>
                <a:gd name="f339" fmla="val 26139"/>
                <a:gd name="f340" fmla="val 4045"/>
                <a:gd name="f341" fmla="val 25783"/>
                <a:gd name="f342" fmla="val 3764"/>
                <a:gd name="f343" fmla="val 25455"/>
                <a:gd name="f344" fmla="val 25350"/>
                <a:gd name="f345" fmla="val 25248"/>
                <a:gd name="f346" fmla="val 3793"/>
                <a:gd name="f347" fmla="val 25154"/>
                <a:gd name="f348" fmla="val 3859"/>
                <a:gd name="f349" fmla="val 24834"/>
                <a:gd name="f350" fmla="val 4065"/>
                <a:gd name="f351" fmla="val 24880"/>
                <a:gd name="f352" fmla="val 25108"/>
                <a:gd name="f353" fmla="val 7192"/>
                <a:gd name="f354" fmla="val 25930"/>
                <a:gd name="f355" fmla="val 9474"/>
                <a:gd name="f356" fmla="val 27528"/>
                <a:gd name="f357" fmla="val 11346"/>
                <a:gd name="f358" fmla="val 24720"/>
                <a:gd name="f359" fmla="val 15820"/>
                <a:gd name="f360" fmla="val 21068"/>
                <a:gd name="f361" fmla="val 19700"/>
                <a:gd name="f362" fmla="val 18124"/>
                <a:gd name="f363" fmla="val 24105"/>
                <a:gd name="f364" fmla="val 17256"/>
                <a:gd name="f365" fmla="val 25429"/>
                <a:gd name="f366" fmla="val 16435"/>
                <a:gd name="f367" fmla="val 26776"/>
                <a:gd name="f368" fmla="val 15704"/>
                <a:gd name="f369" fmla="val 28191"/>
                <a:gd name="f370" fmla="val 16982"/>
                <a:gd name="f371" fmla="val 24562"/>
                <a:gd name="f372" fmla="val 17918"/>
                <a:gd name="f373" fmla="val 20819"/>
                <a:gd name="f374" fmla="val 18512"/>
                <a:gd name="f375" fmla="val 17030"/>
                <a:gd name="f376" fmla="val 19196"/>
                <a:gd name="f377" fmla="val 12602"/>
                <a:gd name="f378" fmla="val 19402"/>
                <a:gd name="f379" fmla="val 8059"/>
                <a:gd name="f380" fmla="val 18420"/>
                <a:gd name="f381" fmla="val 3723"/>
                <a:gd name="f382" fmla="val 18010"/>
                <a:gd name="f383" fmla="val 2011"/>
                <a:gd name="f384" fmla="val 17028"/>
                <a:gd name="f385" fmla="val 25"/>
                <a:gd name="f386" fmla="val 15271"/>
                <a:gd name="f387" fmla="val 2"/>
                <a:gd name="f388" fmla="*/ f0 1 43985"/>
                <a:gd name="f389" fmla="*/ f1 1 78741"/>
                <a:gd name="f390" fmla="+- f4 0 f2"/>
                <a:gd name="f391" fmla="+- f3 0 f2"/>
                <a:gd name="f392" fmla="*/ f391 1 43985"/>
                <a:gd name="f393" fmla="*/ f390 1 78741"/>
                <a:gd name="f394" fmla="*/ f2 1 f392"/>
                <a:gd name="f395" fmla="*/ f3 1 f392"/>
                <a:gd name="f396" fmla="*/ f2 1 f393"/>
                <a:gd name="f397" fmla="*/ f4 1 f393"/>
                <a:gd name="f398" fmla="*/ f394 f388 1"/>
                <a:gd name="f399" fmla="*/ f395 f388 1"/>
                <a:gd name="f400" fmla="*/ f397 f389 1"/>
                <a:gd name="f401" fmla="*/ f396 f389 1"/>
              </a:gdLst>
              <a:ahLst/>
              <a:cxnLst>
                <a:cxn ang="3cd4">
                  <a:pos x="hc" y="t"/>
                </a:cxn>
                <a:cxn ang="0">
                  <a:pos x="r" y="vc"/>
                </a:cxn>
                <a:cxn ang="cd4">
                  <a:pos x="hc" y="b"/>
                </a:cxn>
                <a:cxn ang="cd2">
                  <a:pos x="l" y="vc"/>
                </a:cxn>
              </a:cxnLst>
              <a:rect l="f398" t="f401" r="f399" b="f400"/>
              <a:pathLst>
                <a:path w="43985" h="78741">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16" y="f30"/>
                    <a:pt x="f31" y="f32"/>
                    <a:pt x="f33" y="f34"/>
                  </a:cubicBezTo>
                  <a:cubicBezTo>
                    <a:pt x="f35" y="f36"/>
                    <a:pt x="f37" y="f38"/>
                    <a:pt x="f39" y="f40"/>
                  </a:cubicBezTo>
                  <a:cubicBezTo>
                    <a:pt x="f41" y="f42"/>
                    <a:pt x="f43" y="f44"/>
                    <a:pt x="f45" y="f46"/>
                  </a:cubicBezTo>
                  <a:cubicBezTo>
                    <a:pt x="f47" y="f48"/>
                    <a:pt x="f49" y="f50"/>
                    <a:pt x="f51" y="f50"/>
                  </a:cubicBezTo>
                  <a:cubicBezTo>
                    <a:pt x="f52" y="f50"/>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35" y="f81"/>
                    <a:pt x="f82" y="f83"/>
                    <a:pt x="f84" y="f85"/>
                  </a:cubicBezTo>
                  <a:cubicBezTo>
                    <a:pt x="f14" y="f86"/>
                    <a:pt x="f87" y="f88"/>
                    <a:pt x="f89" y="f90"/>
                  </a:cubicBezTo>
                  <a:cubicBezTo>
                    <a:pt x="f91" y="f92"/>
                    <a:pt x="f93" y="f94"/>
                    <a:pt x="f95" y="f96"/>
                  </a:cubicBezTo>
                  <a:cubicBezTo>
                    <a:pt x="f97" y="f98"/>
                    <a:pt x="f99" y="f100"/>
                    <a:pt x="f101" y="f102"/>
                  </a:cubicBezTo>
                  <a:cubicBezTo>
                    <a:pt x="f103" y="f104"/>
                    <a:pt x="f105" y="f106"/>
                    <a:pt x="f107" y="f106"/>
                  </a:cubicBezTo>
                  <a:cubicBezTo>
                    <a:pt x="f108" y="f106"/>
                    <a:pt x="f109" y="f110"/>
                    <a:pt x="f111" y="f112"/>
                  </a:cubicBezTo>
                  <a:cubicBezTo>
                    <a:pt x="f113" y="f114"/>
                    <a:pt x="f115" y="f116"/>
                    <a:pt x="f117" y="f118"/>
                  </a:cubicBezTo>
                  <a:cubicBezTo>
                    <a:pt x="f2" y="f119"/>
                    <a:pt x="f120" y="f121"/>
                    <a:pt x="f122" y="f123"/>
                  </a:cubicBezTo>
                  <a:cubicBezTo>
                    <a:pt x="f124" y="f125"/>
                    <a:pt x="f126" y="f127"/>
                    <a:pt x="f128" y="f129"/>
                  </a:cubicBezTo>
                  <a:cubicBezTo>
                    <a:pt x="f130" y="f131"/>
                    <a:pt x="f132" y="f133"/>
                    <a:pt x="f134" y="f135"/>
                  </a:cubicBezTo>
                  <a:cubicBezTo>
                    <a:pt x="f136" y="f137"/>
                    <a:pt x="f138" y="f139"/>
                    <a:pt x="f140" y="f139"/>
                  </a:cubicBezTo>
                  <a:cubicBezTo>
                    <a:pt x="f141" y="f139"/>
                    <a:pt x="f142" y="f143"/>
                    <a:pt x="f144" y="f145"/>
                  </a:cubicBezTo>
                  <a:cubicBezTo>
                    <a:pt x="f146" y="f147"/>
                    <a:pt x="f148" y="f149"/>
                    <a:pt x="f150" y="f151"/>
                  </a:cubicBezTo>
                  <a:cubicBezTo>
                    <a:pt x="f152" y="f153"/>
                    <a:pt x="f154" y="f155"/>
                    <a:pt x="f156" y="f157"/>
                  </a:cubicBezTo>
                  <a:cubicBezTo>
                    <a:pt x="f12" y="f119"/>
                    <a:pt x="f158" y="f159"/>
                    <a:pt x="f160" y="f161"/>
                  </a:cubicBezTo>
                  <a:cubicBezTo>
                    <a:pt x="f162" y="f163"/>
                    <a:pt x="f164" y="f165"/>
                    <a:pt x="f166" y="f167"/>
                  </a:cubicBezTo>
                  <a:cubicBezTo>
                    <a:pt x="f168" y="f169"/>
                    <a:pt x="f170" y="f171"/>
                    <a:pt x="f172" y="f173"/>
                  </a:cubicBezTo>
                  <a:cubicBezTo>
                    <a:pt x="f174" y="f175"/>
                    <a:pt x="f176" y="f177"/>
                    <a:pt x="f178" y="f177"/>
                  </a:cubicBezTo>
                  <a:cubicBezTo>
                    <a:pt x="f179" y="f177"/>
                    <a:pt x="f180" y="f181"/>
                    <a:pt x="f182" y="f183"/>
                  </a:cubicBezTo>
                  <a:cubicBezTo>
                    <a:pt x="f184" y="f185"/>
                    <a:pt x="f186" y="f187"/>
                    <a:pt x="f188" y="f189"/>
                  </a:cubicBezTo>
                  <a:cubicBezTo>
                    <a:pt x="f190" y="f191"/>
                    <a:pt x="f192" y="f193"/>
                    <a:pt x="f194" y="f195"/>
                  </a:cubicBezTo>
                  <a:cubicBezTo>
                    <a:pt x="f196" y="f197"/>
                    <a:pt x="f16"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3" y="f221"/>
                    <a:pt x="f222" y="f223"/>
                  </a:cubicBezTo>
                  <a:cubicBezTo>
                    <a:pt x="f224" y="f225"/>
                    <a:pt x="f226" y="f227"/>
                    <a:pt x="f228" y="f229"/>
                  </a:cubicBezTo>
                  <a:cubicBezTo>
                    <a:pt x="f230" y="f231"/>
                    <a:pt x="f232" y="f233"/>
                    <a:pt x="f234" y="f233"/>
                  </a:cubicBezTo>
                  <a:cubicBezTo>
                    <a:pt x="f235" y="f233"/>
                    <a:pt x="f236" y="f237"/>
                    <a:pt x="f238" y="f239"/>
                  </a:cubicBezTo>
                  <a:cubicBezTo>
                    <a:pt x="f240" y="f241"/>
                    <a:pt x="f176" y="f214"/>
                    <a:pt x="f242" y="f46"/>
                  </a:cubicBezTo>
                  <a:cubicBezTo>
                    <a:pt x="f243" y="f244"/>
                    <a:pt x="f245" y="f246"/>
                    <a:pt x="f247" y="f248"/>
                  </a:cubicBezTo>
                  <a:cubicBezTo>
                    <a:pt x="f249" y="f250"/>
                    <a:pt x="f251" y="f5"/>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5"/>
                  </a:cubicBezTo>
                  <a:cubicBezTo>
                    <a:pt x="f277" y="f275"/>
                    <a:pt x="f278" y="f279"/>
                    <a:pt x="f280" y="f281"/>
                  </a:cubicBezTo>
                  <a:cubicBezTo>
                    <a:pt x="f282" y="f283"/>
                    <a:pt x="f284" y="f285"/>
                    <a:pt x="f286" y="f287"/>
                  </a:cubicBezTo>
                  <a:cubicBezTo>
                    <a:pt x="f288" y="f289"/>
                    <a:pt x="f290" y="f291"/>
                    <a:pt x="f292" y="f293"/>
                  </a:cubicBezTo>
                  <a:cubicBezTo>
                    <a:pt x="f294" y="f295"/>
                    <a:pt x="f296" y="f297"/>
                    <a:pt x="f298" y="f297"/>
                  </a:cubicBezTo>
                  <a:cubicBezTo>
                    <a:pt x="f299" y="f297"/>
                    <a:pt x="f300" y="f301"/>
                    <a:pt x="f302" y="f303"/>
                  </a:cubicBezTo>
                  <a:cubicBezTo>
                    <a:pt x="f304" y="f305"/>
                    <a:pt x="f306" y="f307"/>
                    <a:pt x="f240" y="f308"/>
                  </a:cubicBezTo>
                  <a:cubicBezTo>
                    <a:pt x="f309" y="f310"/>
                    <a:pt x="f311" y="f312"/>
                    <a:pt x="f313" y="f314"/>
                  </a:cubicBezTo>
                  <a:cubicBezTo>
                    <a:pt x="f315" y="f316"/>
                    <a:pt x="f317" y="f318"/>
                    <a:pt x="f319" y="f320"/>
                  </a:cubicBezTo>
                  <a:cubicBezTo>
                    <a:pt x="f321" y="f322"/>
                    <a:pt x="f323" y="f324"/>
                    <a:pt x="f325" y="f324"/>
                  </a:cubicBezTo>
                  <a:cubicBezTo>
                    <a:pt x="f326" y="f324"/>
                    <a:pt x="f327" y="f328"/>
                    <a:pt x="f329" y="f330"/>
                  </a:cubicBezTo>
                  <a:cubicBezTo>
                    <a:pt x="f254" y="f15"/>
                    <a:pt x="f331" y="f310"/>
                    <a:pt x="f332" y="f283"/>
                  </a:cubicBezTo>
                  <a:cubicBezTo>
                    <a:pt x="f333" y="f334"/>
                    <a:pt x="f335" y="f336"/>
                    <a:pt x="f337" y="f338"/>
                  </a:cubicBezTo>
                  <a:cubicBezTo>
                    <a:pt x="f339" y="f340"/>
                    <a:pt x="f341" y="f342"/>
                    <a:pt x="f343" y="f342"/>
                  </a:cubicBezTo>
                  <a:cubicBezTo>
                    <a:pt x="f344" y="f342"/>
                    <a:pt x="f345" y="f346"/>
                    <a:pt x="f347" y="f348"/>
                  </a:cubicBezTo>
                  <a:cubicBezTo>
                    <a:pt x="f349" y="f350"/>
                    <a:pt x="f349" y="f289"/>
                    <a:pt x="f351" y="f305"/>
                  </a:cubicBezTo>
                  <a:cubicBezTo>
                    <a:pt x="f352" y="f353"/>
                    <a:pt x="f354" y="f355"/>
                    <a:pt x="f356" y="f357"/>
                  </a:cubicBezTo>
                  <a:cubicBezTo>
                    <a:pt x="f358" y="f359"/>
                    <a:pt x="f360" y="f361"/>
                    <a:pt x="f362" y="f363"/>
                  </a:cubicBez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26" y="f6"/>
                    <a:pt x="f221" y="f6"/>
                    <a:pt x="f5" y="f6"/>
                  </a:cubicBezTo>
                  <a:close/>
                </a:path>
              </a:pathLst>
            </a:custGeom>
            <a:solidFill>
              <a:srgbClr val="A3B745"/>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spTree>
    <p:extLst>
      <p:ext uri="{BB962C8B-B14F-4D97-AF65-F5344CB8AC3E}">
        <p14:creationId xmlns:p14="http://schemas.microsoft.com/office/powerpoint/2010/main" val="40958997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9264396" y="228600"/>
            <a:ext cx="2025383" cy="911351"/>
          </a:xfrm>
          <a:prstGeom prst="rect">
            <a:avLst/>
          </a:prstGeom>
        </p:spPr>
      </p:pic>
      <p:pic>
        <p:nvPicPr>
          <p:cNvPr id="17" name="bg object 17"/>
          <p:cNvPicPr/>
          <p:nvPr/>
        </p:nvPicPr>
        <p:blipFill>
          <a:blip r:embed="rId3" cstate="email">
            <a:extLst>
              <a:ext uri="{28A0092B-C50C-407E-A947-70E740481C1C}">
                <a14:useLocalDpi xmlns:a14="http://schemas.microsoft.com/office/drawing/2010/main"/>
              </a:ext>
            </a:extLst>
          </a:blip>
          <a:stretch>
            <a:fillRect/>
          </a:stretch>
        </p:blipFill>
        <p:spPr>
          <a:xfrm>
            <a:off x="7191756" y="0"/>
            <a:ext cx="5000243" cy="1426459"/>
          </a:xfrm>
          <a:prstGeom prst="rect">
            <a:avLst/>
          </a:prstGeom>
        </p:spPr>
      </p:pic>
      <p:sp>
        <p:nvSpPr>
          <p:cNvPr id="18" name="bg object 18"/>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19" name="bg object 19"/>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endParaRPr/>
          </a:p>
        </p:txBody>
      </p:sp>
      <p:sp>
        <p:nvSpPr>
          <p:cNvPr id="20" name="bg object 20"/>
          <p:cNvSpPr/>
          <p:nvPr/>
        </p:nvSpPr>
        <p:spPr>
          <a:xfrm>
            <a:off x="704850"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4" name="Holder 4"/>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88450893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86"/>
        <p:cNvGrpSpPr/>
        <p:nvPr/>
      </p:nvGrpSpPr>
      <p:grpSpPr>
        <a:xfrm>
          <a:off x="0" y="0"/>
          <a:ext cx="0" cy="0"/>
          <a:chOff x="0" y="0"/>
          <a:chExt cx="0" cy="0"/>
        </a:xfrm>
      </p:grpSpPr>
      <p:sp>
        <p:nvSpPr>
          <p:cNvPr id="1487" name="Google Shape;1487;p70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8" name="Google Shape;1488;p70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9" name="Google Shape;1489;p70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90" name="Google Shape;1490;p7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91" name="Google Shape;1491;p7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92" name="Google Shape;1492;p70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93" name="Google Shape;1493;p70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94" name="Google Shape;1494;p70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95" name="Google Shape;1495;p70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729417914"/>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preserve="1">
  <p:cSld name="2_Title and Content">
    <p:spTree>
      <p:nvGrpSpPr>
        <p:cNvPr id="1" name=""/>
        <p:cNvGrpSpPr/>
        <p:nvPr/>
      </p:nvGrpSpPr>
      <p:grpSpPr>
        <a:xfrm>
          <a:off x="0" y="0"/>
          <a:ext cx="0" cy="0"/>
          <a:chOff x="0" y="0"/>
          <a:chExt cx="0" cy="0"/>
        </a:xfrm>
      </p:grpSpPr>
      <p:grpSp>
        <p:nvGrpSpPr>
          <p:cNvPr id="2" name="Google Shape;147;p15">
            <a:extLst>
              <a:ext uri="{FF2B5EF4-FFF2-40B4-BE49-F238E27FC236}">
                <a16:creationId xmlns:a16="http://schemas.microsoft.com/office/drawing/2014/main" id="{77F098E0-A6BA-E079-FC2F-4363D34904BD}"/>
              </a:ext>
            </a:extLst>
          </p:cNvPr>
          <p:cNvGrpSpPr/>
          <p:nvPr/>
        </p:nvGrpSpPr>
        <p:grpSpPr>
          <a:xfrm>
            <a:off x="7191545" y="0"/>
            <a:ext cx="5000460" cy="1425988"/>
            <a:chOff x="7191545" y="0"/>
            <a:chExt cx="5000460" cy="1425988"/>
          </a:xfrm>
        </p:grpSpPr>
        <p:pic>
          <p:nvPicPr>
            <p:cNvPr id="3" name="Google Shape;148;p15">
              <a:extLst>
                <a:ext uri="{FF2B5EF4-FFF2-40B4-BE49-F238E27FC236}">
                  <a16:creationId xmlns:a16="http://schemas.microsoft.com/office/drawing/2014/main" id="{41F6CC59-F613-4A68-35CF-61A10400C7E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49;p15">
              <a:extLst>
                <a:ext uri="{FF2B5EF4-FFF2-40B4-BE49-F238E27FC236}">
                  <a16:creationId xmlns:a16="http://schemas.microsoft.com/office/drawing/2014/main" id="{5951439B-6D9D-4152-8C8D-1D3E9D22215A}"/>
                </a:ext>
              </a:extLst>
            </p:cNvPr>
            <p:cNvGrpSpPr/>
            <p:nvPr/>
          </p:nvGrpSpPr>
          <p:grpSpPr>
            <a:xfrm>
              <a:off x="7191545" y="0"/>
              <a:ext cx="5000460" cy="1425988"/>
              <a:chOff x="7191545" y="0"/>
              <a:chExt cx="5000460" cy="1425988"/>
            </a:xfrm>
          </p:grpSpPr>
          <p:sp>
            <p:nvSpPr>
              <p:cNvPr id="5" name="Google Shape;150;p15">
                <a:extLst>
                  <a:ext uri="{FF2B5EF4-FFF2-40B4-BE49-F238E27FC236}">
                    <a16:creationId xmlns:a16="http://schemas.microsoft.com/office/drawing/2014/main" id="{E3121566-10B0-A708-5E4D-FCB3409A143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1;p15">
                <a:extLst>
                  <a:ext uri="{FF2B5EF4-FFF2-40B4-BE49-F238E27FC236}">
                    <a16:creationId xmlns:a16="http://schemas.microsoft.com/office/drawing/2014/main" id="{A87C625E-2974-548C-EDF8-D0A60140A36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2;p15">
            <a:extLst>
              <a:ext uri="{FF2B5EF4-FFF2-40B4-BE49-F238E27FC236}">
                <a16:creationId xmlns:a16="http://schemas.microsoft.com/office/drawing/2014/main" id="{DF860B79-6A19-2077-79F6-9BBF5CC9EAAC}"/>
              </a:ext>
            </a:extLst>
          </p:cNvPr>
          <p:cNvSpPr txBox="1">
            <a:spLocks noGrp="1"/>
          </p:cNvSpPr>
          <p:nvPr>
            <p:ph type="title"/>
          </p:nvPr>
        </p:nvSpPr>
        <p:spPr/>
        <p:txBody>
          <a:bodyPr/>
          <a:lstStyle>
            <a:lvl1pPr>
              <a:defRPr/>
            </a:lvl1pPr>
          </a:lstStyle>
          <a:p>
            <a:pPr lvl="0"/>
            <a:endParaRPr lang="en-US"/>
          </a:p>
        </p:txBody>
      </p:sp>
      <p:sp>
        <p:nvSpPr>
          <p:cNvPr id="8" name="Google Shape;153;p15">
            <a:extLst>
              <a:ext uri="{FF2B5EF4-FFF2-40B4-BE49-F238E27FC236}">
                <a16:creationId xmlns:a16="http://schemas.microsoft.com/office/drawing/2014/main" id="{B45FC277-4792-73DC-225E-78A0D8DF6D78}"/>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54;p15">
            <a:extLst>
              <a:ext uri="{FF2B5EF4-FFF2-40B4-BE49-F238E27FC236}">
                <a16:creationId xmlns:a16="http://schemas.microsoft.com/office/drawing/2014/main" id="{2918FCF8-9C0B-8029-DFBE-E6D6CC2FBAB5}"/>
              </a:ext>
            </a:extLst>
          </p:cNvPr>
          <p:cNvSpPr txBox="1">
            <a:spLocks noGrp="1"/>
          </p:cNvSpPr>
          <p:nvPr>
            <p:ph type="sldNum" sz="quarter" idx="8"/>
          </p:nvPr>
        </p:nvSpPr>
        <p:spPr/>
        <p:txBody>
          <a:bodyPr/>
          <a:lstStyle>
            <a:lvl1pPr>
              <a:defRPr>
                <a:solidFill>
                  <a:srgbClr val="AEB3B7"/>
                </a:solidFill>
              </a:defRPr>
            </a:lvl1pPr>
          </a:lstStyle>
          <a:p>
            <a:pPr lvl="0"/>
            <a:fld id="{C907DB51-C67A-42B9-BE4E-38D7B46F20E1}" type="slidenum">
              <a:t>‹#›</a:t>
            </a:fld>
            <a:endParaRPr lang="en-US"/>
          </a:p>
        </p:txBody>
      </p:sp>
      <p:cxnSp>
        <p:nvCxnSpPr>
          <p:cNvPr id="10" name="Google Shape;155;p15">
            <a:extLst>
              <a:ext uri="{FF2B5EF4-FFF2-40B4-BE49-F238E27FC236}">
                <a16:creationId xmlns:a16="http://schemas.microsoft.com/office/drawing/2014/main" id="{8BF3EC5F-6C51-A996-C16F-EC789C46E74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56;p15">
            <a:extLst>
              <a:ext uri="{FF2B5EF4-FFF2-40B4-BE49-F238E27FC236}">
                <a16:creationId xmlns:a16="http://schemas.microsoft.com/office/drawing/2014/main" id="{CD471410-CA1C-443F-04F2-6DCC5896CA8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18947860"/>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preserve="1">
  <p:cSld name="24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464D5FC5-61A8-04C9-F62C-B5EF1A73EF97}"/>
              </a:ext>
            </a:extLst>
          </p:cNvPr>
          <p:cNvSpPr txBox="1">
            <a:spLocks noGrp="1"/>
          </p:cNvSpPr>
          <p:nvPr>
            <p:ph type="body" idx="4294967295"/>
          </p:nvPr>
        </p:nvSpPr>
        <p:spPr>
          <a:xfrm>
            <a:off x="457200" y="1146255"/>
            <a:ext cx="2350172" cy="2971800"/>
          </a:xfrm>
        </p:spPr>
        <p:txBody>
          <a:bodyPr lIns="91440" rIns="91440"/>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83B6F9F3-DEBB-5D94-00E5-71B63E11F20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91DE5804-0915-2338-A5E5-8F13C93F851F}"/>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7C23870F-DE5C-C14B-4681-9DA9E4ACC5C6}"/>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6" name="Freeform 19">
              <a:extLst>
                <a:ext uri="{FF2B5EF4-FFF2-40B4-BE49-F238E27FC236}">
                  <a16:creationId xmlns:a16="http://schemas.microsoft.com/office/drawing/2014/main" id="{8156E9FD-5035-2A08-4629-BF11623A1ADE}"/>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grpSp>
      <p:sp>
        <p:nvSpPr>
          <p:cNvPr id="7" name="Picture Placeholder 6">
            <a:extLst>
              <a:ext uri="{FF2B5EF4-FFF2-40B4-BE49-F238E27FC236}">
                <a16:creationId xmlns:a16="http://schemas.microsoft.com/office/drawing/2014/main" id="{DB389414-B60F-CC5A-8737-8C599B259097}"/>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B04CB5C1-ED47-986B-ECB6-8FCE2BE24287}"/>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09728421"/>
      </p:ext>
    </p:extLst>
  </p:cSld>
  <p:clrMapOvr>
    <a:masterClrMapping/>
  </p:clrMapOvr>
  <p:hf sldNum="0" hdr="0" ftr="0" dt="0"/>
</p:sldLayout>
</file>

<file path=ppt/slideLayouts/slideLayout1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753738556"/>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512841274"/>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4246024027"/>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46CE7D5-CF57-46EF-B807-FDD0502418D4}"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078841579"/>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46CE7D5-CF57-46EF-B807-FDD0502418D4}" type="datetimeFigureOut">
              <a:rPr lang="en-US" smtClean="0"/>
              <a:t>10/31/2025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21104958"/>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46CE7D5-CF57-46EF-B807-FDD0502418D4}" type="datetimeFigureOut">
              <a:rPr lang="en-US" smtClean="0"/>
              <a:t>10/31/2025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850606188"/>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10/31/2025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416069879"/>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93035385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96"/>
        <p:cNvGrpSpPr/>
        <p:nvPr/>
      </p:nvGrpSpPr>
      <p:grpSpPr>
        <a:xfrm>
          <a:off x="0" y="0"/>
          <a:ext cx="0" cy="0"/>
          <a:chOff x="0" y="0"/>
          <a:chExt cx="0" cy="0"/>
        </a:xfrm>
      </p:grpSpPr>
      <p:sp>
        <p:nvSpPr>
          <p:cNvPr id="1497" name="Google Shape;1497;p70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8" name="Google Shape;1498;p7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99" name="Google Shape;1499;p70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00" name="Google Shape;1500;p70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01" name="Google Shape;1501;p70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197879599"/>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394923533"/>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71265056"/>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999874229"/>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65270637"/>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4"/>
        <p:cNvGrpSpPr/>
        <p:nvPr/>
      </p:nvGrpSpPr>
      <p:grpSpPr>
        <a:xfrm>
          <a:off x="0" y="0"/>
          <a:ext cx="0" cy="0"/>
          <a:chOff x="0" y="0"/>
          <a:chExt cx="0" cy="0"/>
        </a:xfrm>
      </p:grpSpPr>
      <p:sp>
        <p:nvSpPr>
          <p:cNvPr id="35" name="Google Shape;35;p41"/>
          <p:cNvSpPr txBox="1">
            <a:spLocks noGrp="1"/>
          </p:cNvSpPr>
          <p:nvPr>
            <p:ph type="title"/>
          </p:nvPr>
        </p:nvSpPr>
        <p:spPr>
          <a:xfrm>
            <a:off x="431165" y="373062"/>
            <a:ext cx="6131559" cy="1346200"/>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sz="4250" b="1" i="0">
                <a:solidFill>
                  <a:srgbClr val="1C488A"/>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 name="Google Shape;36;p41"/>
          <p:cNvSpPr txBox="1">
            <a:spLocks noGrp="1"/>
          </p:cNvSpPr>
          <p:nvPr>
            <p:ph type="ftr" idx="11"/>
          </p:nvPr>
        </p:nvSpPr>
        <p:spPr>
          <a:xfrm>
            <a:off x="4145280" y="6377940"/>
            <a:ext cx="3901440" cy="342900"/>
          </a:xfrm>
          <a:prstGeom prst="rect">
            <a:avLst/>
          </a:prstGeom>
          <a:noFill/>
          <a:ln>
            <a:noFill/>
          </a:ln>
        </p:spPr>
        <p:txBody>
          <a:bodyPr spcFirstLastPara="1" wrap="square" lIns="0" tIns="0" rIns="0" bIns="0" anchor="t" anchorCtr="0">
            <a:spAutoFit/>
          </a:bodyPr>
          <a:lstStyle>
            <a:lvl1pPr lvl="0" algn="ctr">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 name="Google Shape;37;p41"/>
          <p:cNvSpPr txBox="1">
            <a:spLocks noGrp="1"/>
          </p:cNvSpPr>
          <p:nvPr>
            <p:ph type="dt" idx="10"/>
          </p:nvPr>
        </p:nvSpPr>
        <p:spPr>
          <a:xfrm>
            <a:off x="609600" y="6377940"/>
            <a:ext cx="2804160" cy="342900"/>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 name="Google Shape;38;p41"/>
          <p:cNvSpPr txBox="1">
            <a:spLocks noGrp="1"/>
          </p:cNvSpPr>
          <p:nvPr>
            <p:ph type="sldNum" idx="12"/>
          </p:nvPr>
        </p:nvSpPr>
        <p:spPr>
          <a:xfrm>
            <a:off x="8778240" y="6377940"/>
            <a:ext cx="2804160" cy="342900"/>
          </a:xfrm>
          <a:prstGeom prst="rect">
            <a:avLst/>
          </a:prstGeom>
          <a:noFill/>
          <a:ln>
            <a:noFill/>
          </a:ln>
        </p:spPr>
        <p:txBody>
          <a:bodyPr spcFirstLastPara="1" wrap="square" lIns="0" tIns="0" rIns="0" bIns="0" anchor="t" anchorCtr="0">
            <a:spAutoFit/>
          </a:bodyPr>
          <a:lstStyle>
            <a:lvl1pPr lvl="0" indent="0" algn="r">
              <a:spcBef>
                <a:spcPts val="0"/>
              </a:spcBef>
              <a:buNone/>
              <a:defRPr>
                <a:solidFill>
                  <a:srgbClr val="888888"/>
                </a:solidFill>
              </a:defRPr>
            </a:lvl1pPr>
            <a:lvl2pPr lvl="1" indent="0" algn="r">
              <a:spcBef>
                <a:spcPts val="0"/>
              </a:spcBef>
              <a:buNone/>
              <a:defRPr>
                <a:solidFill>
                  <a:srgbClr val="888888"/>
                </a:solidFill>
              </a:defRPr>
            </a:lvl2pPr>
            <a:lvl3pPr lvl="2" indent="0" algn="r">
              <a:spcBef>
                <a:spcPts val="0"/>
              </a:spcBef>
              <a:buNone/>
              <a:defRPr>
                <a:solidFill>
                  <a:srgbClr val="888888"/>
                </a:solidFill>
              </a:defRPr>
            </a:lvl3pPr>
            <a:lvl4pPr lvl="3" indent="0" algn="r">
              <a:spcBef>
                <a:spcPts val="0"/>
              </a:spcBef>
              <a:buNone/>
              <a:defRPr>
                <a:solidFill>
                  <a:srgbClr val="888888"/>
                </a:solidFill>
              </a:defRPr>
            </a:lvl4pPr>
            <a:lvl5pPr lvl="4" indent="0" algn="r">
              <a:spcBef>
                <a:spcPts val="0"/>
              </a:spcBef>
              <a:buNone/>
              <a:defRPr>
                <a:solidFill>
                  <a:srgbClr val="888888"/>
                </a:solidFill>
              </a:defRPr>
            </a:lvl5pPr>
            <a:lvl6pPr lvl="5" indent="0" algn="r">
              <a:spcBef>
                <a:spcPts val="0"/>
              </a:spcBef>
              <a:buNone/>
              <a:defRPr>
                <a:solidFill>
                  <a:srgbClr val="888888"/>
                </a:solidFill>
              </a:defRPr>
            </a:lvl6pPr>
            <a:lvl7pPr lvl="6" indent="0" algn="r">
              <a:spcBef>
                <a:spcPts val="0"/>
              </a:spcBef>
              <a:buNone/>
              <a:defRPr>
                <a:solidFill>
                  <a:srgbClr val="888888"/>
                </a:solidFill>
              </a:defRPr>
            </a:lvl7pPr>
            <a:lvl8pPr lvl="7" indent="0" algn="r">
              <a:spcBef>
                <a:spcPts val="0"/>
              </a:spcBef>
              <a:buNone/>
              <a:defRPr>
                <a:solidFill>
                  <a:srgbClr val="888888"/>
                </a:solidFill>
              </a:defRPr>
            </a:lvl8pPr>
            <a:lvl9pPr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121307601"/>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161"/>
        <p:cNvGrpSpPr/>
        <p:nvPr/>
      </p:nvGrpSpPr>
      <p:grpSpPr>
        <a:xfrm>
          <a:off x="0" y="0"/>
          <a:ext cx="0" cy="0"/>
          <a:chOff x="0" y="0"/>
          <a:chExt cx="0" cy="0"/>
        </a:xfrm>
      </p:grpSpPr>
      <p:sp>
        <p:nvSpPr>
          <p:cNvPr id="4162" name="Google Shape;4162;p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163" name="Google Shape;4163;p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64" name="Google Shape;4164;p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65" name="Google Shape;4165;p69"/>
          <p:cNvGrpSpPr/>
          <p:nvPr/>
        </p:nvGrpSpPr>
        <p:grpSpPr>
          <a:xfrm>
            <a:off x="7191542" y="1"/>
            <a:ext cx="5000459" cy="1425992"/>
            <a:chOff x="7191542" y="1"/>
            <a:chExt cx="5000459" cy="1425992"/>
          </a:xfrm>
        </p:grpSpPr>
        <p:pic>
          <p:nvPicPr>
            <p:cNvPr id="4166" name="Google Shape;4166;p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67" name="Google Shape;4167;p69"/>
            <p:cNvGrpSpPr/>
            <p:nvPr/>
          </p:nvGrpSpPr>
          <p:grpSpPr>
            <a:xfrm>
              <a:off x="7191542" y="1"/>
              <a:ext cx="5000459" cy="1425992"/>
              <a:chOff x="7186272" y="0"/>
              <a:chExt cx="5005729" cy="1427495"/>
            </a:xfrm>
          </p:grpSpPr>
          <p:sp>
            <p:nvSpPr>
              <p:cNvPr id="4168" name="Google Shape;4168;p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69" name="Google Shape;4169;p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extLst>
      <p:ext uri="{BB962C8B-B14F-4D97-AF65-F5344CB8AC3E}">
        <p14:creationId xmlns:p14="http://schemas.microsoft.com/office/powerpoint/2010/main" val="1245429462"/>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4170"/>
        <p:cNvGrpSpPr/>
        <p:nvPr/>
      </p:nvGrpSpPr>
      <p:grpSpPr>
        <a:xfrm>
          <a:off x="0" y="0"/>
          <a:ext cx="0" cy="0"/>
          <a:chOff x="0" y="0"/>
          <a:chExt cx="0" cy="0"/>
        </a:xfrm>
      </p:grpSpPr>
      <p:grpSp>
        <p:nvGrpSpPr>
          <p:cNvPr id="4171" name="Google Shape;4171;p70"/>
          <p:cNvGrpSpPr/>
          <p:nvPr/>
        </p:nvGrpSpPr>
        <p:grpSpPr>
          <a:xfrm>
            <a:off x="7191542" y="1"/>
            <a:ext cx="5000459" cy="1425992"/>
            <a:chOff x="7191542" y="1"/>
            <a:chExt cx="5000459" cy="1425992"/>
          </a:xfrm>
        </p:grpSpPr>
        <p:pic>
          <p:nvPicPr>
            <p:cNvPr id="4172" name="Google Shape;4172;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73" name="Google Shape;4173;p70"/>
            <p:cNvGrpSpPr/>
            <p:nvPr/>
          </p:nvGrpSpPr>
          <p:grpSpPr>
            <a:xfrm>
              <a:off x="7191542" y="1"/>
              <a:ext cx="5000459" cy="1425992"/>
              <a:chOff x="7186272" y="0"/>
              <a:chExt cx="5005729" cy="1427495"/>
            </a:xfrm>
          </p:grpSpPr>
          <p:sp>
            <p:nvSpPr>
              <p:cNvPr id="4174" name="Google Shape;4174;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75" name="Google Shape;4175;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4176" name="Google Shape;4176;p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77" name="Google Shape;4177;p7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78" name="Google Shape;4178;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179" name="Google Shape;4179;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80" name="Google Shape;4180;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57946959"/>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4181"/>
        <p:cNvGrpSpPr/>
        <p:nvPr/>
      </p:nvGrpSpPr>
      <p:grpSpPr>
        <a:xfrm>
          <a:off x="0" y="0"/>
          <a:ext cx="0" cy="0"/>
          <a:chOff x="0" y="0"/>
          <a:chExt cx="0" cy="0"/>
        </a:xfrm>
      </p:grpSpPr>
      <p:sp>
        <p:nvSpPr>
          <p:cNvPr id="4182" name="Google Shape;4182;p5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183" name="Google Shape;4183;p5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84" name="Google Shape;4184;p5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185" name="Google Shape;4185;p515"/>
          <p:cNvSpPr>
            <a:spLocks noGrp="1"/>
          </p:cNvSpPr>
          <p:nvPr>
            <p:ph type="pic" idx="2"/>
          </p:nvPr>
        </p:nvSpPr>
        <p:spPr>
          <a:xfrm>
            <a:off x="7118684" y="233915"/>
            <a:ext cx="5073316" cy="5943600"/>
          </a:xfrm>
          <a:prstGeom prst="rect">
            <a:avLst/>
          </a:prstGeom>
          <a:noFill/>
          <a:ln>
            <a:noFill/>
          </a:ln>
        </p:spPr>
      </p:sp>
      <p:grpSp>
        <p:nvGrpSpPr>
          <p:cNvPr id="4186" name="Google Shape;4186;p515"/>
          <p:cNvGrpSpPr/>
          <p:nvPr/>
        </p:nvGrpSpPr>
        <p:grpSpPr>
          <a:xfrm>
            <a:off x="0" y="5020348"/>
            <a:ext cx="12192000" cy="1837653"/>
            <a:chOff x="0" y="5020348"/>
            <a:chExt cx="12192000" cy="1837653"/>
          </a:xfrm>
        </p:grpSpPr>
        <p:sp>
          <p:nvSpPr>
            <p:cNvPr id="4187" name="Google Shape;4187;p5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188" name="Google Shape;4188;p5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4189" name="Google Shape;4189;p5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746368551"/>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4190"/>
        <p:cNvGrpSpPr/>
        <p:nvPr/>
      </p:nvGrpSpPr>
      <p:grpSpPr>
        <a:xfrm>
          <a:off x="0" y="0"/>
          <a:ext cx="0" cy="0"/>
          <a:chOff x="0" y="0"/>
          <a:chExt cx="0" cy="0"/>
        </a:xfrm>
      </p:grpSpPr>
      <p:grpSp>
        <p:nvGrpSpPr>
          <p:cNvPr id="4191" name="Google Shape;4191;p516"/>
          <p:cNvGrpSpPr/>
          <p:nvPr/>
        </p:nvGrpSpPr>
        <p:grpSpPr>
          <a:xfrm>
            <a:off x="0" y="5020347"/>
            <a:ext cx="12192000" cy="1837653"/>
            <a:chOff x="0" y="5020347"/>
            <a:chExt cx="12192000" cy="1837653"/>
          </a:xfrm>
        </p:grpSpPr>
        <p:sp>
          <p:nvSpPr>
            <p:cNvPr id="4192" name="Google Shape;4192;p5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193" name="Google Shape;4193;p5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194" name="Google Shape;4194;p5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4195" name="Google Shape;4195;p5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196" name="Google Shape;4196;p5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97" name="Google Shape;4197;p5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602272868"/>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4198"/>
        <p:cNvGrpSpPr/>
        <p:nvPr/>
      </p:nvGrpSpPr>
      <p:grpSpPr>
        <a:xfrm>
          <a:off x="0" y="0"/>
          <a:ext cx="0" cy="0"/>
          <a:chOff x="0" y="0"/>
          <a:chExt cx="0" cy="0"/>
        </a:xfrm>
      </p:grpSpPr>
      <p:sp>
        <p:nvSpPr>
          <p:cNvPr id="4199" name="Google Shape;4199;p5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200" name="Google Shape;4200;p5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201" name="Google Shape;4201;p517"/>
          <p:cNvGrpSpPr/>
          <p:nvPr/>
        </p:nvGrpSpPr>
        <p:grpSpPr>
          <a:xfrm>
            <a:off x="0" y="5379426"/>
            <a:ext cx="2807368" cy="753891"/>
            <a:chOff x="0" y="5379426"/>
            <a:chExt cx="2807368" cy="753891"/>
          </a:xfrm>
        </p:grpSpPr>
        <p:sp>
          <p:nvSpPr>
            <p:cNvPr id="4202" name="Google Shape;4202;p5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203" name="Google Shape;4203;p5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4204" name="Google Shape;4204;p517"/>
          <p:cNvSpPr>
            <a:spLocks noGrp="1"/>
          </p:cNvSpPr>
          <p:nvPr>
            <p:ph type="pic" idx="2"/>
          </p:nvPr>
        </p:nvSpPr>
        <p:spPr>
          <a:xfrm>
            <a:off x="2807368" y="457202"/>
            <a:ext cx="8915400" cy="5943598"/>
          </a:xfrm>
          <a:prstGeom prst="rect">
            <a:avLst/>
          </a:prstGeom>
          <a:noFill/>
          <a:ln>
            <a:noFill/>
          </a:ln>
        </p:spPr>
      </p:sp>
      <p:pic>
        <p:nvPicPr>
          <p:cNvPr id="4205" name="Google Shape;4205;p5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47835852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502"/>
        <p:cNvGrpSpPr/>
        <p:nvPr/>
      </p:nvGrpSpPr>
      <p:grpSpPr>
        <a:xfrm>
          <a:off x="0" y="0"/>
          <a:ext cx="0" cy="0"/>
          <a:chOff x="0" y="0"/>
          <a:chExt cx="0" cy="0"/>
        </a:xfrm>
      </p:grpSpPr>
      <p:sp>
        <p:nvSpPr>
          <p:cNvPr id="1503" name="Google Shape;1503;p7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504" name="Google Shape;1504;p70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05" name="Google Shape;1505;p7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06" name="Google Shape;1506;p70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7" name="Google Shape;1507;p70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136170536"/>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4206"/>
        <p:cNvGrpSpPr/>
        <p:nvPr/>
      </p:nvGrpSpPr>
      <p:grpSpPr>
        <a:xfrm>
          <a:off x="0" y="0"/>
          <a:ext cx="0" cy="0"/>
          <a:chOff x="0" y="0"/>
          <a:chExt cx="0" cy="0"/>
        </a:xfrm>
      </p:grpSpPr>
      <p:sp>
        <p:nvSpPr>
          <p:cNvPr id="4207" name="Google Shape;4207;p5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208" name="Google Shape;4208;p5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09" name="Google Shape;4209;p5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10" name="Google Shape;4210;p5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211" name="Google Shape;4211;p5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12" name="Google Shape;4212;p5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213" name="Google Shape;4213;p518"/>
          <p:cNvGrpSpPr/>
          <p:nvPr/>
        </p:nvGrpSpPr>
        <p:grpSpPr>
          <a:xfrm>
            <a:off x="7191542" y="1"/>
            <a:ext cx="5000459" cy="1425992"/>
            <a:chOff x="7191542" y="1"/>
            <a:chExt cx="5000459" cy="1425992"/>
          </a:xfrm>
        </p:grpSpPr>
        <p:pic>
          <p:nvPicPr>
            <p:cNvPr id="4214" name="Google Shape;4214;p5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15" name="Google Shape;4215;p518"/>
            <p:cNvGrpSpPr/>
            <p:nvPr/>
          </p:nvGrpSpPr>
          <p:grpSpPr>
            <a:xfrm>
              <a:off x="7191542" y="1"/>
              <a:ext cx="5000459" cy="1425992"/>
              <a:chOff x="7186272" y="0"/>
              <a:chExt cx="5005729" cy="1427495"/>
            </a:xfrm>
          </p:grpSpPr>
          <p:sp>
            <p:nvSpPr>
              <p:cNvPr id="4216" name="Google Shape;4216;p5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17" name="Google Shape;4217;p5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4218" name="Google Shape;4218;p5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58310089"/>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4219"/>
        <p:cNvGrpSpPr/>
        <p:nvPr/>
      </p:nvGrpSpPr>
      <p:grpSpPr>
        <a:xfrm>
          <a:off x="0" y="0"/>
          <a:ext cx="0" cy="0"/>
          <a:chOff x="0" y="0"/>
          <a:chExt cx="0" cy="0"/>
        </a:xfrm>
      </p:grpSpPr>
      <p:sp>
        <p:nvSpPr>
          <p:cNvPr id="4220" name="Google Shape;4220;p5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21" name="Google Shape;4221;p51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222" name="Google Shape;4222;p519"/>
          <p:cNvGrpSpPr/>
          <p:nvPr/>
        </p:nvGrpSpPr>
        <p:grpSpPr>
          <a:xfrm>
            <a:off x="7191542" y="1"/>
            <a:ext cx="5000459" cy="1425992"/>
            <a:chOff x="7191542" y="1"/>
            <a:chExt cx="5000459" cy="1425992"/>
          </a:xfrm>
        </p:grpSpPr>
        <p:pic>
          <p:nvPicPr>
            <p:cNvPr id="4223" name="Google Shape;4223;p5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24" name="Google Shape;4224;p519"/>
            <p:cNvGrpSpPr/>
            <p:nvPr/>
          </p:nvGrpSpPr>
          <p:grpSpPr>
            <a:xfrm>
              <a:off x="7191542" y="1"/>
              <a:ext cx="5000459" cy="1425992"/>
              <a:chOff x="7186272" y="0"/>
              <a:chExt cx="5005729" cy="1427495"/>
            </a:xfrm>
          </p:grpSpPr>
          <p:sp>
            <p:nvSpPr>
              <p:cNvPr id="4225" name="Google Shape;4225;p5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26" name="Google Shape;4226;p5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4227" name="Google Shape;4227;p51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8" name="Google Shape;4228;p51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229" name="Google Shape;4229;p5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30" name="Google Shape;4230;p5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288747237"/>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4231"/>
        <p:cNvGrpSpPr/>
        <p:nvPr/>
      </p:nvGrpSpPr>
      <p:grpSpPr>
        <a:xfrm>
          <a:off x="0" y="0"/>
          <a:ext cx="0" cy="0"/>
          <a:chOff x="0" y="0"/>
          <a:chExt cx="0" cy="0"/>
        </a:xfrm>
      </p:grpSpPr>
      <p:grpSp>
        <p:nvGrpSpPr>
          <p:cNvPr id="4232" name="Google Shape;4232;p520"/>
          <p:cNvGrpSpPr/>
          <p:nvPr/>
        </p:nvGrpSpPr>
        <p:grpSpPr>
          <a:xfrm>
            <a:off x="7191542" y="1"/>
            <a:ext cx="5000459" cy="1425992"/>
            <a:chOff x="7191542" y="1"/>
            <a:chExt cx="5000459" cy="1425992"/>
          </a:xfrm>
        </p:grpSpPr>
        <p:pic>
          <p:nvPicPr>
            <p:cNvPr id="4233" name="Google Shape;4233;p5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34" name="Google Shape;4234;p520"/>
            <p:cNvGrpSpPr/>
            <p:nvPr/>
          </p:nvGrpSpPr>
          <p:grpSpPr>
            <a:xfrm>
              <a:off x="7191542" y="1"/>
              <a:ext cx="5000459" cy="1425992"/>
              <a:chOff x="7186272" y="0"/>
              <a:chExt cx="5005729" cy="1427495"/>
            </a:xfrm>
          </p:grpSpPr>
          <p:sp>
            <p:nvSpPr>
              <p:cNvPr id="4235" name="Google Shape;4235;p5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36" name="Google Shape;4236;p5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4237" name="Google Shape;4237;p5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38" name="Google Shape;4238;p52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239" name="Google Shape;4239;p52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40" name="Google Shape;4240;p5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241" name="Google Shape;4241;p5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42" name="Google Shape;4242;p5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243" name="Google Shape;4243;p5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4" name="Google Shape;4244;p5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769746371"/>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245"/>
        <p:cNvGrpSpPr/>
        <p:nvPr/>
      </p:nvGrpSpPr>
      <p:grpSpPr>
        <a:xfrm>
          <a:off x="0" y="0"/>
          <a:ext cx="0" cy="0"/>
          <a:chOff x="0" y="0"/>
          <a:chExt cx="0" cy="0"/>
        </a:xfrm>
      </p:grpSpPr>
      <p:grpSp>
        <p:nvGrpSpPr>
          <p:cNvPr id="4246" name="Google Shape;4246;p521"/>
          <p:cNvGrpSpPr/>
          <p:nvPr/>
        </p:nvGrpSpPr>
        <p:grpSpPr>
          <a:xfrm>
            <a:off x="7191542" y="1"/>
            <a:ext cx="5000459" cy="1425992"/>
            <a:chOff x="7191542" y="1"/>
            <a:chExt cx="5000459" cy="1425992"/>
          </a:xfrm>
        </p:grpSpPr>
        <p:pic>
          <p:nvPicPr>
            <p:cNvPr id="4247" name="Google Shape;4247;p5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48" name="Google Shape;4248;p521"/>
            <p:cNvGrpSpPr/>
            <p:nvPr/>
          </p:nvGrpSpPr>
          <p:grpSpPr>
            <a:xfrm>
              <a:off x="7191542" y="1"/>
              <a:ext cx="5000459" cy="1425992"/>
              <a:chOff x="7186272" y="0"/>
              <a:chExt cx="5005729" cy="1427495"/>
            </a:xfrm>
          </p:grpSpPr>
          <p:sp>
            <p:nvSpPr>
              <p:cNvPr id="4249" name="Google Shape;4249;p5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50" name="Google Shape;4250;p5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4251" name="Google Shape;4251;p5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52" name="Google Shape;4252;p5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253" name="Google Shape;4253;p5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54" name="Google Shape;4254;p5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05559415"/>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4255"/>
        <p:cNvGrpSpPr/>
        <p:nvPr/>
      </p:nvGrpSpPr>
      <p:grpSpPr>
        <a:xfrm>
          <a:off x="0" y="0"/>
          <a:ext cx="0" cy="0"/>
          <a:chOff x="0" y="0"/>
          <a:chExt cx="0" cy="0"/>
        </a:xfrm>
      </p:grpSpPr>
      <p:grpSp>
        <p:nvGrpSpPr>
          <p:cNvPr id="4256" name="Google Shape;4256;p522"/>
          <p:cNvGrpSpPr/>
          <p:nvPr/>
        </p:nvGrpSpPr>
        <p:grpSpPr>
          <a:xfrm>
            <a:off x="0" y="0"/>
            <a:ext cx="12192000" cy="2148830"/>
            <a:chOff x="0" y="0"/>
            <a:chExt cx="12192000" cy="2148830"/>
          </a:xfrm>
        </p:grpSpPr>
        <p:sp>
          <p:nvSpPr>
            <p:cNvPr id="4257" name="Google Shape;4257;p5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58" name="Google Shape;4258;p5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4259" name="Google Shape;4259;p52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260" name="Google Shape;4260;p52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61" name="Google Shape;4261;p5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262" name="Google Shape;4262;p52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263" name="Google Shape;4263;p52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18223087"/>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4264"/>
        <p:cNvGrpSpPr/>
        <p:nvPr/>
      </p:nvGrpSpPr>
      <p:grpSpPr>
        <a:xfrm>
          <a:off x="0" y="0"/>
          <a:ext cx="0" cy="0"/>
          <a:chOff x="0" y="0"/>
          <a:chExt cx="0" cy="0"/>
        </a:xfrm>
      </p:grpSpPr>
      <p:sp>
        <p:nvSpPr>
          <p:cNvPr id="4265" name="Google Shape;4265;p52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66" name="Google Shape;4266;p52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4267" name="Google Shape;4267;p523"/>
          <p:cNvGrpSpPr/>
          <p:nvPr/>
        </p:nvGrpSpPr>
        <p:grpSpPr>
          <a:xfrm flipH="1">
            <a:off x="-1" y="1"/>
            <a:ext cx="6418725" cy="1509822"/>
            <a:chOff x="7522541" y="1"/>
            <a:chExt cx="4669459" cy="1098357"/>
          </a:xfrm>
        </p:grpSpPr>
        <p:sp>
          <p:nvSpPr>
            <p:cNvPr id="4268" name="Google Shape;4268;p52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69" name="Google Shape;4269;p52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pic>
        <p:nvPicPr>
          <p:cNvPr id="4270" name="Google Shape;4270;p523"/>
          <p:cNvPicPr preferRelativeResize="0"/>
          <p:nvPr/>
        </p:nvPicPr>
        <p:blipFill rotWithShape="1">
          <a:blip r:embed="rId2">
            <a:alphaModFix/>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647406944"/>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708673073"/>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59947685"/>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53531129"/>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10/31/2025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46489931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508"/>
        <p:cNvGrpSpPr/>
        <p:nvPr/>
      </p:nvGrpSpPr>
      <p:grpSpPr>
        <a:xfrm>
          <a:off x="0" y="0"/>
          <a:ext cx="0" cy="0"/>
          <a:chOff x="0" y="0"/>
          <a:chExt cx="0" cy="0"/>
        </a:xfrm>
      </p:grpSpPr>
      <p:sp>
        <p:nvSpPr>
          <p:cNvPr id="1509" name="Google Shape;1509;p70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10" name="Google Shape;1510;p70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11" name="Google Shape;1511;p70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70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3" name="Google Shape;1513;p70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14" name="Google Shape;1514;p70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199835263"/>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10/31/2025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13068167"/>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10/31/2025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8580349"/>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10/31/2025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192047092"/>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10/31/2025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87411963"/>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10/31/2025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71742421"/>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979180907"/>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733678865"/>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19201493"/>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1705536"/>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22906016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515"/>
        <p:cNvGrpSpPr/>
        <p:nvPr/>
      </p:nvGrpSpPr>
      <p:grpSpPr>
        <a:xfrm>
          <a:off x="0" y="0"/>
          <a:ext cx="0" cy="0"/>
          <a:chOff x="0" y="0"/>
          <a:chExt cx="0" cy="0"/>
        </a:xfrm>
      </p:grpSpPr>
      <p:sp>
        <p:nvSpPr>
          <p:cNvPr id="1516" name="Google Shape;1516;p70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7" name="Google Shape;1517;p70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8" name="Google Shape;1518;p70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519" name="Google Shape;1519;p7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520" name="Google Shape;1520;p7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521" name="Google Shape;1521;p70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22" name="Google Shape;1522;p70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23" name="Google Shape;1523;p70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24" name="Google Shape;1524;p70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797610089"/>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3952948"/>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9983147"/>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7412334"/>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88638423"/>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07782610"/>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2967309"/>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26985291"/>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21845112"/>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4421044"/>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286203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525"/>
        <p:cNvGrpSpPr/>
        <p:nvPr/>
      </p:nvGrpSpPr>
      <p:grpSpPr>
        <a:xfrm>
          <a:off x="0" y="0"/>
          <a:ext cx="0" cy="0"/>
          <a:chOff x="0" y="0"/>
          <a:chExt cx="0" cy="0"/>
        </a:xfrm>
      </p:grpSpPr>
      <p:sp>
        <p:nvSpPr>
          <p:cNvPr id="1526" name="Google Shape;1526;p70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7" name="Google Shape;1527;p7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28" name="Google Shape;1528;p7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29" name="Google Shape;1529;p70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30" name="Google Shape;1530;p70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836228033"/>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47463770"/>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325483243"/>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99438757"/>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18351779"/>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100751441"/>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39655966"/>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8216190"/>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9252859"/>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6805559"/>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3441774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531"/>
        <p:cNvGrpSpPr/>
        <p:nvPr/>
      </p:nvGrpSpPr>
      <p:grpSpPr>
        <a:xfrm>
          <a:off x="0" y="0"/>
          <a:ext cx="0" cy="0"/>
          <a:chOff x="0" y="0"/>
          <a:chExt cx="0" cy="0"/>
        </a:xfrm>
      </p:grpSpPr>
      <p:sp>
        <p:nvSpPr>
          <p:cNvPr id="1532" name="Google Shape;1532;p7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533" name="Google Shape;1533;p70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34" name="Google Shape;1534;p70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35" name="Google Shape;1535;p70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6" name="Google Shape;1536;p70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964183108"/>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4160586"/>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343632"/>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35636018"/>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45282042"/>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01569931"/>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2529371"/>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82237149"/>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6300861"/>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3436623"/>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7395274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537"/>
        <p:cNvGrpSpPr/>
        <p:nvPr/>
      </p:nvGrpSpPr>
      <p:grpSpPr>
        <a:xfrm>
          <a:off x="0" y="0"/>
          <a:ext cx="0" cy="0"/>
          <a:chOff x="0" y="0"/>
          <a:chExt cx="0" cy="0"/>
        </a:xfrm>
      </p:grpSpPr>
      <p:sp>
        <p:nvSpPr>
          <p:cNvPr id="1538" name="Google Shape;1538;p70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39" name="Google Shape;1539;p70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40" name="Google Shape;1540;p70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1" name="Google Shape;1541;p70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2" name="Google Shape;1542;p70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43" name="Google Shape;1543;p70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38242893"/>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3533869"/>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20423069"/>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190575823"/>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43845325"/>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584947335"/>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888109"/>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6464925"/>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266241"/>
      </p:ext>
    </p:extLst>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46722601"/>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5709638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544"/>
        <p:cNvGrpSpPr/>
        <p:nvPr/>
      </p:nvGrpSpPr>
      <p:grpSpPr>
        <a:xfrm>
          <a:off x="0" y="0"/>
          <a:ext cx="0" cy="0"/>
          <a:chOff x="0" y="0"/>
          <a:chExt cx="0" cy="0"/>
        </a:xfrm>
      </p:grpSpPr>
      <p:sp>
        <p:nvSpPr>
          <p:cNvPr id="1545" name="Google Shape;1545;p70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6" name="Google Shape;1546;p7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47" name="Google Shape;1547;p70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48" name="Google Shape;1548;p70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49" name="Google Shape;1549;p7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061285204"/>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59439835"/>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59594555"/>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545013401"/>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57302065"/>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6738126"/>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9063568"/>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2816609"/>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78347883"/>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426420"/>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8871917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550"/>
        <p:cNvGrpSpPr/>
        <p:nvPr/>
      </p:nvGrpSpPr>
      <p:grpSpPr>
        <a:xfrm>
          <a:off x="0" y="0"/>
          <a:ext cx="0" cy="0"/>
          <a:chOff x="0" y="0"/>
          <a:chExt cx="0" cy="0"/>
        </a:xfrm>
      </p:grpSpPr>
      <p:sp>
        <p:nvSpPr>
          <p:cNvPr id="1551" name="Google Shape;1551;p7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552" name="Google Shape;1552;p7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553" name="Google Shape;1553;p70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54" name="Google Shape;1554;p70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5" name="Google Shape;1555;p70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339458004"/>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96452672"/>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7159586"/>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691116"/>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0336372"/>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30015962"/>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52443023"/>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5218792"/>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539455449"/>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41487147"/>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3818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17"/>
        <p:cNvGrpSpPr/>
        <p:nvPr/>
      </p:nvGrpSpPr>
      <p:grpSpPr>
        <a:xfrm>
          <a:off x="0" y="0"/>
          <a:ext cx="0" cy="0"/>
          <a:chOff x="0" y="0"/>
          <a:chExt cx="0" cy="0"/>
        </a:xfrm>
      </p:grpSpPr>
      <p:sp>
        <p:nvSpPr>
          <p:cNvPr id="118" name="Google Shape;118;p5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 name="Google Shape;119;p5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 name="Google Shape;120;p5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1" name="Google Shape;121;p563"/>
          <p:cNvGrpSpPr/>
          <p:nvPr/>
        </p:nvGrpSpPr>
        <p:grpSpPr>
          <a:xfrm>
            <a:off x="7191542" y="1"/>
            <a:ext cx="5000459" cy="1425992"/>
            <a:chOff x="7191542" y="1"/>
            <a:chExt cx="5000459" cy="1425992"/>
          </a:xfrm>
        </p:grpSpPr>
        <p:pic>
          <p:nvPicPr>
            <p:cNvPr id="122" name="Google Shape;122;p5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 name="Google Shape;123;p563"/>
            <p:cNvGrpSpPr/>
            <p:nvPr/>
          </p:nvGrpSpPr>
          <p:grpSpPr>
            <a:xfrm>
              <a:off x="7191542" y="1"/>
              <a:ext cx="5000459" cy="1425992"/>
              <a:chOff x="7186272" y="0"/>
              <a:chExt cx="5005729" cy="1427495"/>
            </a:xfrm>
          </p:grpSpPr>
          <p:sp>
            <p:nvSpPr>
              <p:cNvPr id="124" name="Google Shape;124;p5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 name="Google Shape;125;p5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51175673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556"/>
        <p:cNvGrpSpPr/>
        <p:nvPr/>
      </p:nvGrpSpPr>
      <p:grpSpPr>
        <a:xfrm>
          <a:off x="0" y="0"/>
          <a:ext cx="0" cy="0"/>
          <a:chOff x="0" y="0"/>
          <a:chExt cx="0" cy="0"/>
        </a:xfrm>
      </p:grpSpPr>
      <p:sp>
        <p:nvSpPr>
          <p:cNvPr id="1557" name="Google Shape;1557;p71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58" name="Google Shape;1558;p71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59" name="Google Shape;1559;p71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0" name="Google Shape;1560;p71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1" name="Google Shape;1561;p71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62" name="Google Shape;1562;p7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924559605"/>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71293938"/>
      </p:ext>
    </p:extLst>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3258697"/>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57727296"/>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38438817"/>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23103943"/>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9259428"/>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257367"/>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91785118"/>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8111021"/>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6255946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563"/>
        <p:cNvGrpSpPr/>
        <p:nvPr/>
      </p:nvGrpSpPr>
      <p:grpSpPr>
        <a:xfrm>
          <a:off x="0" y="0"/>
          <a:ext cx="0" cy="0"/>
          <a:chOff x="0" y="0"/>
          <a:chExt cx="0" cy="0"/>
        </a:xfrm>
      </p:grpSpPr>
      <p:sp>
        <p:nvSpPr>
          <p:cNvPr id="1564" name="Google Shape;1564;p71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65" name="Google Shape;1565;p71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6" name="Google Shape;1566;p71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67" name="Google Shape;1567;p711"/>
          <p:cNvSpPr>
            <a:spLocks noGrp="1"/>
          </p:cNvSpPr>
          <p:nvPr>
            <p:ph type="pic" idx="2"/>
          </p:nvPr>
        </p:nvSpPr>
        <p:spPr>
          <a:xfrm>
            <a:off x="7118684" y="233915"/>
            <a:ext cx="5073316" cy="5943600"/>
          </a:xfrm>
          <a:prstGeom prst="rect">
            <a:avLst/>
          </a:prstGeom>
          <a:noFill/>
          <a:ln>
            <a:noFill/>
          </a:ln>
        </p:spPr>
      </p:sp>
      <p:grpSp>
        <p:nvGrpSpPr>
          <p:cNvPr id="1568" name="Google Shape;1568;p711"/>
          <p:cNvGrpSpPr/>
          <p:nvPr/>
        </p:nvGrpSpPr>
        <p:grpSpPr>
          <a:xfrm>
            <a:off x="0" y="5020348"/>
            <a:ext cx="12192000" cy="1837653"/>
            <a:chOff x="0" y="5020348"/>
            <a:chExt cx="12192000" cy="1837653"/>
          </a:xfrm>
        </p:grpSpPr>
        <p:sp>
          <p:nvSpPr>
            <p:cNvPr id="1569" name="Google Shape;1569;p7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0" name="Google Shape;1570;p71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71" name="Google Shape;1571;p7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68588460"/>
      </p:ext>
    </p:extLst>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28695465"/>
      </p:ext>
    </p:extLst>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04687920"/>
      </p:ext>
    </p:extLst>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71961877"/>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1269820"/>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87701065"/>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11330960"/>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8216156"/>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97567440"/>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38170746"/>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4450463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572"/>
        <p:cNvGrpSpPr/>
        <p:nvPr/>
      </p:nvGrpSpPr>
      <p:grpSpPr>
        <a:xfrm>
          <a:off x="0" y="0"/>
          <a:ext cx="0" cy="0"/>
          <a:chOff x="0" y="0"/>
          <a:chExt cx="0" cy="0"/>
        </a:xfrm>
      </p:grpSpPr>
      <p:grpSp>
        <p:nvGrpSpPr>
          <p:cNvPr id="1573" name="Google Shape;1573;p712"/>
          <p:cNvGrpSpPr/>
          <p:nvPr/>
        </p:nvGrpSpPr>
        <p:grpSpPr>
          <a:xfrm>
            <a:off x="0" y="5020347"/>
            <a:ext cx="12192000" cy="1837653"/>
            <a:chOff x="0" y="5020347"/>
            <a:chExt cx="12192000" cy="1837653"/>
          </a:xfrm>
        </p:grpSpPr>
        <p:sp>
          <p:nvSpPr>
            <p:cNvPr id="1574" name="Google Shape;1574;p71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5" name="Google Shape;1575;p7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6" name="Google Shape;1576;p71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77" name="Google Shape;1577;p7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78" name="Google Shape;1578;p71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9" name="Google Shape;1579;p71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492576095"/>
      </p:ext>
    </p:extLst>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94891398"/>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491348"/>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126565"/>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78801115"/>
      </p:ext>
    </p:extLst>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60359273"/>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75649488"/>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7788365"/>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729327"/>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13723087"/>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723447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580"/>
        <p:cNvGrpSpPr/>
        <p:nvPr/>
      </p:nvGrpSpPr>
      <p:grpSpPr>
        <a:xfrm>
          <a:off x="0" y="0"/>
          <a:ext cx="0" cy="0"/>
          <a:chOff x="0" y="0"/>
          <a:chExt cx="0" cy="0"/>
        </a:xfrm>
      </p:grpSpPr>
      <p:sp>
        <p:nvSpPr>
          <p:cNvPr id="1581" name="Google Shape;1581;p71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2" name="Google Shape;1582;p71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3" name="Google Shape;1583;p713"/>
          <p:cNvGrpSpPr/>
          <p:nvPr/>
        </p:nvGrpSpPr>
        <p:grpSpPr>
          <a:xfrm>
            <a:off x="0" y="5379426"/>
            <a:ext cx="2807368" cy="753891"/>
            <a:chOff x="0" y="5379426"/>
            <a:chExt cx="2807368" cy="753891"/>
          </a:xfrm>
        </p:grpSpPr>
        <p:sp>
          <p:nvSpPr>
            <p:cNvPr id="1584" name="Google Shape;1584;p71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5" name="Google Shape;1585;p71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86" name="Google Shape;1586;p713"/>
          <p:cNvSpPr>
            <a:spLocks noGrp="1"/>
          </p:cNvSpPr>
          <p:nvPr>
            <p:ph type="pic" idx="2"/>
          </p:nvPr>
        </p:nvSpPr>
        <p:spPr>
          <a:xfrm>
            <a:off x="2807368" y="457202"/>
            <a:ext cx="8915400" cy="5943598"/>
          </a:xfrm>
          <a:prstGeom prst="rect">
            <a:avLst/>
          </a:prstGeom>
          <a:noFill/>
          <a:ln>
            <a:noFill/>
          </a:ln>
        </p:spPr>
      </p:sp>
      <p:pic>
        <p:nvPicPr>
          <p:cNvPr id="1587" name="Google Shape;1587;p71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862730729"/>
      </p:ext>
    </p:extLst>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108638"/>
      </p:ext>
    </p:extLst>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7944981"/>
      </p:ext>
    </p:extLst>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0526700"/>
      </p:ext>
    </p:extLst>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84931795"/>
      </p:ext>
    </p:extLst>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41525445"/>
      </p:ext>
    </p:extLst>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77848404"/>
      </p:ext>
    </p:extLst>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20943023"/>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48961085"/>
      </p:ext>
    </p:extLst>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327360157"/>
      </p:ext>
    </p:extLst>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422979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88"/>
        <p:cNvGrpSpPr/>
        <p:nvPr/>
      </p:nvGrpSpPr>
      <p:grpSpPr>
        <a:xfrm>
          <a:off x="0" y="0"/>
          <a:ext cx="0" cy="0"/>
          <a:chOff x="0" y="0"/>
          <a:chExt cx="0" cy="0"/>
        </a:xfrm>
      </p:grpSpPr>
      <p:sp>
        <p:nvSpPr>
          <p:cNvPr id="1589" name="Google Shape;1589;p7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90" name="Google Shape;1590;p7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1" name="Google Shape;1591;p7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2" name="Google Shape;1592;p7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3" name="Google Shape;1593;p7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4" name="Google Shape;1594;p7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95" name="Google Shape;1595;p714"/>
          <p:cNvGrpSpPr/>
          <p:nvPr/>
        </p:nvGrpSpPr>
        <p:grpSpPr>
          <a:xfrm>
            <a:off x="7191542" y="1"/>
            <a:ext cx="5000459" cy="1425992"/>
            <a:chOff x="7191542" y="1"/>
            <a:chExt cx="5000459" cy="1425992"/>
          </a:xfrm>
        </p:grpSpPr>
        <p:pic>
          <p:nvPicPr>
            <p:cNvPr id="1596" name="Google Shape;1596;p7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7" name="Google Shape;1597;p714"/>
            <p:cNvGrpSpPr/>
            <p:nvPr/>
          </p:nvGrpSpPr>
          <p:grpSpPr>
            <a:xfrm>
              <a:off x="7191542" y="1"/>
              <a:ext cx="5000459" cy="1425992"/>
              <a:chOff x="7186272" y="0"/>
              <a:chExt cx="5005729" cy="1427495"/>
            </a:xfrm>
          </p:grpSpPr>
          <p:sp>
            <p:nvSpPr>
              <p:cNvPr id="1598" name="Google Shape;1598;p7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9" name="Google Shape;1599;p7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00" name="Google Shape;1600;p7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25720922"/>
      </p:ext>
    </p:extLst>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1669559"/>
      </p:ext>
    </p:extLst>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0597245"/>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69549069"/>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0211217"/>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82871324"/>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74408067"/>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29686266"/>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9060781"/>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42438802"/>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6200375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601"/>
        <p:cNvGrpSpPr/>
        <p:nvPr/>
      </p:nvGrpSpPr>
      <p:grpSpPr>
        <a:xfrm>
          <a:off x="0" y="0"/>
          <a:ext cx="0" cy="0"/>
          <a:chOff x="0" y="0"/>
          <a:chExt cx="0" cy="0"/>
        </a:xfrm>
      </p:grpSpPr>
      <p:grpSp>
        <p:nvGrpSpPr>
          <p:cNvPr id="1602" name="Google Shape;1602;p715"/>
          <p:cNvGrpSpPr/>
          <p:nvPr/>
        </p:nvGrpSpPr>
        <p:grpSpPr>
          <a:xfrm>
            <a:off x="7191542" y="1"/>
            <a:ext cx="5000459" cy="1425992"/>
            <a:chOff x="7191542" y="1"/>
            <a:chExt cx="5000459" cy="1425992"/>
          </a:xfrm>
        </p:grpSpPr>
        <p:pic>
          <p:nvPicPr>
            <p:cNvPr id="1603" name="Google Shape;1603;p7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4" name="Google Shape;1604;p715"/>
            <p:cNvGrpSpPr/>
            <p:nvPr/>
          </p:nvGrpSpPr>
          <p:grpSpPr>
            <a:xfrm>
              <a:off x="7191542" y="1"/>
              <a:ext cx="5000459" cy="1425992"/>
              <a:chOff x="7186272" y="0"/>
              <a:chExt cx="5005729" cy="1427495"/>
            </a:xfrm>
          </p:grpSpPr>
          <p:sp>
            <p:nvSpPr>
              <p:cNvPr id="1605" name="Google Shape;1605;p7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6" name="Google Shape;1606;p7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07" name="Google Shape;1607;p7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8" name="Google Shape;1608;p7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9" name="Google Shape;1609;p7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0" name="Google Shape;1610;p7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1" name="Google Shape;1611;p7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76797320"/>
      </p:ext>
    </p:extLst>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99481269"/>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93857878"/>
      </p:ext>
    </p:extLst>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66423705"/>
      </p:ext>
    </p:extLst>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14363586"/>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7846058"/>
      </p:ext>
    </p:extLst>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89019468"/>
      </p:ext>
    </p:extLst>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81755469"/>
      </p:ext>
    </p:extLst>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6902558"/>
      </p:ext>
    </p:extLst>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6861689"/>
      </p:ext>
    </p:extLst>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3986451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612"/>
        <p:cNvGrpSpPr/>
        <p:nvPr/>
      </p:nvGrpSpPr>
      <p:grpSpPr>
        <a:xfrm>
          <a:off x="0" y="0"/>
          <a:ext cx="0" cy="0"/>
          <a:chOff x="0" y="0"/>
          <a:chExt cx="0" cy="0"/>
        </a:xfrm>
      </p:grpSpPr>
      <p:sp>
        <p:nvSpPr>
          <p:cNvPr id="1613" name="Google Shape;1613;p7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4" name="Google Shape;1614;p7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15" name="Google Shape;1615;p716"/>
          <p:cNvGrpSpPr/>
          <p:nvPr/>
        </p:nvGrpSpPr>
        <p:grpSpPr>
          <a:xfrm>
            <a:off x="7191542" y="1"/>
            <a:ext cx="5000459" cy="1425992"/>
            <a:chOff x="7191542" y="1"/>
            <a:chExt cx="5000459" cy="1425992"/>
          </a:xfrm>
        </p:grpSpPr>
        <p:pic>
          <p:nvPicPr>
            <p:cNvPr id="1616" name="Google Shape;1616;p7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7" name="Google Shape;1617;p716"/>
            <p:cNvGrpSpPr/>
            <p:nvPr/>
          </p:nvGrpSpPr>
          <p:grpSpPr>
            <a:xfrm>
              <a:off x="7191542" y="1"/>
              <a:ext cx="5000459" cy="1425992"/>
              <a:chOff x="7186272" y="0"/>
              <a:chExt cx="5005729" cy="1427495"/>
            </a:xfrm>
          </p:grpSpPr>
          <p:sp>
            <p:nvSpPr>
              <p:cNvPr id="1618" name="Google Shape;1618;p7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9" name="Google Shape;1619;p7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20" name="Google Shape;1620;p7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1" name="Google Shape;1621;p7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22" name="Google Shape;1622;p7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3" name="Google Shape;1623;p7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698806259"/>
      </p:ext>
    </p:extLst>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60578766"/>
      </p:ext>
    </p:extLst>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7418275"/>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69981545"/>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1553045"/>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49295054"/>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3564923"/>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3174853"/>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787230199"/>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97644545"/>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8488401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624"/>
        <p:cNvGrpSpPr/>
        <p:nvPr/>
      </p:nvGrpSpPr>
      <p:grpSpPr>
        <a:xfrm>
          <a:off x="0" y="0"/>
          <a:ext cx="0" cy="0"/>
          <a:chOff x="0" y="0"/>
          <a:chExt cx="0" cy="0"/>
        </a:xfrm>
      </p:grpSpPr>
      <p:grpSp>
        <p:nvGrpSpPr>
          <p:cNvPr id="1625" name="Google Shape;1625;p717"/>
          <p:cNvGrpSpPr/>
          <p:nvPr/>
        </p:nvGrpSpPr>
        <p:grpSpPr>
          <a:xfrm>
            <a:off x="7191542" y="1"/>
            <a:ext cx="5000459" cy="1425992"/>
            <a:chOff x="7191542" y="1"/>
            <a:chExt cx="5000459" cy="1425992"/>
          </a:xfrm>
        </p:grpSpPr>
        <p:pic>
          <p:nvPicPr>
            <p:cNvPr id="1626" name="Google Shape;1626;p7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7" name="Google Shape;1627;p717"/>
            <p:cNvGrpSpPr/>
            <p:nvPr/>
          </p:nvGrpSpPr>
          <p:grpSpPr>
            <a:xfrm>
              <a:off x="7191542" y="1"/>
              <a:ext cx="5000459" cy="1425992"/>
              <a:chOff x="7186272" y="0"/>
              <a:chExt cx="5005729" cy="1427495"/>
            </a:xfrm>
          </p:grpSpPr>
          <p:sp>
            <p:nvSpPr>
              <p:cNvPr id="1628" name="Google Shape;1628;p7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9" name="Google Shape;1629;p7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0" name="Google Shape;1630;p7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1" name="Google Shape;1631;p71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2" name="Google Shape;1632;p71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3" name="Google Shape;1633;p71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4" name="Google Shape;1634;p71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5" name="Google Shape;1635;p7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36" name="Google Shape;1636;p7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7" name="Google Shape;1637;p7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14129924"/>
      </p:ext>
    </p:extLst>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6579054"/>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5271710"/>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46037430"/>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2103290"/>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0566520"/>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82447039"/>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92137843"/>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74237739"/>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4110681"/>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3857798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638"/>
        <p:cNvGrpSpPr/>
        <p:nvPr/>
      </p:nvGrpSpPr>
      <p:grpSpPr>
        <a:xfrm>
          <a:off x="0" y="0"/>
          <a:ext cx="0" cy="0"/>
          <a:chOff x="0" y="0"/>
          <a:chExt cx="0" cy="0"/>
        </a:xfrm>
      </p:grpSpPr>
      <p:grpSp>
        <p:nvGrpSpPr>
          <p:cNvPr id="1639" name="Google Shape;1639;p718"/>
          <p:cNvGrpSpPr/>
          <p:nvPr/>
        </p:nvGrpSpPr>
        <p:grpSpPr>
          <a:xfrm>
            <a:off x="7191542" y="1"/>
            <a:ext cx="5000459" cy="1425992"/>
            <a:chOff x="7191542" y="1"/>
            <a:chExt cx="5000459" cy="1425992"/>
          </a:xfrm>
        </p:grpSpPr>
        <p:pic>
          <p:nvPicPr>
            <p:cNvPr id="1640" name="Google Shape;1640;p7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1" name="Google Shape;1641;p718"/>
            <p:cNvGrpSpPr/>
            <p:nvPr/>
          </p:nvGrpSpPr>
          <p:grpSpPr>
            <a:xfrm>
              <a:off x="7191542" y="1"/>
              <a:ext cx="5000459" cy="1425992"/>
              <a:chOff x="7186272" y="0"/>
              <a:chExt cx="5005729" cy="1427495"/>
            </a:xfrm>
          </p:grpSpPr>
          <p:sp>
            <p:nvSpPr>
              <p:cNvPr id="1642" name="Google Shape;1642;p7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43" name="Google Shape;1643;p7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44" name="Google Shape;1644;p7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5" name="Google Shape;1645;p7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46" name="Google Shape;1646;p7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7" name="Google Shape;1647;p7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02467584"/>
      </p:ext>
    </p:extLst>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73473294"/>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7044679"/>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6781369"/>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35284282"/>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58308801"/>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41492746"/>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991634568"/>
      </p:ext>
    </p:extLst>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217680299"/>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42425484"/>
      </p:ext>
    </p:extLst>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4869237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648"/>
        <p:cNvGrpSpPr/>
        <p:nvPr/>
      </p:nvGrpSpPr>
      <p:grpSpPr>
        <a:xfrm>
          <a:off x="0" y="0"/>
          <a:ext cx="0" cy="0"/>
          <a:chOff x="0" y="0"/>
          <a:chExt cx="0" cy="0"/>
        </a:xfrm>
      </p:grpSpPr>
      <p:grpSp>
        <p:nvGrpSpPr>
          <p:cNvPr id="1649" name="Google Shape;1649;p719"/>
          <p:cNvGrpSpPr/>
          <p:nvPr/>
        </p:nvGrpSpPr>
        <p:grpSpPr>
          <a:xfrm>
            <a:off x="0" y="0"/>
            <a:ext cx="12192000" cy="2148830"/>
            <a:chOff x="0" y="0"/>
            <a:chExt cx="12192000" cy="2148830"/>
          </a:xfrm>
        </p:grpSpPr>
        <p:sp>
          <p:nvSpPr>
            <p:cNvPr id="1650" name="Google Shape;1650;p71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51" name="Google Shape;1651;p71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652" name="Google Shape;1652;p71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53" name="Google Shape;1653;p71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4" name="Google Shape;1654;p71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5" name="Google Shape;1655;p71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56" name="Google Shape;1656;p71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75599429"/>
      </p:ext>
    </p:extLst>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63182994"/>
      </p:ext>
    </p:extLst>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12375348"/>
      </p:ext>
    </p:extLst>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050475807"/>
      </p:ext>
    </p:extLst>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27714319"/>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10679891"/>
      </p:ext>
    </p:extLst>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25537969"/>
      </p:ext>
    </p:extLst>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75075520"/>
      </p:ext>
    </p:extLst>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96296982"/>
      </p:ext>
    </p:extLst>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306245596"/>
      </p:ext>
    </p:extLst>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5524678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42"/>
        <p:cNvGrpSpPr/>
        <p:nvPr/>
      </p:nvGrpSpPr>
      <p:grpSpPr>
        <a:xfrm>
          <a:off x="0" y="0"/>
          <a:ext cx="0" cy="0"/>
          <a:chOff x="0" y="0"/>
          <a:chExt cx="0" cy="0"/>
        </a:xfrm>
      </p:grpSpPr>
      <p:sp>
        <p:nvSpPr>
          <p:cNvPr id="43" name="Google Shape;43;p55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 name="Google Shape;44;p55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 name="Google Shape;45;p55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6" name="Google Shape;46;p557"/>
          <p:cNvSpPr>
            <a:spLocks noGrp="1"/>
          </p:cNvSpPr>
          <p:nvPr>
            <p:ph type="pic" idx="2"/>
          </p:nvPr>
        </p:nvSpPr>
        <p:spPr>
          <a:xfrm>
            <a:off x="7118684" y="233915"/>
            <a:ext cx="5073316" cy="5943600"/>
          </a:xfrm>
          <a:prstGeom prst="rect">
            <a:avLst/>
          </a:prstGeom>
          <a:noFill/>
          <a:ln>
            <a:noFill/>
          </a:ln>
        </p:spPr>
      </p:sp>
      <p:grpSp>
        <p:nvGrpSpPr>
          <p:cNvPr id="47" name="Google Shape;47;p557"/>
          <p:cNvGrpSpPr/>
          <p:nvPr/>
        </p:nvGrpSpPr>
        <p:grpSpPr>
          <a:xfrm>
            <a:off x="0" y="5020348"/>
            <a:ext cx="12192000" cy="1837653"/>
            <a:chOff x="0" y="5020348"/>
            <a:chExt cx="12192000" cy="1837653"/>
          </a:xfrm>
        </p:grpSpPr>
        <p:sp>
          <p:nvSpPr>
            <p:cNvPr id="48" name="Google Shape;48;p5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 name="Google Shape;49;p55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0" name="Google Shape;50;p5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16182744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657"/>
        <p:cNvGrpSpPr/>
        <p:nvPr/>
      </p:nvGrpSpPr>
      <p:grpSpPr>
        <a:xfrm>
          <a:off x="0" y="0"/>
          <a:ext cx="0" cy="0"/>
          <a:chOff x="0" y="0"/>
          <a:chExt cx="0" cy="0"/>
        </a:xfrm>
      </p:grpSpPr>
      <p:sp>
        <p:nvSpPr>
          <p:cNvPr id="1658" name="Google Shape;1658;p7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59" name="Google Shape;1659;p7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0" name="Google Shape;1660;p7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61" name="Google Shape;1661;p720"/>
          <p:cNvGrpSpPr/>
          <p:nvPr/>
        </p:nvGrpSpPr>
        <p:grpSpPr>
          <a:xfrm>
            <a:off x="7191542" y="1"/>
            <a:ext cx="5000459" cy="1425992"/>
            <a:chOff x="7191542" y="1"/>
            <a:chExt cx="5000459" cy="1425992"/>
          </a:xfrm>
        </p:grpSpPr>
        <p:pic>
          <p:nvPicPr>
            <p:cNvPr id="1662" name="Google Shape;1662;p7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3" name="Google Shape;1663;p720"/>
            <p:cNvGrpSpPr/>
            <p:nvPr/>
          </p:nvGrpSpPr>
          <p:grpSpPr>
            <a:xfrm>
              <a:off x="7191542" y="1"/>
              <a:ext cx="5000459" cy="1425992"/>
              <a:chOff x="7186272" y="0"/>
              <a:chExt cx="5005729" cy="1427495"/>
            </a:xfrm>
          </p:grpSpPr>
          <p:sp>
            <p:nvSpPr>
              <p:cNvPr id="1664" name="Google Shape;1664;p7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65" name="Google Shape;1665;p7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676419489"/>
      </p:ext>
    </p:extLst>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71086487"/>
      </p:ext>
    </p:extLst>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52130511"/>
      </p:ext>
    </p:extLst>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44767388"/>
      </p:ext>
    </p:extLst>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95812171"/>
      </p:ext>
    </p:extLst>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18199090"/>
      </p:ext>
    </p:extLst>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237296"/>
      </p:ext>
    </p:extLst>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1252734"/>
      </p:ext>
    </p:extLst>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274803561"/>
      </p:ext>
    </p:extLst>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97668464"/>
      </p:ext>
    </p:extLst>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38512040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666"/>
        <p:cNvGrpSpPr/>
        <p:nvPr/>
      </p:nvGrpSpPr>
      <p:grpSpPr>
        <a:xfrm>
          <a:off x="0" y="0"/>
          <a:ext cx="0" cy="0"/>
          <a:chOff x="0" y="0"/>
          <a:chExt cx="0" cy="0"/>
        </a:xfrm>
      </p:grpSpPr>
      <p:sp>
        <p:nvSpPr>
          <p:cNvPr id="1667" name="Google Shape;1667;p72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68" name="Google Shape;1668;p72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9" name="Google Shape;1669;p72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70" name="Google Shape;1670;p721"/>
          <p:cNvSpPr>
            <a:spLocks noGrp="1"/>
          </p:cNvSpPr>
          <p:nvPr>
            <p:ph type="pic" idx="2"/>
          </p:nvPr>
        </p:nvSpPr>
        <p:spPr>
          <a:xfrm>
            <a:off x="7118684" y="233915"/>
            <a:ext cx="5073316" cy="5943600"/>
          </a:xfrm>
          <a:prstGeom prst="rect">
            <a:avLst/>
          </a:prstGeom>
          <a:noFill/>
          <a:ln>
            <a:noFill/>
          </a:ln>
        </p:spPr>
      </p:sp>
      <p:grpSp>
        <p:nvGrpSpPr>
          <p:cNvPr id="1671" name="Google Shape;1671;p721"/>
          <p:cNvGrpSpPr/>
          <p:nvPr/>
        </p:nvGrpSpPr>
        <p:grpSpPr>
          <a:xfrm>
            <a:off x="0" y="5020348"/>
            <a:ext cx="12192000" cy="1837653"/>
            <a:chOff x="0" y="5020348"/>
            <a:chExt cx="12192000" cy="1837653"/>
          </a:xfrm>
        </p:grpSpPr>
        <p:sp>
          <p:nvSpPr>
            <p:cNvPr id="1672" name="Google Shape;1672;p7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3" name="Google Shape;1673;p7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74" name="Google Shape;1674;p7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564205904"/>
      </p:ext>
    </p:extLst>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58228608"/>
      </p:ext>
    </p:extLst>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41541559"/>
      </p:ext>
    </p:extLst>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89593951"/>
      </p:ext>
    </p:extLst>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57081914"/>
      </p:ext>
    </p:extLst>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53146767"/>
      </p:ext>
    </p:extLst>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91137650"/>
      </p:ext>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85579355"/>
      </p:ext>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68887207"/>
      </p:ext>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30752960"/>
      </p:ext>
    </p:extLst>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897214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675"/>
        <p:cNvGrpSpPr/>
        <p:nvPr/>
      </p:nvGrpSpPr>
      <p:grpSpPr>
        <a:xfrm>
          <a:off x="0" y="0"/>
          <a:ext cx="0" cy="0"/>
          <a:chOff x="0" y="0"/>
          <a:chExt cx="0" cy="0"/>
        </a:xfrm>
      </p:grpSpPr>
      <p:grpSp>
        <p:nvGrpSpPr>
          <p:cNvPr id="1676" name="Google Shape;1676;p722"/>
          <p:cNvGrpSpPr/>
          <p:nvPr/>
        </p:nvGrpSpPr>
        <p:grpSpPr>
          <a:xfrm>
            <a:off x="0" y="5020347"/>
            <a:ext cx="12192000" cy="1837653"/>
            <a:chOff x="0" y="5020347"/>
            <a:chExt cx="12192000" cy="1837653"/>
          </a:xfrm>
        </p:grpSpPr>
        <p:sp>
          <p:nvSpPr>
            <p:cNvPr id="1677" name="Google Shape;1677;p72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8" name="Google Shape;1678;p72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9" name="Google Shape;1679;p72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80" name="Google Shape;1680;p72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81" name="Google Shape;1681;p72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2" name="Google Shape;1682;p72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681621628"/>
      </p:ext>
    </p:extLst>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70370322"/>
      </p:ext>
    </p:extLst>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3935273"/>
      </p:ext>
    </p:extLst>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746360"/>
      </p:ext>
    </p:extLst>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97572857"/>
      </p:ext>
    </p:extLst>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74100230"/>
      </p:ext>
    </p:extLst>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04245631"/>
      </p:ext>
    </p:extLst>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24286335"/>
      </p:ext>
    </p:extLst>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22429214"/>
      </p:ext>
    </p:extLst>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78738181"/>
      </p:ext>
    </p:extLst>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0594102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683"/>
        <p:cNvGrpSpPr/>
        <p:nvPr/>
      </p:nvGrpSpPr>
      <p:grpSpPr>
        <a:xfrm>
          <a:off x="0" y="0"/>
          <a:ext cx="0" cy="0"/>
          <a:chOff x="0" y="0"/>
          <a:chExt cx="0" cy="0"/>
        </a:xfrm>
      </p:grpSpPr>
      <p:sp>
        <p:nvSpPr>
          <p:cNvPr id="1684" name="Google Shape;1684;p72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85" name="Google Shape;1685;p72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86" name="Google Shape;1686;p723"/>
          <p:cNvGrpSpPr/>
          <p:nvPr/>
        </p:nvGrpSpPr>
        <p:grpSpPr>
          <a:xfrm>
            <a:off x="0" y="5379426"/>
            <a:ext cx="2807368" cy="753891"/>
            <a:chOff x="0" y="5379426"/>
            <a:chExt cx="2807368" cy="753891"/>
          </a:xfrm>
        </p:grpSpPr>
        <p:sp>
          <p:nvSpPr>
            <p:cNvPr id="1687" name="Google Shape;1687;p72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8" name="Google Shape;1688;p72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689" name="Google Shape;1689;p723"/>
          <p:cNvSpPr>
            <a:spLocks noGrp="1"/>
          </p:cNvSpPr>
          <p:nvPr>
            <p:ph type="pic" idx="2"/>
          </p:nvPr>
        </p:nvSpPr>
        <p:spPr>
          <a:xfrm>
            <a:off x="2807368" y="457202"/>
            <a:ext cx="8915400" cy="5943598"/>
          </a:xfrm>
          <a:prstGeom prst="rect">
            <a:avLst/>
          </a:prstGeom>
          <a:noFill/>
          <a:ln>
            <a:noFill/>
          </a:ln>
        </p:spPr>
      </p:sp>
      <p:pic>
        <p:nvPicPr>
          <p:cNvPr id="1690" name="Google Shape;1690;p72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044587562"/>
      </p:ext>
    </p:extLst>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1857004"/>
      </p:ext>
    </p:extLst>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4191279"/>
      </p:ext>
    </p:extLst>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48139050"/>
      </p:ext>
    </p:extLst>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4217733"/>
      </p:ext>
    </p:extLst>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64646708"/>
      </p:ext>
    </p:extLst>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46074953"/>
      </p:ext>
    </p:extLst>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951471944"/>
      </p:ext>
    </p:extLst>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4491010"/>
      </p:ext>
    </p:extLst>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91736957"/>
      </p:ext>
    </p:extLst>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5758844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691"/>
        <p:cNvGrpSpPr/>
        <p:nvPr/>
      </p:nvGrpSpPr>
      <p:grpSpPr>
        <a:xfrm>
          <a:off x="0" y="0"/>
          <a:ext cx="0" cy="0"/>
          <a:chOff x="0" y="0"/>
          <a:chExt cx="0" cy="0"/>
        </a:xfrm>
      </p:grpSpPr>
      <p:sp>
        <p:nvSpPr>
          <p:cNvPr id="1692" name="Google Shape;1692;p7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3" name="Google Shape;1693;p7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4" name="Google Shape;1694;p7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5" name="Google Shape;1695;p7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96" name="Google Shape;1696;p7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7" name="Google Shape;1697;p7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98" name="Google Shape;1698;p724"/>
          <p:cNvGrpSpPr/>
          <p:nvPr/>
        </p:nvGrpSpPr>
        <p:grpSpPr>
          <a:xfrm>
            <a:off x="7191542" y="1"/>
            <a:ext cx="5000459" cy="1425992"/>
            <a:chOff x="7191542" y="1"/>
            <a:chExt cx="5000459" cy="1425992"/>
          </a:xfrm>
        </p:grpSpPr>
        <p:pic>
          <p:nvPicPr>
            <p:cNvPr id="1699" name="Google Shape;1699;p7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0" name="Google Shape;1700;p724"/>
            <p:cNvGrpSpPr/>
            <p:nvPr/>
          </p:nvGrpSpPr>
          <p:grpSpPr>
            <a:xfrm>
              <a:off x="7191542" y="1"/>
              <a:ext cx="5000459" cy="1425992"/>
              <a:chOff x="7186272" y="0"/>
              <a:chExt cx="5005729" cy="1427495"/>
            </a:xfrm>
          </p:grpSpPr>
          <p:sp>
            <p:nvSpPr>
              <p:cNvPr id="1701" name="Google Shape;1701;p7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2" name="Google Shape;1702;p7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03" name="Google Shape;1703;p7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3868546"/>
      </p:ext>
    </p:extLst>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49599417"/>
      </p:ext>
    </p:extLst>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96378958"/>
      </p:ext>
    </p:extLst>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83184255"/>
      </p:ext>
    </p:extLst>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8237973"/>
      </p:ext>
    </p:extLst>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64932211"/>
      </p:ext>
    </p:extLst>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71486300"/>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2066296"/>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98278450"/>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083941261"/>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74854398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704"/>
        <p:cNvGrpSpPr/>
        <p:nvPr/>
      </p:nvGrpSpPr>
      <p:grpSpPr>
        <a:xfrm>
          <a:off x="0" y="0"/>
          <a:ext cx="0" cy="0"/>
          <a:chOff x="0" y="0"/>
          <a:chExt cx="0" cy="0"/>
        </a:xfrm>
      </p:grpSpPr>
      <p:grpSp>
        <p:nvGrpSpPr>
          <p:cNvPr id="1705" name="Google Shape;1705;p725"/>
          <p:cNvGrpSpPr/>
          <p:nvPr/>
        </p:nvGrpSpPr>
        <p:grpSpPr>
          <a:xfrm>
            <a:off x="7191542" y="1"/>
            <a:ext cx="5000459" cy="1425992"/>
            <a:chOff x="7191542" y="1"/>
            <a:chExt cx="5000459" cy="1425992"/>
          </a:xfrm>
        </p:grpSpPr>
        <p:pic>
          <p:nvPicPr>
            <p:cNvPr id="1706" name="Google Shape;1706;p7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7" name="Google Shape;1707;p725"/>
            <p:cNvGrpSpPr/>
            <p:nvPr/>
          </p:nvGrpSpPr>
          <p:grpSpPr>
            <a:xfrm>
              <a:off x="7191542" y="1"/>
              <a:ext cx="5000459" cy="1425992"/>
              <a:chOff x="7186272" y="0"/>
              <a:chExt cx="5005729" cy="1427495"/>
            </a:xfrm>
          </p:grpSpPr>
          <p:sp>
            <p:nvSpPr>
              <p:cNvPr id="1708" name="Google Shape;1708;p7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9" name="Google Shape;1709;p7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10" name="Google Shape;1710;p7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1" name="Google Shape;1711;p7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2" name="Google Shape;1712;p7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13" name="Google Shape;1713;p7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4" name="Google Shape;1714;p7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2469113"/>
      </p:ext>
    </p:extLst>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2929047"/>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33444720"/>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088703039"/>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09911574"/>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20939525"/>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2944826"/>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91340678"/>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29014642"/>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86109959"/>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049898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15"/>
        <p:cNvGrpSpPr/>
        <p:nvPr/>
      </p:nvGrpSpPr>
      <p:grpSpPr>
        <a:xfrm>
          <a:off x="0" y="0"/>
          <a:ext cx="0" cy="0"/>
          <a:chOff x="0" y="0"/>
          <a:chExt cx="0" cy="0"/>
        </a:xfrm>
      </p:grpSpPr>
      <p:sp>
        <p:nvSpPr>
          <p:cNvPr id="1716" name="Google Shape;1716;p7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7" name="Google Shape;1717;p7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18" name="Google Shape;1718;p726"/>
          <p:cNvGrpSpPr/>
          <p:nvPr/>
        </p:nvGrpSpPr>
        <p:grpSpPr>
          <a:xfrm>
            <a:off x="7191542" y="1"/>
            <a:ext cx="5000459" cy="1425992"/>
            <a:chOff x="7191542" y="1"/>
            <a:chExt cx="5000459" cy="1425992"/>
          </a:xfrm>
        </p:grpSpPr>
        <p:pic>
          <p:nvPicPr>
            <p:cNvPr id="1719" name="Google Shape;1719;p7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0" name="Google Shape;1720;p726"/>
            <p:cNvGrpSpPr/>
            <p:nvPr/>
          </p:nvGrpSpPr>
          <p:grpSpPr>
            <a:xfrm>
              <a:off x="7191542" y="1"/>
              <a:ext cx="5000459" cy="1425992"/>
              <a:chOff x="7186272" y="0"/>
              <a:chExt cx="5005729" cy="1427495"/>
            </a:xfrm>
          </p:grpSpPr>
          <p:sp>
            <p:nvSpPr>
              <p:cNvPr id="1721" name="Google Shape;1721;p7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2" name="Google Shape;1722;p7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23" name="Google Shape;1723;p7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4" name="Google Shape;1724;p7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25" name="Google Shape;1725;p7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6" name="Google Shape;1726;p7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15696732"/>
      </p:ext>
    </p:extLst>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19538342"/>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52515394"/>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91122898"/>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67275633"/>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9663998"/>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7079727"/>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689232"/>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65545921"/>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839711"/>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5296183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27"/>
        <p:cNvGrpSpPr/>
        <p:nvPr/>
      </p:nvGrpSpPr>
      <p:grpSpPr>
        <a:xfrm>
          <a:off x="0" y="0"/>
          <a:ext cx="0" cy="0"/>
          <a:chOff x="0" y="0"/>
          <a:chExt cx="0" cy="0"/>
        </a:xfrm>
      </p:grpSpPr>
      <p:grpSp>
        <p:nvGrpSpPr>
          <p:cNvPr id="1728" name="Google Shape;1728;p727"/>
          <p:cNvGrpSpPr/>
          <p:nvPr/>
        </p:nvGrpSpPr>
        <p:grpSpPr>
          <a:xfrm>
            <a:off x="7191542" y="1"/>
            <a:ext cx="5000459" cy="1425992"/>
            <a:chOff x="7191542" y="1"/>
            <a:chExt cx="5000459" cy="1425992"/>
          </a:xfrm>
        </p:grpSpPr>
        <p:pic>
          <p:nvPicPr>
            <p:cNvPr id="1729" name="Google Shape;1729;p7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0" name="Google Shape;1730;p727"/>
            <p:cNvGrpSpPr/>
            <p:nvPr/>
          </p:nvGrpSpPr>
          <p:grpSpPr>
            <a:xfrm>
              <a:off x="7191542" y="1"/>
              <a:ext cx="5000459" cy="1425992"/>
              <a:chOff x="7186272" y="0"/>
              <a:chExt cx="5005729" cy="1427495"/>
            </a:xfrm>
          </p:grpSpPr>
          <p:sp>
            <p:nvSpPr>
              <p:cNvPr id="1731" name="Google Shape;1731;p7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2" name="Google Shape;1732;p7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33" name="Google Shape;1733;p7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4" name="Google Shape;1734;p72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5" name="Google Shape;1735;p72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6" name="Google Shape;1736;p7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7" name="Google Shape;1737;p7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8" name="Google Shape;1738;p7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39" name="Google Shape;1739;p7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0" name="Google Shape;1740;p7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93897963"/>
      </p:ext>
    </p:extLst>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23137105"/>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894346039"/>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14282098"/>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50320745"/>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8077793"/>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789942"/>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74022542"/>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66295863"/>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46235"/>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0029116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741"/>
        <p:cNvGrpSpPr/>
        <p:nvPr/>
      </p:nvGrpSpPr>
      <p:grpSpPr>
        <a:xfrm>
          <a:off x="0" y="0"/>
          <a:ext cx="0" cy="0"/>
          <a:chOff x="0" y="0"/>
          <a:chExt cx="0" cy="0"/>
        </a:xfrm>
      </p:grpSpPr>
      <p:grpSp>
        <p:nvGrpSpPr>
          <p:cNvPr id="1742" name="Google Shape;1742;p728"/>
          <p:cNvGrpSpPr/>
          <p:nvPr/>
        </p:nvGrpSpPr>
        <p:grpSpPr>
          <a:xfrm>
            <a:off x="7191542" y="1"/>
            <a:ext cx="5000459" cy="1425992"/>
            <a:chOff x="7191542" y="1"/>
            <a:chExt cx="5000459" cy="1425992"/>
          </a:xfrm>
        </p:grpSpPr>
        <p:pic>
          <p:nvPicPr>
            <p:cNvPr id="1743" name="Google Shape;1743;p7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4" name="Google Shape;1744;p728"/>
            <p:cNvGrpSpPr/>
            <p:nvPr/>
          </p:nvGrpSpPr>
          <p:grpSpPr>
            <a:xfrm>
              <a:off x="7191542" y="1"/>
              <a:ext cx="5000459" cy="1425992"/>
              <a:chOff x="7186272" y="0"/>
              <a:chExt cx="5005729" cy="1427495"/>
            </a:xfrm>
          </p:grpSpPr>
          <p:sp>
            <p:nvSpPr>
              <p:cNvPr id="1745" name="Google Shape;1745;p7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46" name="Google Shape;1746;p7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47" name="Google Shape;1747;p7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8" name="Google Shape;1748;p7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49" name="Google Shape;1749;p7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0" name="Google Shape;1750;p7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79618024"/>
      </p:ext>
    </p:extLst>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42470658"/>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94892413"/>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545673215"/>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66125074"/>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09496868"/>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type="obj" preserve="1">
  <p:cSld name="2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8801388"/>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2574116"/>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58209229"/>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94172746"/>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0093948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751"/>
        <p:cNvGrpSpPr/>
        <p:nvPr/>
      </p:nvGrpSpPr>
      <p:grpSpPr>
        <a:xfrm>
          <a:off x="0" y="0"/>
          <a:ext cx="0" cy="0"/>
          <a:chOff x="0" y="0"/>
          <a:chExt cx="0" cy="0"/>
        </a:xfrm>
      </p:grpSpPr>
      <p:grpSp>
        <p:nvGrpSpPr>
          <p:cNvPr id="1752" name="Google Shape;1752;p729"/>
          <p:cNvGrpSpPr/>
          <p:nvPr/>
        </p:nvGrpSpPr>
        <p:grpSpPr>
          <a:xfrm>
            <a:off x="0" y="0"/>
            <a:ext cx="12192000" cy="2148830"/>
            <a:chOff x="0" y="0"/>
            <a:chExt cx="12192000" cy="2148830"/>
          </a:xfrm>
        </p:grpSpPr>
        <p:sp>
          <p:nvSpPr>
            <p:cNvPr id="1753" name="Google Shape;1753;p72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4" name="Google Shape;1754;p72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55" name="Google Shape;1755;p72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6" name="Google Shape;1756;p72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7" name="Google Shape;1757;p72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58" name="Google Shape;1758;p72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59" name="Google Shape;1759;p72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575243486"/>
      </p:ext>
    </p:extLst>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2635957"/>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15371302"/>
      </p:ext>
    </p:extLst>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06824797"/>
      </p:ext>
    </p:extLst>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041099"/>
      </p:ext>
    </p:extLst>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4826302"/>
      </p:ext>
    </p:extLst>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64680448"/>
      </p:ext>
    </p:extLst>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2599873"/>
      </p:ext>
    </p:extLst>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21020362"/>
      </p:ext>
    </p:extLst>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12772530"/>
      </p:ext>
    </p:extLst>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4390715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51"/>
        <p:cNvGrpSpPr/>
        <p:nvPr/>
      </p:nvGrpSpPr>
      <p:grpSpPr>
        <a:xfrm>
          <a:off x="0" y="0"/>
          <a:ext cx="0" cy="0"/>
          <a:chOff x="0" y="0"/>
          <a:chExt cx="0" cy="0"/>
        </a:xfrm>
      </p:grpSpPr>
      <p:grpSp>
        <p:nvGrpSpPr>
          <p:cNvPr id="52" name="Google Shape;52;p558"/>
          <p:cNvGrpSpPr/>
          <p:nvPr/>
        </p:nvGrpSpPr>
        <p:grpSpPr>
          <a:xfrm>
            <a:off x="0" y="5020347"/>
            <a:ext cx="12192000" cy="1837653"/>
            <a:chOff x="0" y="5020347"/>
            <a:chExt cx="12192000" cy="1837653"/>
          </a:xfrm>
        </p:grpSpPr>
        <p:sp>
          <p:nvSpPr>
            <p:cNvPr id="53" name="Google Shape;53;p55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 name="Google Shape;54;p55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 name="Google Shape;55;p55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6" name="Google Shape;56;p55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7" name="Google Shape;57;p55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 name="Google Shape;58;p55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58837152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60"/>
        <p:cNvGrpSpPr/>
        <p:nvPr/>
      </p:nvGrpSpPr>
      <p:grpSpPr>
        <a:xfrm>
          <a:off x="0" y="0"/>
          <a:ext cx="0" cy="0"/>
          <a:chOff x="0" y="0"/>
          <a:chExt cx="0" cy="0"/>
        </a:xfrm>
      </p:grpSpPr>
      <p:sp>
        <p:nvSpPr>
          <p:cNvPr id="1761" name="Google Shape;1761;p7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7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7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64" name="Google Shape;1764;p730"/>
          <p:cNvGrpSpPr/>
          <p:nvPr/>
        </p:nvGrpSpPr>
        <p:grpSpPr>
          <a:xfrm>
            <a:off x="7191542" y="1"/>
            <a:ext cx="5000459" cy="1425992"/>
            <a:chOff x="7191542" y="1"/>
            <a:chExt cx="5000459" cy="1425992"/>
          </a:xfrm>
        </p:grpSpPr>
        <p:pic>
          <p:nvPicPr>
            <p:cNvPr id="1765" name="Google Shape;1765;p7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6" name="Google Shape;1766;p730"/>
            <p:cNvGrpSpPr/>
            <p:nvPr/>
          </p:nvGrpSpPr>
          <p:grpSpPr>
            <a:xfrm>
              <a:off x="7191542" y="1"/>
              <a:ext cx="5000459" cy="1425992"/>
              <a:chOff x="7186272" y="0"/>
              <a:chExt cx="5005729" cy="1427495"/>
            </a:xfrm>
          </p:grpSpPr>
          <p:sp>
            <p:nvSpPr>
              <p:cNvPr id="1767" name="Google Shape;1767;p7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8" name="Google Shape;1768;p7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553072446"/>
      </p:ext>
    </p:extLst>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7902920"/>
      </p:ext>
    </p:extLst>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04566614"/>
      </p:ext>
    </p:extLst>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42101118"/>
      </p:ext>
    </p:extLst>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58101458"/>
      </p:ext>
    </p:extLst>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90819153"/>
      </p:ext>
    </p:extLst>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73434808"/>
      </p:ext>
    </p:extLst>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84916822"/>
      </p:ext>
    </p:extLst>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08306229"/>
      </p:ext>
    </p:extLst>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406390"/>
      </p:ext>
    </p:extLst>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292047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769"/>
        <p:cNvGrpSpPr/>
        <p:nvPr/>
      </p:nvGrpSpPr>
      <p:grpSpPr>
        <a:xfrm>
          <a:off x="0" y="0"/>
          <a:ext cx="0" cy="0"/>
          <a:chOff x="0" y="0"/>
          <a:chExt cx="0" cy="0"/>
        </a:xfrm>
      </p:grpSpPr>
      <p:sp>
        <p:nvSpPr>
          <p:cNvPr id="1770" name="Google Shape;1770;p731"/>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771" name="Google Shape;1771;p7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772" name="Google Shape;1772;p731"/>
          <p:cNvGrpSpPr/>
          <p:nvPr/>
        </p:nvGrpSpPr>
        <p:grpSpPr>
          <a:xfrm>
            <a:off x="0" y="0"/>
            <a:ext cx="1862667" cy="6629400"/>
            <a:chOff x="-15876" y="0"/>
            <a:chExt cx="1927803" cy="6858000"/>
          </a:xfrm>
        </p:grpSpPr>
        <p:sp>
          <p:nvSpPr>
            <p:cNvPr id="1773" name="Google Shape;1773;p731"/>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774" name="Google Shape;1774;p731"/>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75" name="Google Shape;1775;p731"/>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76" name="Google Shape;1776;p731"/>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7" name="Google Shape;1777;p731"/>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8" name="Google Shape;1778;p731"/>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528198373"/>
      </p:ext>
    </p:extLst>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03546685"/>
      </p:ext>
    </p:extLst>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4264079"/>
      </p:ext>
    </p:extLst>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771841522"/>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51806391"/>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22651660"/>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69481592"/>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67163778"/>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61940977"/>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371788899"/>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50951387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779"/>
        <p:cNvGrpSpPr/>
        <p:nvPr/>
      </p:nvGrpSpPr>
      <p:grpSpPr>
        <a:xfrm>
          <a:off x="0" y="0"/>
          <a:ext cx="0" cy="0"/>
          <a:chOff x="0" y="0"/>
          <a:chExt cx="0" cy="0"/>
        </a:xfrm>
      </p:grpSpPr>
      <p:sp>
        <p:nvSpPr>
          <p:cNvPr id="1780" name="Google Shape;1780;p732"/>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81" name="Google Shape;1781;p732"/>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2" name="Google Shape;1782;p732"/>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3" name="Google Shape;1783;p732"/>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4" name="Google Shape;1784;p7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85" name="Google Shape;1785;p73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1701978080"/>
      </p:ext>
    </p:extLst>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26005393"/>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8815300"/>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88474973"/>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059714829"/>
      </p:ext>
    </p:extLst>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23035200"/>
      </p:ext>
    </p:extLst>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69676421"/>
      </p:ext>
    </p:extLst>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122088"/>
      </p:ext>
    </p:extLst>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00769002"/>
      </p:ext>
    </p:extLst>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25601840"/>
      </p:ext>
    </p:extLst>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3923970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786"/>
        <p:cNvGrpSpPr/>
        <p:nvPr/>
      </p:nvGrpSpPr>
      <p:grpSpPr>
        <a:xfrm>
          <a:off x="0" y="0"/>
          <a:ext cx="0" cy="0"/>
          <a:chOff x="0" y="0"/>
          <a:chExt cx="0" cy="0"/>
        </a:xfrm>
      </p:grpSpPr>
      <p:sp>
        <p:nvSpPr>
          <p:cNvPr id="1787" name="Google Shape;1787;p73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8" name="Google Shape;1788;p73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9" name="Google Shape;1789;p73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790" name="Google Shape;1790;p7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91" name="Google Shape;1791;p7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792" name="Google Shape;1792;p73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93" name="Google Shape;1793;p73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94" name="Google Shape;1794;p73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95" name="Google Shape;1795;p73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121730692"/>
      </p:ext>
    </p:extLst>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35435242"/>
      </p:ext>
    </p:extLst>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83638904"/>
      </p:ext>
    </p:extLst>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79944669"/>
      </p:ext>
    </p:extLst>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43171624"/>
      </p:ext>
    </p:extLst>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307193366"/>
      </p:ext>
    </p:extLst>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76009518"/>
      </p:ext>
    </p:extLst>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type="obj" preserve="1">
  <p:cSld name="3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60264865"/>
      </p:ext>
    </p:extLst>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0135929"/>
      </p:ext>
    </p:extLst>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5191274"/>
      </p:ext>
    </p:extLst>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90954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796"/>
        <p:cNvGrpSpPr/>
        <p:nvPr/>
      </p:nvGrpSpPr>
      <p:grpSpPr>
        <a:xfrm>
          <a:off x="0" y="0"/>
          <a:ext cx="0" cy="0"/>
          <a:chOff x="0" y="0"/>
          <a:chExt cx="0" cy="0"/>
        </a:xfrm>
      </p:grpSpPr>
      <p:sp>
        <p:nvSpPr>
          <p:cNvPr id="1797" name="Google Shape;1797;p73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8" name="Google Shape;1798;p7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99" name="Google Shape;1799;p7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00" name="Google Shape;1800;p73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01" name="Google Shape;1801;p7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005954453"/>
      </p:ext>
    </p:extLst>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84147592"/>
      </p:ext>
    </p:extLst>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1410728"/>
      </p:ext>
    </p:extLst>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77365105"/>
      </p:ext>
    </p:extLst>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59301317"/>
      </p:ext>
    </p:extLst>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obj" preserve="1">
  <p:cSld name="5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72122470"/>
      </p:ext>
    </p:extLst>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9841392"/>
      </p:ext>
    </p:extLst>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60590543"/>
      </p:ext>
    </p:extLst>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87284394"/>
      </p:ext>
    </p:extLst>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5456869"/>
      </p:ext>
    </p:extLst>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4999623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802"/>
        <p:cNvGrpSpPr/>
        <p:nvPr/>
      </p:nvGrpSpPr>
      <p:grpSpPr>
        <a:xfrm>
          <a:off x="0" y="0"/>
          <a:ext cx="0" cy="0"/>
          <a:chOff x="0" y="0"/>
          <a:chExt cx="0" cy="0"/>
        </a:xfrm>
      </p:grpSpPr>
      <p:sp>
        <p:nvSpPr>
          <p:cNvPr id="1803" name="Google Shape;1803;p7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804" name="Google Shape;1804;p7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805" name="Google Shape;1805;p7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06" name="Google Shape;1806;p73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7" name="Google Shape;1807;p73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044920211"/>
      </p:ext>
    </p:extLst>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9406647"/>
      </p:ext>
    </p:extLst>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3326543"/>
      </p:ext>
    </p:extLst>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9462820"/>
      </p:ext>
    </p:extLst>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23163570"/>
      </p:ext>
    </p:extLst>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46706464"/>
      </p:ext>
    </p:extLst>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86183613"/>
      </p:ext>
    </p:extLst>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82489994"/>
      </p:ext>
    </p:extLst>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6043969"/>
      </p:ext>
    </p:extLst>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03029119"/>
      </p:ext>
    </p:extLst>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407562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808"/>
        <p:cNvGrpSpPr/>
        <p:nvPr/>
      </p:nvGrpSpPr>
      <p:grpSpPr>
        <a:xfrm>
          <a:off x="0" y="0"/>
          <a:ext cx="0" cy="0"/>
          <a:chOff x="0" y="0"/>
          <a:chExt cx="0" cy="0"/>
        </a:xfrm>
      </p:grpSpPr>
      <p:sp>
        <p:nvSpPr>
          <p:cNvPr id="1809" name="Google Shape;1809;p7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10" name="Google Shape;1810;p7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11" name="Google Shape;1811;p73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2" name="Google Shape;1812;p73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3" name="Google Shape;1813;p73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14" name="Google Shape;1814;p7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333958614"/>
      </p:ext>
    </p:extLst>
  </p:cSld>
  <p:clrMapOvr>
    <a:masterClrMapping/>
  </p:clrMapOvr>
</p:sldLayout>
</file>

<file path=ppt/slideLayouts/slideLayout1960.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467764"/>
      </p:ext>
    </p:extLst>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00535700"/>
      </p:ext>
    </p:extLst>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776079100"/>
      </p:ext>
    </p:extLst>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33885067"/>
      </p:ext>
    </p:extLst>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8093114"/>
      </p:ext>
    </p:extLst>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39161435"/>
      </p:ext>
    </p:extLst>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41512192"/>
      </p:ext>
    </p:extLst>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042887"/>
      </p:ext>
    </p:extLst>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15547826"/>
      </p:ext>
    </p:extLst>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6683837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815"/>
        <p:cNvGrpSpPr/>
        <p:nvPr/>
      </p:nvGrpSpPr>
      <p:grpSpPr>
        <a:xfrm>
          <a:off x="0" y="0"/>
          <a:ext cx="0" cy="0"/>
          <a:chOff x="0" y="0"/>
          <a:chExt cx="0" cy="0"/>
        </a:xfrm>
      </p:grpSpPr>
      <p:sp>
        <p:nvSpPr>
          <p:cNvPr id="1816" name="Google Shape;1816;p737"/>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7" name="Google Shape;1817;p737"/>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818" name="Google Shape;1818;p7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19" name="Google Shape;1819;p7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20" name="Google Shape;1820;p7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281409052"/>
      </p:ext>
    </p:extLst>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4893411"/>
      </p:ext>
    </p:extLst>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68906185"/>
      </p:ext>
    </p:extLst>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47701833"/>
      </p:ext>
    </p:extLst>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13777444"/>
      </p:ext>
    </p:extLst>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22333651"/>
      </p:ext>
    </p:extLst>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28563498"/>
      </p:ext>
    </p:extLst>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28510997"/>
      </p:ext>
    </p:extLst>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8406180"/>
      </p:ext>
    </p:extLst>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02226808"/>
      </p:ext>
    </p:extLst>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0818807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821"/>
        <p:cNvGrpSpPr/>
        <p:nvPr/>
      </p:nvGrpSpPr>
      <p:grpSpPr>
        <a:xfrm>
          <a:off x="0" y="0"/>
          <a:ext cx="0" cy="0"/>
          <a:chOff x="0" y="0"/>
          <a:chExt cx="0" cy="0"/>
        </a:xfrm>
      </p:grpSpPr>
      <p:sp>
        <p:nvSpPr>
          <p:cNvPr id="1822" name="Google Shape;1822;p738"/>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3" name="Google Shape;1823;p738"/>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824" name="Google Shape;1824;p738"/>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825" name="Google Shape;1825;p7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26" name="Google Shape;1826;p7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27" name="Google Shape;1827;p7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649089946"/>
      </p:ext>
    </p:extLst>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86447138"/>
      </p:ext>
    </p:extLst>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type="title">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778024497"/>
      </p:ext>
    </p:extLst>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548412271"/>
      </p:ext>
    </p:extLst>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853296762"/>
      </p:ext>
    </p:extLst>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08720975"/>
      </p:ext>
    </p:extLst>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p:cSld name="4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55226866"/>
      </p:ext>
    </p:extLst>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37040945"/>
      </p:ext>
    </p:extLst>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232971996"/>
      </p:ext>
    </p:extLst>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73351886"/>
      </p:ext>
    </p:extLst>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p:cSld name="4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7635304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828"/>
        <p:cNvGrpSpPr/>
        <p:nvPr/>
      </p:nvGrpSpPr>
      <p:grpSpPr>
        <a:xfrm>
          <a:off x="0" y="0"/>
          <a:ext cx="0" cy="0"/>
          <a:chOff x="0" y="0"/>
          <a:chExt cx="0" cy="0"/>
        </a:xfrm>
      </p:grpSpPr>
      <p:sp>
        <p:nvSpPr>
          <p:cNvPr id="1829" name="Google Shape;1829;p739"/>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0" name="Google Shape;1830;p739"/>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831" name="Google Shape;1831;p739"/>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2" name="Google Shape;1832;p739"/>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833" name="Google Shape;1833;p739"/>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4" name="Google Shape;1834;p739"/>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35" name="Google Shape;1835;p739"/>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836" name="Google Shape;1836;p739"/>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837" name="Google Shape;1837;p739"/>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3532317090"/>
      </p:ext>
    </p:extLst>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58799033"/>
      </p:ext>
    </p:extLst>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969639827"/>
      </p:ext>
    </p:extLst>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32449965"/>
      </p:ext>
    </p:extLst>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626390662"/>
      </p:ext>
    </p:extLst>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32434869"/>
      </p:ext>
    </p:extLst>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p:cSld name="4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27327328"/>
      </p:ext>
    </p:extLst>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54185132"/>
      </p:ext>
    </p:extLst>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995713115"/>
      </p:ext>
    </p:extLst>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86398670"/>
      </p:ext>
    </p:extLst>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p:cSld name="4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186538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F68BCFB-F63E-4927-A5D7-64161AC82F4D}"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93979989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59"/>
        <p:cNvGrpSpPr/>
        <p:nvPr/>
      </p:nvGrpSpPr>
      <p:grpSpPr>
        <a:xfrm>
          <a:off x="0" y="0"/>
          <a:ext cx="0" cy="0"/>
          <a:chOff x="0" y="0"/>
          <a:chExt cx="0" cy="0"/>
        </a:xfrm>
      </p:grpSpPr>
      <p:sp>
        <p:nvSpPr>
          <p:cNvPr id="60" name="Google Shape;60;p55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1" name="Google Shape;61;p55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 name="Google Shape;62;p55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 name="Google Shape;63;p5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 name="Google Shape;64;p5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 name="Google Shape;65;p5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6" name="Google Shape;66;p559"/>
          <p:cNvGrpSpPr/>
          <p:nvPr/>
        </p:nvGrpSpPr>
        <p:grpSpPr>
          <a:xfrm>
            <a:off x="7191542" y="1"/>
            <a:ext cx="5000459" cy="1425992"/>
            <a:chOff x="7191542" y="1"/>
            <a:chExt cx="5000459" cy="1425992"/>
          </a:xfrm>
        </p:grpSpPr>
        <p:pic>
          <p:nvPicPr>
            <p:cNvPr id="67" name="Google Shape;67;p5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 name="Google Shape;68;p559"/>
            <p:cNvGrpSpPr/>
            <p:nvPr/>
          </p:nvGrpSpPr>
          <p:grpSpPr>
            <a:xfrm>
              <a:off x="7191542" y="1"/>
              <a:ext cx="5000459" cy="1425992"/>
              <a:chOff x="7186272" y="0"/>
              <a:chExt cx="5005729" cy="1427495"/>
            </a:xfrm>
          </p:grpSpPr>
          <p:sp>
            <p:nvSpPr>
              <p:cNvPr id="69" name="Google Shape;69;p5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 name="Google Shape;70;p5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1" name="Google Shape;71;p55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924907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38"/>
        <p:cNvGrpSpPr/>
        <p:nvPr/>
      </p:nvGrpSpPr>
      <p:grpSpPr>
        <a:xfrm>
          <a:off x="0" y="0"/>
          <a:ext cx="0" cy="0"/>
          <a:chOff x="0" y="0"/>
          <a:chExt cx="0" cy="0"/>
        </a:xfrm>
      </p:grpSpPr>
      <p:sp>
        <p:nvSpPr>
          <p:cNvPr id="1839" name="Google Shape;1839;p74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0" name="Google Shape;1840;p74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1" name="Google Shape;1841;p74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42" name="Google Shape;1842;p740"/>
          <p:cNvSpPr>
            <a:spLocks noGrp="1"/>
          </p:cNvSpPr>
          <p:nvPr>
            <p:ph type="pic" idx="2"/>
          </p:nvPr>
        </p:nvSpPr>
        <p:spPr>
          <a:xfrm>
            <a:off x="7118684" y="233915"/>
            <a:ext cx="5073316" cy="5943600"/>
          </a:xfrm>
          <a:prstGeom prst="rect">
            <a:avLst/>
          </a:prstGeom>
          <a:noFill/>
          <a:ln>
            <a:noFill/>
          </a:ln>
        </p:spPr>
      </p:sp>
      <p:grpSp>
        <p:nvGrpSpPr>
          <p:cNvPr id="1843" name="Google Shape;1843;p740"/>
          <p:cNvGrpSpPr/>
          <p:nvPr/>
        </p:nvGrpSpPr>
        <p:grpSpPr>
          <a:xfrm>
            <a:off x="0" y="5020348"/>
            <a:ext cx="12192000" cy="1837653"/>
            <a:chOff x="0" y="5020348"/>
            <a:chExt cx="12192000" cy="1837653"/>
          </a:xfrm>
        </p:grpSpPr>
        <p:sp>
          <p:nvSpPr>
            <p:cNvPr id="1844" name="Google Shape;1844;p7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5" name="Google Shape;1845;p74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6" name="Google Shape;1846;p7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459455121"/>
      </p:ext>
    </p:extLst>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27615055"/>
      </p:ext>
    </p:extLst>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00827720"/>
      </p:ext>
    </p:extLst>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p:cSld name="4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32643247"/>
      </p:ext>
    </p:extLst>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91379350"/>
      </p:ext>
    </p:extLst>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309103943"/>
      </p:ext>
    </p:extLst>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93304744"/>
      </p:ext>
    </p:extLst>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p:cSld name="4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01533421"/>
      </p:ext>
    </p:extLst>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29493105"/>
      </p:ext>
    </p:extLst>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36821243"/>
      </p:ext>
    </p:extLst>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4034588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47"/>
        <p:cNvGrpSpPr/>
        <p:nvPr/>
      </p:nvGrpSpPr>
      <p:grpSpPr>
        <a:xfrm>
          <a:off x="0" y="0"/>
          <a:ext cx="0" cy="0"/>
          <a:chOff x="0" y="0"/>
          <a:chExt cx="0" cy="0"/>
        </a:xfrm>
      </p:grpSpPr>
      <p:grpSp>
        <p:nvGrpSpPr>
          <p:cNvPr id="1848" name="Google Shape;1848;p741"/>
          <p:cNvGrpSpPr/>
          <p:nvPr/>
        </p:nvGrpSpPr>
        <p:grpSpPr>
          <a:xfrm>
            <a:off x="0" y="5020347"/>
            <a:ext cx="12192000" cy="1837653"/>
            <a:chOff x="0" y="5020347"/>
            <a:chExt cx="12192000" cy="1837653"/>
          </a:xfrm>
        </p:grpSpPr>
        <p:sp>
          <p:nvSpPr>
            <p:cNvPr id="1849" name="Google Shape;1849;p74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0" name="Google Shape;1850;p7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1" name="Google Shape;1851;p74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52" name="Google Shape;1852;p7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53" name="Google Shape;1853;p74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74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326404933"/>
      </p:ext>
    </p:extLst>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03570714"/>
      </p:ext>
    </p:extLst>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88636118"/>
      </p:ext>
    </p:extLst>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p:cSld name="4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13217836"/>
      </p:ext>
    </p:extLst>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6935853"/>
      </p:ext>
    </p:extLst>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28514473"/>
      </p:ext>
    </p:extLst>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84304736"/>
      </p:ext>
    </p:extLst>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530521412"/>
      </p:ext>
    </p:extLst>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49642487"/>
      </p:ext>
    </p:extLst>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type="obj" preserve="1">
  <p:cSld name="4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70893760"/>
      </p:ext>
    </p:extLst>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2874964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55"/>
        <p:cNvGrpSpPr/>
        <p:nvPr/>
      </p:nvGrpSpPr>
      <p:grpSpPr>
        <a:xfrm>
          <a:off x="0" y="0"/>
          <a:ext cx="0" cy="0"/>
          <a:chOff x="0" y="0"/>
          <a:chExt cx="0" cy="0"/>
        </a:xfrm>
      </p:grpSpPr>
      <p:sp>
        <p:nvSpPr>
          <p:cNvPr id="1856" name="Google Shape;1856;p7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57" name="Google Shape;1857;p7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58" name="Google Shape;1858;p742"/>
          <p:cNvGrpSpPr/>
          <p:nvPr/>
        </p:nvGrpSpPr>
        <p:grpSpPr>
          <a:xfrm>
            <a:off x="0" y="5379426"/>
            <a:ext cx="2807368" cy="753891"/>
            <a:chOff x="0" y="5379426"/>
            <a:chExt cx="2807368" cy="753891"/>
          </a:xfrm>
        </p:grpSpPr>
        <p:sp>
          <p:nvSpPr>
            <p:cNvPr id="1859" name="Google Shape;1859;p7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0" name="Google Shape;1860;p7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61" name="Google Shape;1861;p742"/>
          <p:cNvSpPr>
            <a:spLocks noGrp="1"/>
          </p:cNvSpPr>
          <p:nvPr>
            <p:ph type="pic" idx="2"/>
          </p:nvPr>
        </p:nvSpPr>
        <p:spPr>
          <a:xfrm>
            <a:off x="2807368" y="457202"/>
            <a:ext cx="8915400" cy="5943598"/>
          </a:xfrm>
          <a:prstGeom prst="rect">
            <a:avLst/>
          </a:prstGeom>
          <a:noFill/>
          <a:ln>
            <a:noFill/>
          </a:ln>
        </p:spPr>
      </p:sp>
      <p:pic>
        <p:nvPicPr>
          <p:cNvPr id="1862" name="Google Shape;1862;p7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592114736"/>
      </p:ext>
    </p:extLst>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3926585"/>
      </p:ext>
    </p:extLst>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6139578"/>
      </p:ext>
    </p:extLst>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42534259"/>
      </p:ext>
    </p:extLst>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37554371"/>
      </p:ext>
    </p:extLst>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00675279"/>
      </p:ext>
    </p:extLst>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12616621"/>
      </p:ext>
    </p:extLst>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976001519"/>
      </p:ext>
    </p:extLst>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25676630"/>
      </p:ext>
    </p:extLst>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994593920"/>
      </p:ext>
    </p:extLst>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userDrawn="1">
  <p:cSld name="49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231019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863"/>
        <p:cNvGrpSpPr/>
        <p:nvPr/>
      </p:nvGrpSpPr>
      <p:grpSpPr>
        <a:xfrm>
          <a:off x="0" y="0"/>
          <a:ext cx="0" cy="0"/>
          <a:chOff x="0" y="0"/>
          <a:chExt cx="0" cy="0"/>
        </a:xfrm>
      </p:grpSpPr>
      <p:sp>
        <p:nvSpPr>
          <p:cNvPr id="1864" name="Google Shape;1864;p7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65" name="Google Shape;1865;p7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6" name="Google Shape;1866;p7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67" name="Google Shape;1867;p743"/>
          <p:cNvGrpSpPr/>
          <p:nvPr/>
        </p:nvGrpSpPr>
        <p:grpSpPr>
          <a:xfrm>
            <a:off x="7191542" y="1"/>
            <a:ext cx="5000459" cy="1425992"/>
            <a:chOff x="7191542" y="1"/>
            <a:chExt cx="5000459" cy="1425992"/>
          </a:xfrm>
        </p:grpSpPr>
        <p:pic>
          <p:nvPicPr>
            <p:cNvPr id="1868" name="Google Shape;1868;p7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9" name="Google Shape;1869;p743"/>
            <p:cNvGrpSpPr/>
            <p:nvPr/>
          </p:nvGrpSpPr>
          <p:grpSpPr>
            <a:xfrm>
              <a:off x="7191542" y="1"/>
              <a:ext cx="5000459" cy="1425992"/>
              <a:chOff x="7186272" y="0"/>
              <a:chExt cx="5005729" cy="1427495"/>
            </a:xfrm>
          </p:grpSpPr>
          <p:sp>
            <p:nvSpPr>
              <p:cNvPr id="1870" name="Google Shape;1870;p7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1" name="Google Shape;1871;p7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419842192"/>
      </p:ext>
    </p:extLst>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5390046"/>
      </p:ext>
    </p:extLst>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293839119"/>
      </p:ext>
    </p:extLst>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999307436"/>
      </p:ext>
    </p:extLst>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userDrawn="1">
  <p:cSld name="5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9835317"/>
      </p:ext>
    </p:extLst>
  </p:cSld>
  <p:clrMapOvr>
    <a:masterClrMapping/>
  </p:clrMapOvr>
</p:sldLayout>
</file>

<file path=ppt/slideLayouts/slideLayout2034.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785784457"/>
      </p:ext>
    </p:extLst>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638348448"/>
      </p:ext>
    </p:extLst>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47989070"/>
      </p:ext>
    </p:extLst>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143995170"/>
      </p:ext>
    </p:extLst>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42708032"/>
      </p:ext>
    </p:extLst>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9238253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72"/>
        <p:cNvGrpSpPr/>
        <p:nvPr/>
      </p:nvGrpSpPr>
      <p:grpSpPr>
        <a:xfrm>
          <a:off x="0" y="0"/>
          <a:ext cx="0" cy="0"/>
          <a:chOff x="0" y="0"/>
          <a:chExt cx="0" cy="0"/>
        </a:xfrm>
      </p:grpSpPr>
      <p:sp>
        <p:nvSpPr>
          <p:cNvPr id="1873" name="Google Shape;1873;p7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74" name="Google Shape;1874;p7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5" name="Google Shape;1875;p7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6" name="Google Shape;1876;p7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77" name="Google Shape;1877;p7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8" name="Google Shape;1878;p7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9" name="Google Shape;1879;p744"/>
          <p:cNvGrpSpPr/>
          <p:nvPr/>
        </p:nvGrpSpPr>
        <p:grpSpPr>
          <a:xfrm>
            <a:off x="7191542" y="1"/>
            <a:ext cx="5000459" cy="1425992"/>
            <a:chOff x="7191542" y="1"/>
            <a:chExt cx="5000459" cy="1425992"/>
          </a:xfrm>
        </p:grpSpPr>
        <p:pic>
          <p:nvPicPr>
            <p:cNvPr id="1880" name="Google Shape;1880;p7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1" name="Google Shape;1881;p744"/>
            <p:cNvGrpSpPr/>
            <p:nvPr/>
          </p:nvGrpSpPr>
          <p:grpSpPr>
            <a:xfrm>
              <a:off x="7191542" y="1"/>
              <a:ext cx="5000459" cy="1425992"/>
              <a:chOff x="7186272" y="0"/>
              <a:chExt cx="5005729" cy="1427495"/>
            </a:xfrm>
          </p:grpSpPr>
          <p:sp>
            <p:nvSpPr>
              <p:cNvPr id="1882" name="Google Shape;1882;p7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3" name="Google Shape;1883;p7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84" name="Google Shape;1884;p7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52152591"/>
      </p:ext>
    </p:extLst>
  </p:cSld>
  <p:clrMapOvr>
    <a:masterClrMapping/>
  </p:clrMapOvr>
</p:sldLayout>
</file>

<file path=ppt/slideLayouts/slideLayout2040.xml><?xml version="1.0" encoding="utf-8"?>
<p:sldLayout xmlns:a="http://schemas.openxmlformats.org/drawingml/2006/main" xmlns:r="http://schemas.openxmlformats.org/officeDocument/2006/relationships" xmlns:p="http://schemas.openxmlformats.org/presentationml/2006/main">
  <p:cSld name="5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50602518"/>
      </p:ext>
    </p:extLst>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64422311"/>
      </p:ext>
    </p:extLst>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98291407"/>
      </p:ext>
    </p:extLst>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10/31/2025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3303683005"/>
      </p:ext>
    </p:extLst>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10/31/2025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065944806"/>
      </p:ext>
    </p:extLst>
  </p:cSld>
  <p:clrMapOvr>
    <a:masterClrMapping/>
  </p:clrMapOvr>
</p:sldLayout>
</file>

<file path=ppt/slideLayouts/slideLayout2045.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487706978"/>
      </p:ext>
    </p:extLst>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25059231"/>
      </p:ext>
    </p:extLst>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820651667"/>
      </p:ext>
    </p:extLst>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586515765"/>
      </p:ext>
    </p:extLst>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38246265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85"/>
        <p:cNvGrpSpPr/>
        <p:nvPr/>
      </p:nvGrpSpPr>
      <p:grpSpPr>
        <a:xfrm>
          <a:off x="0" y="0"/>
          <a:ext cx="0" cy="0"/>
          <a:chOff x="0" y="0"/>
          <a:chExt cx="0" cy="0"/>
        </a:xfrm>
      </p:grpSpPr>
      <p:grpSp>
        <p:nvGrpSpPr>
          <p:cNvPr id="1886" name="Google Shape;1886;p745"/>
          <p:cNvGrpSpPr/>
          <p:nvPr/>
        </p:nvGrpSpPr>
        <p:grpSpPr>
          <a:xfrm>
            <a:off x="7191542" y="1"/>
            <a:ext cx="5000459" cy="1425992"/>
            <a:chOff x="7191542" y="1"/>
            <a:chExt cx="5000459" cy="1425992"/>
          </a:xfrm>
        </p:grpSpPr>
        <p:pic>
          <p:nvPicPr>
            <p:cNvPr id="1887" name="Google Shape;1887;p7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8" name="Google Shape;1888;p745"/>
            <p:cNvGrpSpPr/>
            <p:nvPr/>
          </p:nvGrpSpPr>
          <p:grpSpPr>
            <a:xfrm>
              <a:off x="7191542" y="1"/>
              <a:ext cx="5000459" cy="1425992"/>
              <a:chOff x="7186272" y="0"/>
              <a:chExt cx="5005729" cy="1427495"/>
            </a:xfrm>
          </p:grpSpPr>
          <p:sp>
            <p:nvSpPr>
              <p:cNvPr id="1889" name="Google Shape;1889;p7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0" name="Google Shape;1890;p7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1" name="Google Shape;1891;p7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2" name="Google Shape;1892;p7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 name="Google Shape;1893;p7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94" name="Google Shape;1894;p7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5" name="Google Shape;1895;p7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1850518"/>
      </p:ext>
    </p:extLst>
  </p:cSld>
  <p:clrMapOvr>
    <a:masterClrMapping/>
  </p:clrMapOvr>
</p:sldLayout>
</file>

<file path=ppt/slideLayouts/slideLayout2050.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360965891"/>
      </p:ext>
    </p:extLst>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46995301"/>
      </p:ext>
    </p:extLst>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80507982"/>
      </p:ext>
    </p:extLst>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00764693"/>
      </p:ext>
    </p:extLst>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30560813"/>
      </p:ext>
    </p:extLst>
  </p:cSld>
  <p:clrMapOvr>
    <a:masterClrMapping/>
  </p:clrMapOvr>
</p:sldLayout>
</file>

<file path=ppt/slideLayouts/slideLayout2055.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69920961"/>
      </p:ext>
    </p:extLst>
  </p:cSld>
  <p:clrMapOvr>
    <a:masterClrMapping/>
  </p:clrMapOvr>
</p:sldLayout>
</file>

<file path=ppt/slideLayouts/slideLayout2056.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1511906"/>
      </p:ext>
    </p:extLst>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82607144"/>
      </p:ext>
    </p:extLst>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type="obj" preserve="1">
  <p:cSld name="5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541460"/>
      </p:ext>
    </p:extLst>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377258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896"/>
        <p:cNvGrpSpPr/>
        <p:nvPr/>
      </p:nvGrpSpPr>
      <p:grpSpPr>
        <a:xfrm>
          <a:off x="0" y="0"/>
          <a:ext cx="0" cy="0"/>
          <a:chOff x="0" y="0"/>
          <a:chExt cx="0" cy="0"/>
        </a:xfrm>
      </p:grpSpPr>
      <p:sp>
        <p:nvSpPr>
          <p:cNvPr id="1897" name="Google Shape;1897;p7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8" name="Google Shape;1898;p74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9" name="Google Shape;1899;p746"/>
          <p:cNvGrpSpPr/>
          <p:nvPr/>
        </p:nvGrpSpPr>
        <p:grpSpPr>
          <a:xfrm>
            <a:off x="7191542" y="1"/>
            <a:ext cx="5000459" cy="1425992"/>
            <a:chOff x="7191542" y="1"/>
            <a:chExt cx="5000459" cy="1425992"/>
          </a:xfrm>
        </p:grpSpPr>
        <p:pic>
          <p:nvPicPr>
            <p:cNvPr id="1900" name="Google Shape;1900;p7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1" name="Google Shape;1901;p746"/>
            <p:cNvGrpSpPr/>
            <p:nvPr/>
          </p:nvGrpSpPr>
          <p:grpSpPr>
            <a:xfrm>
              <a:off x="7191542" y="1"/>
              <a:ext cx="5000459" cy="1425992"/>
              <a:chOff x="7186272" y="0"/>
              <a:chExt cx="5005729" cy="1427495"/>
            </a:xfrm>
          </p:grpSpPr>
          <p:sp>
            <p:nvSpPr>
              <p:cNvPr id="1902" name="Google Shape;1902;p7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3" name="Google Shape;1903;p7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4" name="Google Shape;1904;p74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5" name="Google Shape;1905;p74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06" name="Google Shape;1906;p7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7" name="Google Shape;1907;p7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82680171"/>
      </p:ext>
    </p:extLst>
  </p:cSld>
  <p:clrMapOvr>
    <a:masterClrMapping/>
  </p:clrMapOvr>
</p:sldLayout>
</file>

<file path=ppt/slideLayouts/slideLayout2060.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5316982"/>
      </p:ext>
    </p:extLst>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1906427"/>
      </p:ext>
    </p:extLst>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29376422"/>
      </p:ext>
    </p:extLst>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00776053"/>
      </p:ext>
    </p:extLst>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88966461"/>
      </p:ext>
    </p:extLst>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685656990"/>
      </p:ext>
    </p:extLst>
  </p:cSld>
  <p:clrMapOvr>
    <a:masterClrMapping/>
  </p:clrMapOvr>
</p:sldLayout>
</file>

<file path=ppt/slideLayouts/slideLayout2066.xml><?xml version="1.0" encoding="utf-8"?>
<p:sldLayout xmlns:a="http://schemas.openxmlformats.org/drawingml/2006/main" xmlns:r="http://schemas.openxmlformats.org/officeDocument/2006/relationships" xmlns:p="http://schemas.openxmlformats.org/presentationml/2006/main" userDrawn="1">
  <p:cSld name="9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503007839"/>
      </p:ext>
    </p:extLst>
  </p:cSld>
  <p:clrMapOvr>
    <a:masterClrMapping/>
  </p:clrMapOvr>
</p:sldLayout>
</file>

<file path=ppt/slideLayouts/slideLayout2067.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7105839"/>
      </p:ext>
    </p:extLst>
  </p:cSld>
  <p:clrMapOvr>
    <a:masterClrMapping/>
  </p:clrMapOvr>
</p:sldLayout>
</file>

<file path=ppt/slideLayouts/slideLayout2068.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253566853"/>
      </p:ext>
    </p:extLst>
  </p:cSld>
  <p:clrMapOvr>
    <a:masterClrMapping/>
  </p:clrMapOvr>
</p:sldLayout>
</file>

<file path=ppt/slideLayouts/slideLayout2069.xml><?xml version="1.0" encoding="utf-8"?>
<p:sldLayout xmlns:a="http://schemas.openxmlformats.org/drawingml/2006/main" xmlns:r="http://schemas.openxmlformats.org/officeDocument/2006/relationships" xmlns:p="http://schemas.openxmlformats.org/presentationml/2006/main" userDrawn="1">
  <p:cSld name="5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622374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08"/>
        <p:cNvGrpSpPr/>
        <p:nvPr/>
      </p:nvGrpSpPr>
      <p:grpSpPr>
        <a:xfrm>
          <a:off x="0" y="0"/>
          <a:ext cx="0" cy="0"/>
          <a:chOff x="0" y="0"/>
          <a:chExt cx="0" cy="0"/>
        </a:xfrm>
      </p:grpSpPr>
      <p:grpSp>
        <p:nvGrpSpPr>
          <p:cNvPr id="1909" name="Google Shape;1909;p747"/>
          <p:cNvGrpSpPr/>
          <p:nvPr/>
        </p:nvGrpSpPr>
        <p:grpSpPr>
          <a:xfrm>
            <a:off x="7191542" y="1"/>
            <a:ext cx="5000459" cy="1425992"/>
            <a:chOff x="7191542" y="1"/>
            <a:chExt cx="5000459" cy="1425992"/>
          </a:xfrm>
        </p:grpSpPr>
        <p:pic>
          <p:nvPicPr>
            <p:cNvPr id="1910" name="Google Shape;1910;p7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1" name="Google Shape;1911;p747"/>
            <p:cNvGrpSpPr/>
            <p:nvPr/>
          </p:nvGrpSpPr>
          <p:grpSpPr>
            <a:xfrm>
              <a:off x="7191542" y="1"/>
              <a:ext cx="5000459" cy="1425992"/>
              <a:chOff x="7186272" y="0"/>
              <a:chExt cx="5005729" cy="1427495"/>
            </a:xfrm>
          </p:grpSpPr>
          <p:sp>
            <p:nvSpPr>
              <p:cNvPr id="1912" name="Google Shape;1912;p7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3" name="Google Shape;1913;p7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14" name="Google Shape;1914;p7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5" name="Google Shape;1915;p7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6" name="Google Shape;1916;p7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7" name="Google Shape;1917;p7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8" name="Google Shape;1918;p7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9" name="Google Shape;1919;p7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0" name="Google Shape;1920;p7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1" name="Google Shape;1921;p7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46764025"/>
      </p:ext>
    </p:extLst>
  </p:cSld>
  <p:clrMapOvr>
    <a:masterClrMapping/>
  </p:clrMapOvr>
</p:sldLayout>
</file>

<file path=ppt/slideLayouts/slideLayout2070.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375129346"/>
      </p:ext>
    </p:extLst>
  </p:cSld>
  <p:clrMapOvr>
    <a:masterClrMapping/>
  </p:clrMapOvr>
</p:sldLayout>
</file>

<file path=ppt/slideLayouts/slideLayout2071.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32537308"/>
      </p:ext>
    </p:extLst>
  </p:cSld>
  <p:clrMapOvr>
    <a:masterClrMapping/>
  </p:clrMapOvr>
</p:sldLayout>
</file>

<file path=ppt/slideLayouts/slideLayout2072.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617120937"/>
      </p:ext>
    </p:extLst>
  </p:cSld>
  <p:clrMapOvr>
    <a:masterClrMapping/>
  </p:clrMapOvr>
</p:sldLayout>
</file>

<file path=ppt/slideLayouts/slideLayout2073.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588214122"/>
      </p:ext>
    </p:extLst>
  </p:cSld>
  <p:clrMapOvr>
    <a:masterClrMapping/>
  </p:clrMapOvr>
</p:sldLayout>
</file>

<file path=ppt/slideLayouts/slideLayout2074.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0385959"/>
      </p:ext>
    </p:extLst>
  </p:cSld>
  <p:clrMapOvr>
    <a:masterClrMapping/>
  </p:clrMapOvr>
</p:sldLayout>
</file>

<file path=ppt/slideLayouts/slideLayout2075.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40968794"/>
      </p:ext>
    </p:extLst>
  </p:cSld>
  <p:clrMapOvr>
    <a:masterClrMapping/>
  </p:clrMapOvr>
</p:sldLayout>
</file>

<file path=ppt/slideLayouts/slideLayout2076.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64374698"/>
      </p:ext>
    </p:extLst>
  </p:cSld>
  <p:clrMapOvr>
    <a:masterClrMapping/>
  </p:clrMapOvr>
</p:sldLayout>
</file>

<file path=ppt/slideLayouts/slideLayout2077.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40071861"/>
      </p:ext>
    </p:extLst>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10/31/2025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169844695"/>
      </p:ext>
    </p:extLst>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10/31/2025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0253008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22"/>
        <p:cNvGrpSpPr/>
        <p:nvPr/>
      </p:nvGrpSpPr>
      <p:grpSpPr>
        <a:xfrm>
          <a:off x="0" y="0"/>
          <a:ext cx="0" cy="0"/>
          <a:chOff x="0" y="0"/>
          <a:chExt cx="0" cy="0"/>
        </a:xfrm>
      </p:grpSpPr>
      <p:grpSp>
        <p:nvGrpSpPr>
          <p:cNvPr id="1923" name="Google Shape;1923;p748"/>
          <p:cNvGrpSpPr/>
          <p:nvPr/>
        </p:nvGrpSpPr>
        <p:grpSpPr>
          <a:xfrm>
            <a:off x="7191542" y="1"/>
            <a:ext cx="5000459" cy="1425992"/>
            <a:chOff x="7191542" y="1"/>
            <a:chExt cx="5000459" cy="1425992"/>
          </a:xfrm>
        </p:grpSpPr>
        <p:pic>
          <p:nvPicPr>
            <p:cNvPr id="1924" name="Google Shape;1924;p7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5" name="Google Shape;1925;p748"/>
            <p:cNvGrpSpPr/>
            <p:nvPr/>
          </p:nvGrpSpPr>
          <p:grpSpPr>
            <a:xfrm>
              <a:off x="7191542" y="1"/>
              <a:ext cx="5000459" cy="1425992"/>
              <a:chOff x="7186272" y="0"/>
              <a:chExt cx="5005729" cy="1427495"/>
            </a:xfrm>
          </p:grpSpPr>
          <p:sp>
            <p:nvSpPr>
              <p:cNvPr id="1926" name="Google Shape;1926;p7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7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8" name="Google Shape;1928;p7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9" name="Google Shape;1929;p7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0" name="Google Shape;1930;p7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1" name="Google Shape;1931;p7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62057021"/>
      </p:ext>
    </p:extLst>
  </p:cSld>
  <p:clrMapOvr>
    <a:masterClrMapping/>
  </p:clrMapOvr>
</p:sldLayout>
</file>

<file path=ppt/slideLayouts/slideLayout2080.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004098175"/>
      </p:ext>
    </p:extLst>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260339463"/>
      </p:ext>
    </p:extLst>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934119624"/>
      </p:ext>
    </p:extLst>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65509824"/>
      </p:ext>
    </p:extLst>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412267954"/>
      </p:ext>
    </p:extLst>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65020858"/>
      </p:ext>
    </p:extLst>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77706615"/>
      </p:ext>
    </p:extLst>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2911465"/>
      </p:ext>
    </p:extLst>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604813"/>
      </p:ext>
    </p:extLst>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13552598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32"/>
        <p:cNvGrpSpPr/>
        <p:nvPr/>
      </p:nvGrpSpPr>
      <p:grpSpPr>
        <a:xfrm>
          <a:off x="0" y="0"/>
          <a:ext cx="0" cy="0"/>
          <a:chOff x="0" y="0"/>
          <a:chExt cx="0" cy="0"/>
        </a:xfrm>
      </p:grpSpPr>
      <p:grpSp>
        <p:nvGrpSpPr>
          <p:cNvPr id="1933" name="Google Shape;1933;p749"/>
          <p:cNvGrpSpPr/>
          <p:nvPr/>
        </p:nvGrpSpPr>
        <p:grpSpPr>
          <a:xfrm>
            <a:off x="0" y="0"/>
            <a:ext cx="12192000" cy="2148830"/>
            <a:chOff x="0" y="0"/>
            <a:chExt cx="12192000" cy="2148830"/>
          </a:xfrm>
        </p:grpSpPr>
        <p:sp>
          <p:nvSpPr>
            <p:cNvPr id="1934" name="Google Shape;1934;p7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35" name="Google Shape;1935;p7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36" name="Google Shape;1936;p7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37" name="Google Shape;1937;p7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8" name="Google Shape;1938;p7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9" name="Google Shape;1939;p74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40" name="Google Shape;1940;p74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796945021"/>
      </p:ext>
    </p:extLst>
  </p:cSld>
  <p:clrMapOvr>
    <a:masterClrMapping/>
  </p:clrMapOvr>
</p:sldLayout>
</file>

<file path=ppt/slideLayouts/slideLayout2090.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42533415"/>
      </p:ext>
    </p:extLst>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9627110"/>
      </p:ext>
    </p:extLst>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type="obj" preserve="1">
  <p:cSld name="5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243730"/>
      </p:ext>
    </p:extLst>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05059174"/>
      </p:ext>
    </p:extLst>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92124910"/>
      </p:ext>
    </p:extLst>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0257271"/>
      </p:ext>
    </p:extLst>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69416724"/>
      </p:ext>
    </p:extLst>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84255954"/>
      </p:ext>
    </p:extLst>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76539944"/>
      </p:ext>
    </p:extLst>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216250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72"/>
        <p:cNvGrpSpPr/>
        <p:nvPr/>
      </p:nvGrpSpPr>
      <p:grpSpPr>
        <a:xfrm>
          <a:off x="0" y="0"/>
          <a:ext cx="0" cy="0"/>
          <a:chOff x="0" y="0"/>
          <a:chExt cx="0" cy="0"/>
        </a:xfrm>
      </p:grpSpPr>
      <p:sp>
        <p:nvSpPr>
          <p:cNvPr id="73" name="Google Shape;73;p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4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 name="Google Shape;75;p48"/>
          <p:cNvGrpSpPr/>
          <p:nvPr/>
        </p:nvGrpSpPr>
        <p:grpSpPr>
          <a:xfrm>
            <a:off x="7191542" y="1"/>
            <a:ext cx="5000459" cy="1425992"/>
            <a:chOff x="7191542" y="1"/>
            <a:chExt cx="5000459" cy="1425992"/>
          </a:xfrm>
        </p:grpSpPr>
        <p:pic>
          <p:nvPicPr>
            <p:cNvPr id="76" name="Google Shape;76;p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 name="Google Shape;77;p48"/>
            <p:cNvGrpSpPr/>
            <p:nvPr/>
          </p:nvGrpSpPr>
          <p:grpSpPr>
            <a:xfrm>
              <a:off x="7191542" y="1"/>
              <a:ext cx="5000459" cy="1425992"/>
              <a:chOff x="7186272" y="0"/>
              <a:chExt cx="5005729" cy="1427495"/>
            </a:xfrm>
          </p:grpSpPr>
          <p:sp>
            <p:nvSpPr>
              <p:cNvPr id="78" name="Google Shape;78;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 name="Google Shape;79;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0" name="Google Shape;80;p4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 name="Google Shape;81;p4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2" name="Google Shape;82;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 name="Google Shape;83;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1767245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41"/>
        <p:cNvGrpSpPr/>
        <p:nvPr/>
      </p:nvGrpSpPr>
      <p:grpSpPr>
        <a:xfrm>
          <a:off x="0" y="0"/>
          <a:ext cx="0" cy="0"/>
          <a:chOff x="0" y="0"/>
          <a:chExt cx="0" cy="0"/>
        </a:xfrm>
      </p:grpSpPr>
      <p:sp>
        <p:nvSpPr>
          <p:cNvPr id="1942" name="Google Shape;1942;p7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43" name="Google Shape;1943;p7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4" name="Google Shape;1944;p7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45" name="Google Shape;1945;p750"/>
          <p:cNvGrpSpPr/>
          <p:nvPr/>
        </p:nvGrpSpPr>
        <p:grpSpPr>
          <a:xfrm>
            <a:off x="7191542" y="1"/>
            <a:ext cx="5000459" cy="1425992"/>
            <a:chOff x="7191542" y="1"/>
            <a:chExt cx="5000459" cy="1425992"/>
          </a:xfrm>
        </p:grpSpPr>
        <p:pic>
          <p:nvPicPr>
            <p:cNvPr id="1946" name="Google Shape;1946;p7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7" name="Google Shape;1947;p750"/>
            <p:cNvGrpSpPr/>
            <p:nvPr/>
          </p:nvGrpSpPr>
          <p:grpSpPr>
            <a:xfrm>
              <a:off x="7191542" y="1"/>
              <a:ext cx="5000459" cy="1425992"/>
              <a:chOff x="7186272" y="0"/>
              <a:chExt cx="5005729" cy="1427495"/>
            </a:xfrm>
          </p:grpSpPr>
          <p:sp>
            <p:nvSpPr>
              <p:cNvPr id="1948" name="Google Shape;1948;p7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9" name="Google Shape;1949;p7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959914812"/>
      </p:ext>
    </p:extLst>
  </p:cSld>
  <p:clrMapOvr>
    <a:masterClrMapping/>
  </p:clrMapOvr>
</p:sldLayout>
</file>

<file path=ppt/slideLayouts/slideLayout2100.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70503863"/>
      </p:ext>
    </p:extLst>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98964596"/>
      </p:ext>
    </p:extLst>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37440142"/>
      </p:ext>
    </p:extLst>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showMasterSp="0" userDrawn="1">
  <p:cSld name="15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175194946"/>
      </p:ext>
    </p:extLst>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098024"/>
      </p:ext>
    </p:extLst>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88205668"/>
      </p:ext>
    </p:extLst>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4494209"/>
      </p:ext>
    </p:extLst>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preserve="1" userDrawn="1">
  <p:cSld name="4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56090782"/>
      </p:ext>
    </p:extLst>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preserve="1" userDrawn="1">
  <p:cSld name="4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98492877"/>
      </p:ext>
    </p:extLst>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preserve="1" userDrawn="1">
  <p:cSld name="3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9673598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950"/>
        <p:cNvGrpSpPr/>
        <p:nvPr/>
      </p:nvGrpSpPr>
      <p:grpSpPr>
        <a:xfrm>
          <a:off x="0" y="0"/>
          <a:ext cx="0" cy="0"/>
          <a:chOff x="0" y="0"/>
          <a:chExt cx="0" cy="0"/>
        </a:xfrm>
      </p:grpSpPr>
      <p:sp>
        <p:nvSpPr>
          <p:cNvPr id="1951" name="Google Shape;1951;p7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2" name="Google Shape;1952;p7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3" name="Google Shape;1953;p7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4" name="Google Shape;1954;p7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5" name="Google Shape;1955;p7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6" name="Google Shape;1956;p7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57" name="Google Shape;1957;p751"/>
          <p:cNvGrpSpPr/>
          <p:nvPr/>
        </p:nvGrpSpPr>
        <p:grpSpPr>
          <a:xfrm>
            <a:off x="7191542" y="1"/>
            <a:ext cx="5000459" cy="1425992"/>
            <a:chOff x="7191542" y="1"/>
            <a:chExt cx="5000459" cy="1425992"/>
          </a:xfrm>
        </p:grpSpPr>
        <p:pic>
          <p:nvPicPr>
            <p:cNvPr id="1958" name="Google Shape;1958;p7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9" name="Google Shape;1959;p751"/>
            <p:cNvGrpSpPr/>
            <p:nvPr/>
          </p:nvGrpSpPr>
          <p:grpSpPr>
            <a:xfrm>
              <a:off x="7191542" y="1"/>
              <a:ext cx="5000459" cy="1425992"/>
              <a:chOff x="7186272" y="0"/>
              <a:chExt cx="5005729" cy="1427495"/>
            </a:xfrm>
          </p:grpSpPr>
          <p:sp>
            <p:nvSpPr>
              <p:cNvPr id="1960" name="Google Shape;1960;p7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1" name="Google Shape;1961;p7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2" name="Google Shape;1962;p75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200804542"/>
      </p:ext>
    </p:extLst>
  </p:cSld>
  <p:clrMapOvr>
    <a:masterClrMapping/>
  </p:clrMapOvr>
</p:sldLayout>
</file>

<file path=ppt/slideLayouts/slideLayout2110.xml><?xml version="1.0" encoding="utf-8"?>
<p:sldLayout xmlns:a="http://schemas.openxmlformats.org/drawingml/2006/main" xmlns:r="http://schemas.openxmlformats.org/officeDocument/2006/relationships" xmlns:p="http://schemas.openxmlformats.org/presentationml/2006/main" preserve="1" userDrawn="1">
  <p:cSld name="3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25685138"/>
      </p:ext>
    </p:extLst>
  </p:cSld>
  <p:clrMapOvr>
    <a:masterClrMapping/>
  </p:clrMapOvr>
</p:sldLayout>
</file>

<file path=ppt/slideLayouts/slideLayout2111.xml><?xml version="1.0" encoding="utf-8"?>
<p:sldLayout xmlns:a="http://schemas.openxmlformats.org/drawingml/2006/main" xmlns:r="http://schemas.openxmlformats.org/officeDocument/2006/relationships" xmlns:p="http://schemas.openxmlformats.org/presentationml/2006/main" preserve="1" userDrawn="1">
  <p:cSld name="3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53236485"/>
      </p:ext>
    </p:extLst>
  </p:cSld>
  <p:clrMapOvr>
    <a:masterClrMapping/>
  </p:clrMapOvr>
</p:sldLayout>
</file>

<file path=ppt/slideLayouts/slideLayout2112.xml><?xml version="1.0" encoding="utf-8"?>
<p:sldLayout xmlns:a="http://schemas.openxmlformats.org/drawingml/2006/main" xmlns:r="http://schemas.openxmlformats.org/officeDocument/2006/relationships" xmlns:p="http://schemas.openxmlformats.org/presentationml/2006/main" preserve="1" userDrawn="1">
  <p:cSld name="3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39602646"/>
      </p:ext>
    </p:extLst>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preserve="1" userDrawn="1">
  <p:cSld name="3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66397130"/>
      </p:ext>
    </p:extLst>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preserve="1" userDrawn="1">
  <p:cSld name="3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34258448"/>
      </p:ext>
    </p:extLst>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preserve="1" userDrawn="1">
  <p:cSld name="3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12614920"/>
      </p:ext>
    </p:extLst>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type="obj" preserve="1">
  <p:cSld name="14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269525389"/>
      </p:ext>
    </p:extLst>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userDrawn="1">
  <p:cSld name="1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470558375"/>
      </p:ext>
    </p:extLst>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44224429"/>
      </p:ext>
    </p:extLst>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type="obj" preserve="1">
  <p:cSld name="12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14109462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963"/>
        <p:cNvGrpSpPr/>
        <p:nvPr/>
      </p:nvGrpSpPr>
      <p:grpSpPr>
        <a:xfrm>
          <a:off x="0" y="0"/>
          <a:ext cx="0" cy="0"/>
          <a:chOff x="0" y="0"/>
          <a:chExt cx="0" cy="0"/>
        </a:xfrm>
      </p:grpSpPr>
      <p:sp>
        <p:nvSpPr>
          <p:cNvPr id="1964" name="Google Shape;1964;p752"/>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5" name="Google Shape;1965;p752"/>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966" name="Google Shape;1966;p752"/>
          <p:cNvGrpSpPr/>
          <p:nvPr/>
        </p:nvGrpSpPr>
        <p:grpSpPr>
          <a:xfrm flipH="1">
            <a:off x="-1" y="1"/>
            <a:ext cx="6418725" cy="1509822"/>
            <a:chOff x="7522541" y="1"/>
            <a:chExt cx="4669459" cy="1098357"/>
          </a:xfrm>
        </p:grpSpPr>
        <p:sp>
          <p:nvSpPr>
            <p:cNvPr id="1967" name="Google Shape;1967;p752"/>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8" name="Google Shape;1968;p752"/>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969" name="Google Shape;1969;p7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3414982707"/>
      </p:ext>
    </p:extLst>
  </p:cSld>
  <p:clrMapOvr>
    <a:masterClrMapping/>
  </p:clrMapOvr>
</p:sldLayout>
</file>

<file path=ppt/slideLayouts/slideLayout2120.xml><?xml version="1.0" encoding="utf-8"?>
<p:sldLayout xmlns:a="http://schemas.openxmlformats.org/drawingml/2006/main" xmlns:r="http://schemas.openxmlformats.org/officeDocument/2006/relationships" xmlns:p="http://schemas.openxmlformats.org/presentationml/2006/main" preserve="1" userDrawn="1">
  <p:cSld name="3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2942404"/>
      </p:ext>
    </p:extLst>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preserve="1" userDrawn="1">
  <p:cSld name="3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75498707"/>
      </p:ext>
    </p:extLst>
  </p:cSld>
  <p:clrMapOvr>
    <a:masterClrMapping/>
  </p:clrMapOvr>
</p:sldLayout>
</file>

<file path=ppt/slideLayouts/slideLayout2122.xml><?xml version="1.0" encoding="utf-8"?>
<p:sldLayout xmlns:a="http://schemas.openxmlformats.org/drawingml/2006/main" xmlns:r="http://schemas.openxmlformats.org/officeDocument/2006/relationships" xmlns:p="http://schemas.openxmlformats.org/presentationml/2006/main" preserve="1" userDrawn="1">
  <p:cSld name="2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44794954"/>
      </p:ext>
    </p:extLst>
  </p:cSld>
  <p:clrMapOvr>
    <a:masterClrMapping/>
  </p:clrMapOvr>
</p:sldLayout>
</file>

<file path=ppt/slideLayouts/slideLayout2123.xml><?xml version="1.0" encoding="utf-8"?>
<p:sldLayout xmlns:a="http://schemas.openxmlformats.org/drawingml/2006/main" xmlns:r="http://schemas.openxmlformats.org/officeDocument/2006/relationships" xmlns:p="http://schemas.openxmlformats.org/presentationml/2006/main"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592587583"/>
      </p:ext>
    </p:extLst>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912256274"/>
      </p:ext>
    </p:extLst>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E893F20F-707F-4AC5-BBFC-548E99AC4647}"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3963045185"/>
      </p:ext>
    </p:extLst>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893F20F-707F-4AC5-BBFC-548E99AC4647}"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912250754"/>
      </p:ext>
    </p:extLst>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93F20F-707F-4AC5-BBFC-548E99AC4647}"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1809610101"/>
      </p:ext>
    </p:extLst>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E893F20F-707F-4AC5-BBFC-548E99AC4647}"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1489526694"/>
      </p:ext>
    </p:extLst>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E893F20F-707F-4AC5-BBFC-548E99AC4647}" type="datetimeFigureOut">
              <a:rPr lang="en-US" smtClean="0"/>
              <a:t>10/31/2025</a:t>
            </a:fld>
            <a:endParaRPr lang="en-US"/>
          </a:p>
        </p:txBody>
      </p:sp>
      <p:sp>
        <p:nvSpPr>
          <p:cNvPr id="8" name="Footer Placeholder 7"/>
          <p:cNvSpPr>
            <a:spLocks noGrp="1"/>
          </p:cNvSpPr>
          <p:nvPr>
            <p:ph type="ftr" sz="quarter" idx="11"/>
          </p:nvPr>
        </p:nvSpPr>
        <p:spPr/>
        <p:txBody>
          <a:bodyPr/>
          <a:lstStyle/>
          <a:p>
            <a:endParaRPr lang="en-US"/>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229712533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970"/>
        <p:cNvGrpSpPr/>
        <p:nvPr/>
      </p:nvGrpSpPr>
      <p:grpSpPr>
        <a:xfrm>
          <a:off x="0" y="0"/>
          <a:ext cx="0" cy="0"/>
          <a:chOff x="0" y="0"/>
          <a:chExt cx="0" cy="0"/>
        </a:xfrm>
      </p:grpSpPr>
      <p:sp>
        <p:nvSpPr>
          <p:cNvPr id="1971" name="Google Shape;1971;p75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72" name="Google Shape;1972;p75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3" name="Google Shape;1973;p75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74" name="Google Shape;1974;p753"/>
          <p:cNvSpPr>
            <a:spLocks noGrp="1"/>
          </p:cNvSpPr>
          <p:nvPr>
            <p:ph type="pic" idx="2"/>
          </p:nvPr>
        </p:nvSpPr>
        <p:spPr>
          <a:xfrm>
            <a:off x="7118684" y="233915"/>
            <a:ext cx="5073316" cy="5943600"/>
          </a:xfrm>
          <a:prstGeom prst="rect">
            <a:avLst/>
          </a:prstGeom>
          <a:noFill/>
          <a:ln>
            <a:noFill/>
          </a:ln>
        </p:spPr>
      </p:sp>
      <p:grpSp>
        <p:nvGrpSpPr>
          <p:cNvPr id="1975" name="Google Shape;1975;p753"/>
          <p:cNvGrpSpPr/>
          <p:nvPr/>
        </p:nvGrpSpPr>
        <p:grpSpPr>
          <a:xfrm>
            <a:off x="0" y="5020348"/>
            <a:ext cx="12192000" cy="1837653"/>
            <a:chOff x="0" y="5020348"/>
            <a:chExt cx="12192000" cy="1837653"/>
          </a:xfrm>
        </p:grpSpPr>
        <p:sp>
          <p:nvSpPr>
            <p:cNvPr id="1976" name="Google Shape;1976;p7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77" name="Google Shape;1977;p7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978" name="Google Shape;1978;p7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701075635"/>
      </p:ext>
    </p:extLst>
  </p:cSld>
  <p:clrMapOvr>
    <a:masterClrMapping/>
  </p:clrMapOvr>
</p:sldLayout>
</file>

<file path=ppt/slideLayouts/slideLayout2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E893F20F-707F-4AC5-BBFC-548E99AC4647}" type="datetimeFigureOut">
              <a:rPr lang="en-US" smtClean="0"/>
              <a:t>10/31/2025</a:t>
            </a:fld>
            <a:endParaRPr lang="en-US"/>
          </a:p>
        </p:txBody>
      </p:sp>
      <p:sp>
        <p:nvSpPr>
          <p:cNvPr id="4" name="Footer Placeholder 3"/>
          <p:cNvSpPr>
            <a:spLocks noGrp="1"/>
          </p:cNvSpPr>
          <p:nvPr>
            <p:ph type="ftr" sz="quarter" idx="11"/>
          </p:nvPr>
        </p:nvSpPr>
        <p:spPr/>
        <p:txBody>
          <a:bodyPr/>
          <a:lstStyle/>
          <a:p>
            <a:endParaRPr lang="en-US"/>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1591120154"/>
      </p:ext>
    </p:extLst>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93F20F-707F-4AC5-BBFC-548E99AC4647}" type="datetimeFigureOut">
              <a:rPr lang="en-US" smtClean="0"/>
              <a:t>10/31/2025</a:t>
            </a:fld>
            <a:endParaRPr lang="en-US"/>
          </a:p>
        </p:txBody>
      </p:sp>
      <p:sp>
        <p:nvSpPr>
          <p:cNvPr id="3" name="Footer Placeholder 2"/>
          <p:cNvSpPr>
            <a:spLocks noGrp="1"/>
          </p:cNvSpPr>
          <p:nvPr>
            <p:ph type="ftr" sz="quarter" idx="11"/>
          </p:nvPr>
        </p:nvSpPr>
        <p:spPr/>
        <p:txBody>
          <a:bodyPr/>
          <a:lstStyle/>
          <a:p>
            <a:endParaRPr lang="en-US"/>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1639317695"/>
      </p:ext>
    </p:extLst>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E893F20F-707F-4AC5-BBFC-548E99AC4647}"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4163745691"/>
      </p:ext>
    </p:extLst>
  </p:cSld>
  <p:clrMapOvr>
    <a:masterClrMapping/>
  </p:clrMapOvr>
</p:sldLayout>
</file>

<file path=ppt/slideLayouts/slideLayout2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E893F20F-707F-4AC5-BBFC-548E99AC4647}"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1282294002"/>
      </p:ext>
    </p:extLst>
  </p:cSld>
  <p:clrMapOvr>
    <a:masterClrMapping/>
  </p:clrMapOvr>
</p:sldLayout>
</file>

<file path=ppt/slideLayouts/slideLayout2134.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93F20F-707F-4AC5-BBFC-548E99AC4647}"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2567356483"/>
      </p:ext>
    </p:extLst>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93F20F-707F-4AC5-BBFC-548E99AC4647}"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92D81361-2B0B-44C0-AC0B-95AE56AE0C5B}" type="slidenum">
              <a:rPr lang="en-US" smtClean="0"/>
              <a:t>‹#›</a:t>
            </a:fld>
            <a:endParaRPr lang="en-US"/>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544886193"/>
      </p:ext>
    </p:extLst>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a:t>Edit Master text styles</a:t>
            </a:r>
          </a:p>
        </p:txBody>
      </p:sp>
      <p:sp>
        <p:nvSpPr>
          <p:cNvPr id="5" name="Date Placeholder 4"/>
          <p:cNvSpPr>
            <a:spLocks noGrp="1"/>
          </p:cNvSpPr>
          <p:nvPr>
            <p:ph type="dt" sz="half" idx="10"/>
          </p:nvPr>
        </p:nvSpPr>
        <p:spPr/>
        <p:txBody>
          <a:bodyPr/>
          <a:lstStyle/>
          <a:p>
            <a:fld id="{E893F20F-707F-4AC5-BBFC-548E99AC4647}"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2371116451"/>
      </p:ext>
    </p:extLst>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a:t>Edit Master text styles</a:t>
            </a:r>
          </a:p>
        </p:txBody>
      </p:sp>
      <p:sp>
        <p:nvSpPr>
          <p:cNvPr id="5" name="Date Placeholder 4"/>
          <p:cNvSpPr>
            <a:spLocks noGrp="1"/>
          </p:cNvSpPr>
          <p:nvPr>
            <p:ph type="dt" sz="half" idx="10"/>
          </p:nvPr>
        </p:nvSpPr>
        <p:spPr/>
        <p:txBody>
          <a:bodyPr/>
          <a:lstStyle/>
          <a:p>
            <a:fld id="{E893F20F-707F-4AC5-BBFC-548E99AC4647}"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2D81361-2B0B-44C0-AC0B-95AE56AE0C5B}" type="slidenum">
              <a:rPr lang="en-US" smtClean="0"/>
              <a:t>‹#›</a:t>
            </a:fld>
            <a:endParaRPr lang="en-US"/>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3471539945"/>
      </p:ext>
    </p:extLst>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a:t>Edit Master text styles</a:t>
            </a:r>
          </a:p>
        </p:txBody>
      </p:sp>
      <p:sp>
        <p:nvSpPr>
          <p:cNvPr id="5" name="Date Placeholder 4"/>
          <p:cNvSpPr>
            <a:spLocks noGrp="1"/>
          </p:cNvSpPr>
          <p:nvPr>
            <p:ph type="dt" sz="half" idx="10"/>
          </p:nvPr>
        </p:nvSpPr>
        <p:spPr/>
        <p:txBody>
          <a:bodyPr/>
          <a:lstStyle/>
          <a:p>
            <a:fld id="{E893F20F-707F-4AC5-BBFC-548E99AC4647}"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3337261506"/>
      </p:ext>
    </p:extLst>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893F20F-707F-4AC5-BBFC-548E99AC4647}"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124578664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979"/>
        <p:cNvGrpSpPr/>
        <p:nvPr/>
      </p:nvGrpSpPr>
      <p:grpSpPr>
        <a:xfrm>
          <a:off x="0" y="0"/>
          <a:ext cx="0" cy="0"/>
          <a:chOff x="0" y="0"/>
          <a:chExt cx="0" cy="0"/>
        </a:xfrm>
      </p:grpSpPr>
      <p:grpSp>
        <p:nvGrpSpPr>
          <p:cNvPr id="1980" name="Google Shape;1980;p754"/>
          <p:cNvGrpSpPr/>
          <p:nvPr/>
        </p:nvGrpSpPr>
        <p:grpSpPr>
          <a:xfrm>
            <a:off x="0" y="5020347"/>
            <a:ext cx="12192000" cy="1837653"/>
            <a:chOff x="0" y="5020347"/>
            <a:chExt cx="12192000" cy="1837653"/>
          </a:xfrm>
        </p:grpSpPr>
        <p:sp>
          <p:nvSpPr>
            <p:cNvPr id="1981" name="Google Shape;1981;p7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82" name="Google Shape;1982;p7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83" name="Google Shape;1983;p7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984" name="Google Shape;1984;p7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85" name="Google Shape;1985;p75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6" name="Google Shape;1986;p75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537491336"/>
      </p:ext>
    </p:extLst>
  </p:cSld>
  <p:clrMapOvr>
    <a:masterClrMapping/>
  </p:clrMapOvr>
</p:sldLayout>
</file>

<file path=ppt/slideLayouts/slideLayout2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893F20F-707F-4AC5-BBFC-548E99AC4647}"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92D81361-2B0B-44C0-AC0B-95AE56AE0C5B}" type="slidenum">
              <a:rPr lang="en-US" smtClean="0"/>
              <a:t>‹#›</a:t>
            </a:fld>
            <a:endParaRPr lang="en-US"/>
          </a:p>
        </p:txBody>
      </p:sp>
    </p:spTree>
    <p:extLst>
      <p:ext uri="{BB962C8B-B14F-4D97-AF65-F5344CB8AC3E}">
        <p14:creationId xmlns:p14="http://schemas.microsoft.com/office/powerpoint/2010/main" val="3951359273"/>
      </p:ext>
    </p:extLst>
  </p:cSld>
  <p:clrMapOvr>
    <a:masterClrMapping/>
  </p:clrMapOvr>
</p:sldLayout>
</file>

<file path=ppt/slideLayouts/slideLayout214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7" name="Picture 6" descr="A blue rectangle with white border&#10;&#10;Description automatically generated">
            <a:extLst>
              <a:ext uri="{FF2B5EF4-FFF2-40B4-BE49-F238E27FC236}">
                <a16:creationId xmlns:a16="http://schemas.microsoft.com/office/drawing/2014/main" id="{1FE2DB24-1168-6A81-AD6C-FF2EB78E07DD}"/>
              </a:ext>
            </a:extLst>
          </p:cNvPr>
          <p:cNvPicPr>
            <a:picLocks noChangeAspect="1"/>
          </p:cNvPicPr>
          <p:nvPr userDrawn="1"/>
        </p:nvPicPr>
        <p:blipFill rotWithShape="1">
          <a:blip r:embed="rId2">
            <a:extLst>
              <a:ext uri="{28A0092B-C50C-407E-A947-70E740481C1C}">
                <a14:useLocalDpi xmlns:a14="http://schemas.microsoft.com/office/drawing/2010/main"/>
              </a:ext>
            </a:extLst>
          </a:blip>
          <a:srcRect l="14136" t="4268" r="12788" b="5152"/>
          <a:stretch/>
        </p:blipFill>
        <p:spPr>
          <a:xfrm>
            <a:off x="0" y="1895121"/>
            <a:ext cx="12192000" cy="3531904"/>
          </a:xfrm>
          <a:prstGeom prst="rect">
            <a:avLst/>
          </a:prstGeom>
        </p:spPr>
      </p:pic>
      <p:pic>
        <p:nvPicPr>
          <p:cNvPr id="11" name="Picture 10" descr="A blue and black logo&#10;&#10;Description automatically generated">
            <a:extLst>
              <a:ext uri="{FF2B5EF4-FFF2-40B4-BE49-F238E27FC236}">
                <a16:creationId xmlns:a16="http://schemas.microsoft.com/office/drawing/2014/main" id="{763BC1A5-B785-A643-A3FD-6B9B67B1CF9A}"/>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6616" y="97463"/>
            <a:ext cx="4820056" cy="1724606"/>
          </a:xfrm>
          <a:prstGeom prst="rect">
            <a:avLst/>
          </a:prstGeom>
        </p:spPr>
      </p:pic>
      <p:sp>
        <p:nvSpPr>
          <p:cNvPr id="2" name="Title 1"/>
          <p:cNvSpPr>
            <a:spLocks noGrp="1"/>
          </p:cNvSpPr>
          <p:nvPr>
            <p:ph type="ctrTitle" hasCustomPrompt="1"/>
          </p:nvPr>
        </p:nvSpPr>
        <p:spPr>
          <a:xfrm>
            <a:off x="1409658" y="2206161"/>
            <a:ext cx="9144000" cy="1948177"/>
          </a:xfrm>
        </p:spPr>
        <p:txBody>
          <a:bodyPr anchor="b"/>
          <a:lstStyle>
            <a:lvl1pPr algn="ctr">
              <a:defRPr sz="6000">
                <a:solidFill>
                  <a:schemeClr val="bg1"/>
                </a:solidFill>
              </a:defRPr>
            </a:lvl1pPr>
          </a:lstStyle>
          <a:p>
            <a:r>
              <a:rPr lang="en-US" dirty="0"/>
              <a:t>Today’s Presentation</a:t>
            </a:r>
          </a:p>
        </p:txBody>
      </p:sp>
      <p:sp>
        <p:nvSpPr>
          <p:cNvPr id="3" name="Subtitle 2"/>
          <p:cNvSpPr>
            <a:spLocks noGrp="1"/>
          </p:cNvSpPr>
          <p:nvPr>
            <p:ph type="subTitle" idx="1" hasCustomPrompt="1"/>
          </p:nvPr>
        </p:nvSpPr>
        <p:spPr>
          <a:xfrm>
            <a:off x="1409658" y="4167853"/>
            <a:ext cx="9144000" cy="1110729"/>
          </a:xfrm>
        </p:spPr>
        <p:txBody>
          <a:bodyPr/>
          <a:lstStyle>
            <a:lvl1pPr marL="0" indent="0" algn="ct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Optional Subtitle</a:t>
            </a:r>
          </a:p>
        </p:txBody>
      </p:sp>
      <p:sp>
        <p:nvSpPr>
          <p:cNvPr id="12" name="Rectangle 11">
            <a:extLst>
              <a:ext uri="{FF2B5EF4-FFF2-40B4-BE49-F238E27FC236}">
                <a16:creationId xmlns:a16="http://schemas.microsoft.com/office/drawing/2014/main" id="{7A2C89F1-061F-B521-4FCD-216CF00A09D5}"/>
              </a:ext>
            </a:extLst>
          </p:cNvPr>
          <p:cNvSpPr/>
          <p:nvPr userDrawn="1"/>
        </p:nvSpPr>
        <p:spPr>
          <a:xfrm>
            <a:off x="152400" y="6096000"/>
            <a:ext cx="3241964" cy="762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16">
            <a:extLst>
              <a:ext uri="{FF2B5EF4-FFF2-40B4-BE49-F238E27FC236}">
                <a16:creationId xmlns:a16="http://schemas.microsoft.com/office/drawing/2014/main" id="{D775FC47-FBE5-F12C-16C4-588CE2F9FC99}"/>
              </a:ext>
            </a:extLst>
          </p:cNvPr>
          <p:cNvSpPr>
            <a:spLocks noGrp="1"/>
          </p:cNvSpPr>
          <p:nvPr>
            <p:ph type="body" sz="quarter" idx="11" hasCustomPrompt="1"/>
          </p:nvPr>
        </p:nvSpPr>
        <p:spPr>
          <a:xfrm>
            <a:off x="9296315" y="5811117"/>
            <a:ext cx="2514685" cy="365125"/>
          </a:xfrm>
        </p:spPr>
        <p:txBody>
          <a:bodyPr>
            <a:noAutofit/>
          </a:bodyPr>
          <a:lstStyle>
            <a:lvl1pPr marL="0" indent="0">
              <a:buNone/>
              <a:defRPr sz="2400">
                <a:solidFill>
                  <a:schemeClr val="accent1"/>
                </a:solidFill>
              </a:defRPr>
            </a:lvl1pPr>
            <a:lvl2pPr marL="457200" indent="0">
              <a:buNone/>
              <a:defRPr sz="2400">
                <a:solidFill>
                  <a:schemeClr val="accent1"/>
                </a:solidFill>
              </a:defRPr>
            </a:lvl2pPr>
            <a:lvl3pPr marL="914400" indent="0">
              <a:buNone/>
              <a:defRPr sz="2400">
                <a:solidFill>
                  <a:schemeClr val="accent1"/>
                </a:solidFill>
              </a:defRPr>
            </a:lvl3pPr>
            <a:lvl4pPr marL="1371600" indent="0">
              <a:buNone/>
              <a:defRPr sz="2400">
                <a:solidFill>
                  <a:schemeClr val="accent1"/>
                </a:solidFill>
              </a:defRPr>
            </a:lvl4pPr>
            <a:lvl5pPr marL="1828800" indent="0">
              <a:buNone/>
              <a:defRPr sz="2400">
                <a:solidFill>
                  <a:schemeClr val="accent1"/>
                </a:solidFill>
              </a:defRPr>
            </a:lvl5pPr>
          </a:lstStyle>
          <a:p>
            <a:pPr lvl="0"/>
            <a:r>
              <a:rPr lang="en-US" dirty="0"/>
              <a:t>Presentation date</a:t>
            </a:r>
          </a:p>
        </p:txBody>
      </p:sp>
      <p:sp>
        <p:nvSpPr>
          <p:cNvPr id="26" name="Slide Number Placeholder 25">
            <a:extLst>
              <a:ext uri="{FF2B5EF4-FFF2-40B4-BE49-F238E27FC236}">
                <a16:creationId xmlns:a16="http://schemas.microsoft.com/office/drawing/2014/main" id="{F27C4E09-B9D2-3DC8-B196-8D5F4F72E39F}"/>
              </a:ext>
            </a:extLst>
          </p:cNvPr>
          <p:cNvSpPr>
            <a:spLocks noGrp="1"/>
          </p:cNvSpPr>
          <p:nvPr>
            <p:ph type="sldNum" sz="quarter" idx="14"/>
          </p:nvPr>
        </p:nvSpPr>
        <p:spPr/>
        <p:txBody>
          <a:bodyPr/>
          <a:lstStyle/>
          <a:p>
            <a:fld id="{3D539ECA-5BAE-4EA9-A408-88BD88CDCDCD}" type="slidenum">
              <a:rPr lang="en-US" smtClean="0"/>
              <a:pPr/>
              <a:t>‹#›</a:t>
            </a:fld>
            <a:endParaRPr lang="en-US" dirty="0"/>
          </a:p>
        </p:txBody>
      </p:sp>
    </p:spTree>
    <p:extLst>
      <p:ext uri="{BB962C8B-B14F-4D97-AF65-F5344CB8AC3E}">
        <p14:creationId xmlns:p14="http://schemas.microsoft.com/office/powerpoint/2010/main" val="360649196"/>
      </p:ext>
    </p:extLst>
  </p:cSld>
  <p:clrMapOvr>
    <a:masterClrMapping/>
  </p:clrMapOvr>
</p:sldLayout>
</file>

<file path=ppt/slideLayouts/slideLayout2142.xml><?xml version="1.0" encoding="utf-8"?>
<p:sldLayout xmlns:a="http://schemas.openxmlformats.org/drawingml/2006/main" xmlns:r="http://schemas.openxmlformats.org/officeDocument/2006/relationships" xmlns:p="http://schemas.openxmlformats.org/presentationml/2006/main" preserve="1" userDrawn="1">
  <p:cSld name="Agenda / TOC">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
        <p:nvSpPr>
          <p:cNvPr id="24" name="Text Placeholder 23">
            <a:extLst>
              <a:ext uri="{FF2B5EF4-FFF2-40B4-BE49-F238E27FC236}">
                <a16:creationId xmlns:a16="http://schemas.microsoft.com/office/drawing/2014/main" id="{CEE77C6A-5B4F-110C-DAA5-12EAC738919E}"/>
              </a:ext>
            </a:extLst>
          </p:cNvPr>
          <p:cNvSpPr>
            <a:spLocks noGrp="1"/>
          </p:cNvSpPr>
          <p:nvPr>
            <p:ph type="body" sz="quarter" idx="13" hasCustomPrompt="1"/>
          </p:nvPr>
        </p:nvSpPr>
        <p:spPr>
          <a:xfrm>
            <a:off x="2229506" y="2713020"/>
            <a:ext cx="3356741" cy="713392"/>
          </a:xfrm>
        </p:spPr>
        <p:txBody>
          <a:bodyPr anchor="ctr">
            <a:noAutofit/>
          </a:bodyPr>
          <a:lstStyle>
            <a:lvl1pPr marL="0" indent="0">
              <a:buNone/>
              <a:defRPr/>
            </a:lvl1pPr>
          </a:lstStyle>
          <a:p>
            <a:pPr lvl="0"/>
            <a:r>
              <a:rPr lang="en-US" dirty="0"/>
              <a:t>Item two</a:t>
            </a:r>
            <a:br>
              <a:rPr lang="en-US" dirty="0"/>
            </a:br>
            <a:r>
              <a:rPr lang="en-US" dirty="0"/>
              <a:t>(delete circle if not used)</a:t>
            </a:r>
          </a:p>
        </p:txBody>
      </p:sp>
      <p:sp>
        <p:nvSpPr>
          <p:cNvPr id="26" name="Text Placeholder 23">
            <a:extLst>
              <a:ext uri="{FF2B5EF4-FFF2-40B4-BE49-F238E27FC236}">
                <a16:creationId xmlns:a16="http://schemas.microsoft.com/office/drawing/2014/main" id="{3D2D933C-CF27-5BE9-7FDD-8B3B78894488}"/>
              </a:ext>
            </a:extLst>
          </p:cNvPr>
          <p:cNvSpPr>
            <a:spLocks noGrp="1"/>
          </p:cNvSpPr>
          <p:nvPr>
            <p:ph type="body" sz="quarter" idx="14" hasCustomPrompt="1"/>
          </p:nvPr>
        </p:nvSpPr>
        <p:spPr>
          <a:xfrm>
            <a:off x="2229506" y="1812475"/>
            <a:ext cx="3356741" cy="713392"/>
          </a:xfrm>
        </p:spPr>
        <p:txBody>
          <a:bodyPr anchor="ctr">
            <a:noAutofit/>
          </a:bodyPr>
          <a:lstStyle>
            <a:lvl1pPr marL="0" indent="0">
              <a:buNone/>
              <a:defRPr/>
            </a:lvl1pPr>
          </a:lstStyle>
          <a:p>
            <a:pPr lvl="0"/>
            <a:r>
              <a:rPr lang="en-US" dirty="0"/>
              <a:t>Item one</a:t>
            </a:r>
          </a:p>
        </p:txBody>
      </p:sp>
      <p:sp>
        <p:nvSpPr>
          <p:cNvPr id="27" name="Text Placeholder 23">
            <a:extLst>
              <a:ext uri="{FF2B5EF4-FFF2-40B4-BE49-F238E27FC236}">
                <a16:creationId xmlns:a16="http://schemas.microsoft.com/office/drawing/2014/main" id="{F5B0CF08-F077-BEA6-F7C4-1A7BD46BB32D}"/>
              </a:ext>
            </a:extLst>
          </p:cNvPr>
          <p:cNvSpPr>
            <a:spLocks noGrp="1"/>
          </p:cNvSpPr>
          <p:nvPr>
            <p:ph type="body" sz="quarter" idx="15" hasCustomPrompt="1"/>
          </p:nvPr>
        </p:nvSpPr>
        <p:spPr>
          <a:xfrm>
            <a:off x="1437373" y="1812475"/>
            <a:ext cx="713232" cy="713232"/>
          </a:xfrm>
          <a:prstGeom prst="ellipse">
            <a:avLst/>
          </a:prstGeom>
          <a:solidFill>
            <a:schemeClr val="accent1"/>
          </a:solidFill>
        </p:spPr>
        <p:txBody>
          <a:bodyPr lIns="0" tIns="0" rIns="0" bIns="0" anchor="ctr">
            <a:normAutofit/>
          </a:bodyPr>
          <a:lstStyle>
            <a:lvl1pPr marL="0" indent="0" algn="ctr">
              <a:buNone/>
              <a:defRPr sz="3600">
                <a:solidFill>
                  <a:schemeClr val="bg1"/>
                </a:solidFill>
              </a:defRPr>
            </a:lvl1pPr>
          </a:lstStyle>
          <a:p>
            <a:pPr lvl="0"/>
            <a:r>
              <a:rPr lang="en-US" dirty="0"/>
              <a:t>1</a:t>
            </a:r>
          </a:p>
        </p:txBody>
      </p:sp>
      <p:sp>
        <p:nvSpPr>
          <p:cNvPr id="31" name="Text Placeholder 23">
            <a:extLst>
              <a:ext uri="{FF2B5EF4-FFF2-40B4-BE49-F238E27FC236}">
                <a16:creationId xmlns:a16="http://schemas.microsoft.com/office/drawing/2014/main" id="{0D3D952F-E3F1-7D14-D501-193EBCE5CF26}"/>
              </a:ext>
            </a:extLst>
          </p:cNvPr>
          <p:cNvSpPr>
            <a:spLocks noGrp="1"/>
          </p:cNvSpPr>
          <p:nvPr>
            <p:ph type="body" sz="quarter" idx="16" hasCustomPrompt="1"/>
          </p:nvPr>
        </p:nvSpPr>
        <p:spPr>
          <a:xfrm>
            <a:off x="1437213" y="2713021"/>
            <a:ext cx="713232" cy="713232"/>
          </a:xfrm>
          <a:prstGeom prst="ellipse">
            <a:avLst/>
          </a:prstGeom>
          <a:solidFill>
            <a:schemeClr val="accent2"/>
          </a:solidFill>
        </p:spPr>
        <p:txBody>
          <a:bodyPr lIns="0" tIns="0" rIns="0" bIns="0" anchor="ctr">
            <a:normAutofit/>
          </a:bodyPr>
          <a:lstStyle>
            <a:lvl1pPr marL="0" indent="0" algn="ctr">
              <a:buNone/>
              <a:defRPr sz="3600">
                <a:solidFill>
                  <a:schemeClr val="bg1"/>
                </a:solidFill>
              </a:defRPr>
            </a:lvl1pPr>
          </a:lstStyle>
          <a:p>
            <a:pPr lvl="0"/>
            <a:r>
              <a:rPr lang="en-US" dirty="0"/>
              <a:t>2</a:t>
            </a:r>
          </a:p>
        </p:txBody>
      </p:sp>
      <p:sp>
        <p:nvSpPr>
          <p:cNvPr id="32" name="Text Placeholder 23">
            <a:extLst>
              <a:ext uri="{FF2B5EF4-FFF2-40B4-BE49-F238E27FC236}">
                <a16:creationId xmlns:a16="http://schemas.microsoft.com/office/drawing/2014/main" id="{61D98F84-2DE9-DB1A-D7D8-612F2938424A}"/>
              </a:ext>
            </a:extLst>
          </p:cNvPr>
          <p:cNvSpPr>
            <a:spLocks noGrp="1"/>
          </p:cNvSpPr>
          <p:nvPr>
            <p:ph type="body" sz="quarter" idx="17" hasCustomPrompt="1"/>
          </p:nvPr>
        </p:nvSpPr>
        <p:spPr>
          <a:xfrm>
            <a:off x="1437373" y="3613566"/>
            <a:ext cx="713232" cy="713232"/>
          </a:xfrm>
          <a:prstGeom prst="ellipse">
            <a:avLst/>
          </a:prstGeom>
          <a:solidFill>
            <a:schemeClr val="accent1"/>
          </a:solidFill>
        </p:spPr>
        <p:txBody>
          <a:bodyPr lIns="0" tIns="0" rIns="0" bIns="0" anchor="ctr">
            <a:normAutofit/>
          </a:bodyPr>
          <a:lstStyle>
            <a:lvl1pPr marL="0" indent="0" algn="ctr">
              <a:buNone/>
              <a:defRPr sz="3600">
                <a:solidFill>
                  <a:schemeClr val="bg1"/>
                </a:solidFill>
              </a:defRPr>
            </a:lvl1pPr>
          </a:lstStyle>
          <a:p>
            <a:pPr lvl="0"/>
            <a:r>
              <a:rPr lang="en-US" dirty="0"/>
              <a:t>3</a:t>
            </a:r>
          </a:p>
        </p:txBody>
      </p:sp>
      <p:sp>
        <p:nvSpPr>
          <p:cNvPr id="33" name="Text Placeholder 23">
            <a:extLst>
              <a:ext uri="{FF2B5EF4-FFF2-40B4-BE49-F238E27FC236}">
                <a16:creationId xmlns:a16="http://schemas.microsoft.com/office/drawing/2014/main" id="{77EABE73-5E85-2938-8063-5C944396A3B0}"/>
              </a:ext>
            </a:extLst>
          </p:cNvPr>
          <p:cNvSpPr>
            <a:spLocks noGrp="1"/>
          </p:cNvSpPr>
          <p:nvPr>
            <p:ph type="body" sz="quarter" idx="18" hasCustomPrompt="1"/>
          </p:nvPr>
        </p:nvSpPr>
        <p:spPr>
          <a:xfrm>
            <a:off x="1437213" y="4514112"/>
            <a:ext cx="713232" cy="713232"/>
          </a:xfrm>
          <a:prstGeom prst="ellipse">
            <a:avLst/>
          </a:prstGeom>
          <a:solidFill>
            <a:schemeClr val="accent2"/>
          </a:solidFill>
        </p:spPr>
        <p:txBody>
          <a:bodyPr lIns="0" tIns="0" rIns="0" bIns="0" anchor="ctr">
            <a:normAutofit/>
          </a:bodyPr>
          <a:lstStyle>
            <a:lvl1pPr marL="0" indent="0" algn="ctr">
              <a:buNone/>
              <a:defRPr sz="3600">
                <a:solidFill>
                  <a:schemeClr val="bg1"/>
                </a:solidFill>
              </a:defRPr>
            </a:lvl1pPr>
          </a:lstStyle>
          <a:p>
            <a:pPr lvl="0"/>
            <a:r>
              <a:rPr lang="en-US" dirty="0"/>
              <a:t>4</a:t>
            </a:r>
          </a:p>
        </p:txBody>
      </p:sp>
      <p:sp>
        <p:nvSpPr>
          <p:cNvPr id="35" name="Text Placeholder 23">
            <a:extLst>
              <a:ext uri="{FF2B5EF4-FFF2-40B4-BE49-F238E27FC236}">
                <a16:creationId xmlns:a16="http://schemas.microsoft.com/office/drawing/2014/main" id="{F713A6F4-E804-BFBB-29C5-96734E2D4BBA}"/>
              </a:ext>
            </a:extLst>
          </p:cNvPr>
          <p:cNvSpPr>
            <a:spLocks noGrp="1"/>
          </p:cNvSpPr>
          <p:nvPr>
            <p:ph type="body" sz="quarter" idx="19" hasCustomPrompt="1"/>
          </p:nvPr>
        </p:nvSpPr>
        <p:spPr>
          <a:xfrm>
            <a:off x="2229506" y="3613565"/>
            <a:ext cx="3356741" cy="713392"/>
          </a:xfrm>
        </p:spPr>
        <p:txBody>
          <a:bodyPr anchor="ctr">
            <a:noAutofit/>
          </a:bodyPr>
          <a:lstStyle>
            <a:lvl1pPr marL="0" indent="0">
              <a:buNone/>
              <a:defRPr/>
            </a:lvl1pPr>
          </a:lstStyle>
          <a:p>
            <a:pPr lvl="0"/>
            <a:r>
              <a:rPr lang="en-US" dirty="0"/>
              <a:t>Item three</a:t>
            </a:r>
            <a:br>
              <a:rPr lang="en-US" dirty="0"/>
            </a:br>
            <a:r>
              <a:rPr lang="en-US" dirty="0"/>
              <a:t>(delete circle if not used)</a:t>
            </a:r>
          </a:p>
        </p:txBody>
      </p:sp>
      <p:sp>
        <p:nvSpPr>
          <p:cNvPr id="36" name="Text Placeholder 23">
            <a:extLst>
              <a:ext uri="{FF2B5EF4-FFF2-40B4-BE49-F238E27FC236}">
                <a16:creationId xmlns:a16="http://schemas.microsoft.com/office/drawing/2014/main" id="{FD2B4B56-80A4-7A3D-2086-295A73B2BACB}"/>
              </a:ext>
            </a:extLst>
          </p:cNvPr>
          <p:cNvSpPr>
            <a:spLocks noGrp="1"/>
          </p:cNvSpPr>
          <p:nvPr>
            <p:ph type="body" sz="quarter" idx="20" hasCustomPrompt="1"/>
          </p:nvPr>
        </p:nvSpPr>
        <p:spPr>
          <a:xfrm>
            <a:off x="2229506" y="4514110"/>
            <a:ext cx="3356741" cy="713392"/>
          </a:xfrm>
        </p:spPr>
        <p:txBody>
          <a:bodyPr anchor="ctr">
            <a:noAutofit/>
          </a:bodyPr>
          <a:lstStyle>
            <a:lvl1pPr marL="0" indent="0">
              <a:buNone/>
              <a:defRPr/>
            </a:lvl1pPr>
          </a:lstStyle>
          <a:p>
            <a:pPr lvl="0"/>
            <a:r>
              <a:rPr lang="en-US" dirty="0"/>
              <a:t>Item four</a:t>
            </a:r>
            <a:br>
              <a:rPr lang="en-US" dirty="0"/>
            </a:br>
            <a:r>
              <a:rPr lang="en-US" dirty="0"/>
              <a:t>(delete circle if not used)</a:t>
            </a:r>
          </a:p>
        </p:txBody>
      </p:sp>
      <p:sp>
        <p:nvSpPr>
          <p:cNvPr id="38" name="Text Placeholder 23">
            <a:extLst>
              <a:ext uri="{FF2B5EF4-FFF2-40B4-BE49-F238E27FC236}">
                <a16:creationId xmlns:a16="http://schemas.microsoft.com/office/drawing/2014/main" id="{C0F074CB-1EF5-8312-5A9F-A512AFCAE518}"/>
              </a:ext>
            </a:extLst>
          </p:cNvPr>
          <p:cNvSpPr>
            <a:spLocks noGrp="1"/>
          </p:cNvSpPr>
          <p:nvPr>
            <p:ph type="body" sz="quarter" idx="21" hasCustomPrompt="1"/>
          </p:nvPr>
        </p:nvSpPr>
        <p:spPr>
          <a:xfrm>
            <a:off x="7411106" y="2713020"/>
            <a:ext cx="3356741" cy="713392"/>
          </a:xfrm>
        </p:spPr>
        <p:txBody>
          <a:bodyPr anchor="ctr">
            <a:noAutofit/>
          </a:bodyPr>
          <a:lstStyle>
            <a:lvl1pPr marL="0" indent="0">
              <a:buNone/>
              <a:defRPr/>
            </a:lvl1pPr>
          </a:lstStyle>
          <a:p>
            <a:pPr lvl="0"/>
            <a:r>
              <a:rPr lang="en-US" dirty="0"/>
              <a:t>Item six</a:t>
            </a:r>
            <a:br>
              <a:rPr lang="en-US" dirty="0"/>
            </a:br>
            <a:r>
              <a:rPr lang="en-US" dirty="0"/>
              <a:t>(delete circle if not used)</a:t>
            </a:r>
          </a:p>
        </p:txBody>
      </p:sp>
      <p:sp>
        <p:nvSpPr>
          <p:cNvPr id="39" name="Text Placeholder 23">
            <a:extLst>
              <a:ext uri="{FF2B5EF4-FFF2-40B4-BE49-F238E27FC236}">
                <a16:creationId xmlns:a16="http://schemas.microsoft.com/office/drawing/2014/main" id="{30D94A72-CFDB-D762-E5E6-E1B49E7FAE85}"/>
              </a:ext>
            </a:extLst>
          </p:cNvPr>
          <p:cNvSpPr>
            <a:spLocks noGrp="1"/>
          </p:cNvSpPr>
          <p:nvPr>
            <p:ph type="body" sz="quarter" idx="22" hasCustomPrompt="1"/>
          </p:nvPr>
        </p:nvSpPr>
        <p:spPr>
          <a:xfrm>
            <a:off x="7411106" y="1812475"/>
            <a:ext cx="3356741" cy="713392"/>
          </a:xfrm>
        </p:spPr>
        <p:txBody>
          <a:bodyPr anchor="ctr">
            <a:noAutofit/>
          </a:bodyPr>
          <a:lstStyle>
            <a:lvl1pPr marL="0" indent="0">
              <a:buNone/>
              <a:defRPr/>
            </a:lvl1pPr>
          </a:lstStyle>
          <a:p>
            <a:pPr lvl="0"/>
            <a:r>
              <a:rPr lang="en-US" dirty="0"/>
              <a:t>Item five</a:t>
            </a:r>
            <a:br>
              <a:rPr lang="en-US" dirty="0"/>
            </a:br>
            <a:r>
              <a:rPr lang="en-US" dirty="0"/>
              <a:t>(delete circle if not used)</a:t>
            </a:r>
          </a:p>
        </p:txBody>
      </p:sp>
      <p:sp>
        <p:nvSpPr>
          <p:cNvPr id="40" name="Text Placeholder 23">
            <a:extLst>
              <a:ext uri="{FF2B5EF4-FFF2-40B4-BE49-F238E27FC236}">
                <a16:creationId xmlns:a16="http://schemas.microsoft.com/office/drawing/2014/main" id="{EF109113-FFC3-7373-0B56-354599545548}"/>
              </a:ext>
            </a:extLst>
          </p:cNvPr>
          <p:cNvSpPr>
            <a:spLocks noGrp="1"/>
          </p:cNvSpPr>
          <p:nvPr>
            <p:ph type="body" sz="quarter" idx="23" hasCustomPrompt="1"/>
          </p:nvPr>
        </p:nvSpPr>
        <p:spPr>
          <a:xfrm>
            <a:off x="6618973" y="1812475"/>
            <a:ext cx="713232" cy="713232"/>
          </a:xfrm>
          <a:prstGeom prst="ellipse">
            <a:avLst/>
          </a:prstGeom>
          <a:solidFill>
            <a:schemeClr val="accent1"/>
          </a:solidFill>
        </p:spPr>
        <p:txBody>
          <a:bodyPr lIns="0" tIns="0" rIns="0" bIns="0" anchor="ctr">
            <a:normAutofit/>
          </a:bodyPr>
          <a:lstStyle>
            <a:lvl1pPr marL="0" indent="0" algn="ctr">
              <a:buNone/>
              <a:defRPr sz="3600">
                <a:solidFill>
                  <a:schemeClr val="bg1"/>
                </a:solidFill>
              </a:defRPr>
            </a:lvl1pPr>
          </a:lstStyle>
          <a:p>
            <a:pPr lvl="0"/>
            <a:r>
              <a:rPr lang="en-US" dirty="0"/>
              <a:t>5</a:t>
            </a:r>
          </a:p>
        </p:txBody>
      </p:sp>
      <p:sp>
        <p:nvSpPr>
          <p:cNvPr id="41" name="Text Placeholder 23">
            <a:extLst>
              <a:ext uri="{FF2B5EF4-FFF2-40B4-BE49-F238E27FC236}">
                <a16:creationId xmlns:a16="http://schemas.microsoft.com/office/drawing/2014/main" id="{94FA5B11-4179-0DA1-DE3A-EFD07AAC6BF9}"/>
              </a:ext>
            </a:extLst>
          </p:cNvPr>
          <p:cNvSpPr>
            <a:spLocks noGrp="1"/>
          </p:cNvSpPr>
          <p:nvPr>
            <p:ph type="body" sz="quarter" idx="24" hasCustomPrompt="1"/>
          </p:nvPr>
        </p:nvSpPr>
        <p:spPr>
          <a:xfrm>
            <a:off x="6618813" y="2713021"/>
            <a:ext cx="713232" cy="713232"/>
          </a:xfrm>
          <a:prstGeom prst="ellipse">
            <a:avLst/>
          </a:prstGeom>
          <a:solidFill>
            <a:schemeClr val="accent2"/>
          </a:solidFill>
        </p:spPr>
        <p:txBody>
          <a:bodyPr lIns="0" tIns="0" rIns="0" bIns="0" anchor="ctr">
            <a:normAutofit/>
          </a:bodyPr>
          <a:lstStyle>
            <a:lvl1pPr marL="0" indent="0" algn="ctr">
              <a:buNone/>
              <a:defRPr sz="3600">
                <a:solidFill>
                  <a:schemeClr val="bg1"/>
                </a:solidFill>
              </a:defRPr>
            </a:lvl1pPr>
          </a:lstStyle>
          <a:p>
            <a:pPr lvl="0"/>
            <a:r>
              <a:rPr lang="en-US" dirty="0"/>
              <a:t>6</a:t>
            </a:r>
          </a:p>
        </p:txBody>
      </p:sp>
      <p:sp>
        <p:nvSpPr>
          <p:cNvPr id="42" name="Text Placeholder 23">
            <a:extLst>
              <a:ext uri="{FF2B5EF4-FFF2-40B4-BE49-F238E27FC236}">
                <a16:creationId xmlns:a16="http://schemas.microsoft.com/office/drawing/2014/main" id="{C0319DA1-A125-878E-853F-EFBC08E19BD9}"/>
              </a:ext>
            </a:extLst>
          </p:cNvPr>
          <p:cNvSpPr>
            <a:spLocks noGrp="1"/>
          </p:cNvSpPr>
          <p:nvPr>
            <p:ph type="body" sz="quarter" idx="25" hasCustomPrompt="1"/>
          </p:nvPr>
        </p:nvSpPr>
        <p:spPr>
          <a:xfrm>
            <a:off x="6618973" y="3613566"/>
            <a:ext cx="713232" cy="713232"/>
          </a:xfrm>
          <a:prstGeom prst="ellipse">
            <a:avLst/>
          </a:prstGeom>
          <a:solidFill>
            <a:schemeClr val="accent1"/>
          </a:solidFill>
        </p:spPr>
        <p:txBody>
          <a:bodyPr lIns="0" tIns="0" rIns="0" bIns="0" anchor="ctr">
            <a:normAutofit/>
          </a:bodyPr>
          <a:lstStyle>
            <a:lvl1pPr marL="0" indent="0" algn="ctr">
              <a:buNone/>
              <a:defRPr sz="3600">
                <a:solidFill>
                  <a:schemeClr val="bg1"/>
                </a:solidFill>
              </a:defRPr>
            </a:lvl1pPr>
          </a:lstStyle>
          <a:p>
            <a:pPr lvl="0"/>
            <a:r>
              <a:rPr lang="en-US" dirty="0"/>
              <a:t>7</a:t>
            </a:r>
          </a:p>
        </p:txBody>
      </p:sp>
      <p:sp>
        <p:nvSpPr>
          <p:cNvPr id="43" name="Text Placeholder 23">
            <a:extLst>
              <a:ext uri="{FF2B5EF4-FFF2-40B4-BE49-F238E27FC236}">
                <a16:creationId xmlns:a16="http://schemas.microsoft.com/office/drawing/2014/main" id="{704C7C46-9AF5-9589-53A7-5AD5A312032A}"/>
              </a:ext>
            </a:extLst>
          </p:cNvPr>
          <p:cNvSpPr>
            <a:spLocks noGrp="1"/>
          </p:cNvSpPr>
          <p:nvPr>
            <p:ph type="body" sz="quarter" idx="26" hasCustomPrompt="1"/>
          </p:nvPr>
        </p:nvSpPr>
        <p:spPr>
          <a:xfrm>
            <a:off x="6618813" y="4514112"/>
            <a:ext cx="713232" cy="713232"/>
          </a:xfrm>
          <a:prstGeom prst="ellipse">
            <a:avLst/>
          </a:prstGeom>
          <a:solidFill>
            <a:schemeClr val="accent2"/>
          </a:solidFill>
        </p:spPr>
        <p:txBody>
          <a:bodyPr lIns="0" tIns="0" rIns="0" bIns="0" anchor="ctr">
            <a:normAutofit/>
          </a:bodyPr>
          <a:lstStyle>
            <a:lvl1pPr marL="0" indent="0" algn="ctr">
              <a:buNone/>
              <a:defRPr sz="3600">
                <a:solidFill>
                  <a:schemeClr val="bg1"/>
                </a:solidFill>
              </a:defRPr>
            </a:lvl1pPr>
          </a:lstStyle>
          <a:p>
            <a:pPr lvl="0"/>
            <a:r>
              <a:rPr lang="en-US" dirty="0"/>
              <a:t>8</a:t>
            </a:r>
          </a:p>
        </p:txBody>
      </p:sp>
      <p:sp>
        <p:nvSpPr>
          <p:cNvPr id="44" name="Text Placeholder 23">
            <a:extLst>
              <a:ext uri="{FF2B5EF4-FFF2-40B4-BE49-F238E27FC236}">
                <a16:creationId xmlns:a16="http://schemas.microsoft.com/office/drawing/2014/main" id="{C4178023-E5C4-C119-EB5D-129C1D967ED1}"/>
              </a:ext>
            </a:extLst>
          </p:cNvPr>
          <p:cNvSpPr>
            <a:spLocks noGrp="1"/>
          </p:cNvSpPr>
          <p:nvPr>
            <p:ph type="body" sz="quarter" idx="27" hasCustomPrompt="1"/>
          </p:nvPr>
        </p:nvSpPr>
        <p:spPr>
          <a:xfrm>
            <a:off x="7411106" y="3613565"/>
            <a:ext cx="3356741" cy="713392"/>
          </a:xfrm>
        </p:spPr>
        <p:txBody>
          <a:bodyPr anchor="ctr">
            <a:noAutofit/>
          </a:bodyPr>
          <a:lstStyle>
            <a:lvl1pPr marL="0" indent="0">
              <a:buNone/>
              <a:defRPr/>
            </a:lvl1pPr>
          </a:lstStyle>
          <a:p>
            <a:pPr lvl="0"/>
            <a:r>
              <a:rPr lang="en-US" dirty="0"/>
              <a:t>Item seven</a:t>
            </a:r>
            <a:br>
              <a:rPr lang="en-US" dirty="0"/>
            </a:br>
            <a:r>
              <a:rPr lang="en-US" dirty="0"/>
              <a:t>(delete circle if not used)</a:t>
            </a:r>
          </a:p>
        </p:txBody>
      </p:sp>
      <p:sp>
        <p:nvSpPr>
          <p:cNvPr id="45" name="Text Placeholder 23">
            <a:extLst>
              <a:ext uri="{FF2B5EF4-FFF2-40B4-BE49-F238E27FC236}">
                <a16:creationId xmlns:a16="http://schemas.microsoft.com/office/drawing/2014/main" id="{2AB5631B-44CA-DE15-8D13-273625E1C864}"/>
              </a:ext>
            </a:extLst>
          </p:cNvPr>
          <p:cNvSpPr>
            <a:spLocks noGrp="1"/>
          </p:cNvSpPr>
          <p:nvPr>
            <p:ph type="body" sz="quarter" idx="28" hasCustomPrompt="1"/>
          </p:nvPr>
        </p:nvSpPr>
        <p:spPr>
          <a:xfrm>
            <a:off x="7411106" y="4514110"/>
            <a:ext cx="3356741" cy="713392"/>
          </a:xfrm>
        </p:spPr>
        <p:txBody>
          <a:bodyPr anchor="ctr">
            <a:noAutofit/>
          </a:bodyPr>
          <a:lstStyle>
            <a:lvl1pPr marL="0" indent="0">
              <a:buNone/>
              <a:defRPr/>
            </a:lvl1pPr>
          </a:lstStyle>
          <a:p>
            <a:pPr lvl="0"/>
            <a:r>
              <a:rPr lang="en-US" dirty="0"/>
              <a:t>Item eight</a:t>
            </a:r>
            <a:br>
              <a:rPr lang="en-US" dirty="0"/>
            </a:br>
            <a:r>
              <a:rPr lang="en-US" dirty="0"/>
              <a:t>(delete circle if not used)</a:t>
            </a:r>
          </a:p>
        </p:txBody>
      </p:sp>
    </p:spTree>
    <p:extLst>
      <p:ext uri="{BB962C8B-B14F-4D97-AF65-F5344CB8AC3E}">
        <p14:creationId xmlns:p14="http://schemas.microsoft.com/office/powerpoint/2010/main" val="800906958"/>
      </p:ext>
    </p:extLst>
  </p:cSld>
  <p:clrMapOvr>
    <a:masterClrMapping/>
  </p:clrMapOvr>
</p:sldLayout>
</file>

<file path=ppt/slideLayouts/slideLayout214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1850" y="3174799"/>
            <a:ext cx="10515600" cy="1387676"/>
          </a:xfrm>
        </p:spPr>
        <p:txBody>
          <a:bodyPr anchor="t">
            <a:normAutofit/>
          </a:bodyPr>
          <a:lstStyle>
            <a:lvl1pPr algn="ctr">
              <a:defRPr sz="5400">
                <a:solidFill>
                  <a:schemeClr val="tx1"/>
                </a:solidFill>
              </a:defRPr>
            </a:lvl1pPr>
          </a:lstStyle>
          <a:p>
            <a:r>
              <a:rPr lang="en-US" dirty="0"/>
              <a:t>New Section Title</a:t>
            </a:r>
          </a:p>
        </p:txBody>
      </p:sp>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pic>
        <p:nvPicPr>
          <p:cNvPr id="9" name="Picture 8" descr="A blue and black logo&#10;&#10;Description automatically generated">
            <a:extLst>
              <a:ext uri="{FF2B5EF4-FFF2-40B4-BE49-F238E27FC236}">
                <a16:creationId xmlns:a16="http://schemas.microsoft.com/office/drawing/2014/main" id="{AB5DA583-BD97-FB3D-F706-FF090FB28C1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887133" y="1229205"/>
            <a:ext cx="2681206" cy="1945594"/>
          </a:xfrm>
          <a:prstGeom prst="rect">
            <a:avLst/>
          </a:prstGeom>
        </p:spPr>
      </p:pic>
    </p:spTree>
    <p:extLst>
      <p:ext uri="{BB962C8B-B14F-4D97-AF65-F5344CB8AC3E}">
        <p14:creationId xmlns:p14="http://schemas.microsoft.com/office/powerpoint/2010/main" val="3610712991"/>
      </p:ext>
    </p:extLst>
  </p:cSld>
  <p:clrMapOvr>
    <a:masterClrMapping/>
  </p:clrMapOvr>
</p:sldLayout>
</file>

<file path=ppt/slideLayouts/slideLayout214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Tree>
    <p:extLst>
      <p:ext uri="{BB962C8B-B14F-4D97-AF65-F5344CB8AC3E}">
        <p14:creationId xmlns:p14="http://schemas.microsoft.com/office/powerpoint/2010/main" val="1274112312"/>
      </p:ext>
    </p:extLst>
  </p:cSld>
  <p:clrMapOvr>
    <a:masterClrMapping/>
  </p:clrMapOvr>
</p:sldLayout>
</file>

<file path=ppt/slideLayouts/slideLayout2145.xml><?xml version="1.0" encoding="utf-8"?>
<p:sldLayout xmlns:a="http://schemas.openxmlformats.org/drawingml/2006/main" xmlns:r="http://schemas.openxmlformats.org/officeDocument/2006/relationships" xmlns:p="http://schemas.openxmlformats.org/presentationml/2006/main" preserve="1" userDrawn="1">
  <p:cSld name="Data Highligh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
        <p:nvSpPr>
          <p:cNvPr id="16" name="Text Placeholder 15">
            <a:extLst>
              <a:ext uri="{FF2B5EF4-FFF2-40B4-BE49-F238E27FC236}">
                <a16:creationId xmlns:a16="http://schemas.microsoft.com/office/drawing/2014/main" id="{0886ED60-66A6-A01A-F133-63C594AA64DF}"/>
              </a:ext>
            </a:extLst>
          </p:cNvPr>
          <p:cNvSpPr>
            <a:spLocks noGrp="1"/>
          </p:cNvSpPr>
          <p:nvPr>
            <p:ph type="body" sz="quarter" idx="13" hasCustomPrompt="1"/>
          </p:nvPr>
        </p:nvSpPr>
        <p:spPr>
          <a:xfrm>
            <a:off x="1295400" y="1603563"/>
            <a:ext cx="2400300" cy="1371490"/>
          </a:xfrm>
          <a:solidFill>
            <a:schemeClr val="accent1"/>
          </a:solidFill>
        </p:spPr>
        <p:txBody>
          <a:bodyPr anchor="ctr">
            <a:noAutofit/>
          </a:bodyPr>
          <a:lstStyle>
            <a:lvl1pPr marL="0" indent="0" algn="ctr">
              <a:buNone/>
              <a:defRPr sz="5400">
                <a:solidFill>
                  <a:schemeClr val="bg1"/>
                </a:solidFill>
                <a:latin typeface="+mj-lt"/>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US" dirty="0"/>
              <a:t>##</a:t>
            </a:r>
          </a:p>
        </p:txBody>
      </p:sp>
      <p:sp>
        <p:nvSpPr>
          <p:cNvPr id="17" name="Text Placeholder 15">
            <a:extLst>
              <a:ext uri="{FF2B5EF4-FFF2-40B4-BE49-F238E27FC236}">
                <a16:creationId xmlns:a16="http://schemas.microsoft.com/office/drawing/2014/main" id="{B9AE2567-7607-DB07-815A-011F843D76DA}"/>
              </a:ext>
            </a:extLst>
          </p:cNvPr>
          <p:cNvSpPr>
            <a:spLocks noGrp="1"/>
          </p:cNvSpPr>
          <p:nvPr>
            <p:ph type="body" sz="quarter" idx="14" hasCustomPrompt="1"/>
          </p:nvPr>
        </p:nvSpPr>
        <p:spPr>
          <a:xfrm>
            <a:off x="3695700" y="1603508"/>
            <a:ext cx="7200900" cy="1371600"/>
          </a:xfrm>
          <a:solidFill>
            <a:schemeClr val="accent3"/>
          </a:solidFill>
        </p:spPr>
        <p:txBody>
          <a:bodyPr anchor="ctr">
            <a:noAutofit/>
          </a:bodyPr>
          <a:lstStyle>
            <a:lvl1pPr marL="0" indent="0" algn="ctr">
              <a:buNone/>
              <a:defRPr sz="5400">
                <a:solidFill>
                  <a:schemeClr val="accent2"/>
                </a:solidFill>
                <a:latin typeface="+mj-lt"/>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US" dirty="0"/>
              <a:t>###</a:t>
            </a:r>
          </a:p>
        </p:txBody>
      </p:sp>
      <p:sp>
        <p:nvSpPr>
          <p:cNvPr id="20" name="Text Placeholder 15">
            <a:extLst>
              <a:ext uri="{FF2B5EF4-FFF2-40B4-BE49-F238E27FC236}">
                <a16:creationId xmlns:a16="http://schemas.microsoft.com/office/drawing/2014/main" id="{D5E36C97-E7D1-2123-5A62-C555D0C06405}"/>
              </a:ext>
            </a:extLst>
          </p:cNvPr>
          <p:cNvSpPr>
            <a:spLocks noGrp="1"/>
          </p:cNvSpPr>
          <p:nvPr>
            <p:ph type="body" sz="quarter" idx="15" hasCustomPrompt="1"/>
          </p:nvPr>
        </p:nvSpPr>
        <p:spPr>
          <a:xfrm>
            <a:off x="1295400" y="2971965"/>
            <a:ext cx="9601200" cy="1371490"/>
          </a:xfrm>
          <a:solidFill>
            <a:schemeClr val="accent2"/>
          </a:solidFill>
        </p:spPr>
        <p:txBody>
          <a:bodyPr anchor="ctr">
            <a:noAutofit/>
          </a:bodyPr>
          <a:lstStyle>
            <a:lvl1pPr marL="0" indent="0" algn="ctr">
              <a:buNone/>
              <a:defRPr sz="5400">
                <a:solidFill>
                  <a:schemeClr val="bg1"/>
                </a:solidFill>
                <a:latin typeface="+mj-lt"/>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US" dirty="0"/>
              <a:t>##</a:t>
            </a:r>
          </a:p>
        </p:txBody>
      </p:sp>
      <p:sp>
        <p:nvSpPr>
          <p:cNvPr id="21" name="Text Placeholder 15">
            <a:extLst>
              <a:ext uri="{FF2B5EF4-FFF2-40B4-BE49-F238E27FC236}">
                <a16:creationId xmlns:a16="http://schemas.microsoft.com/office/drawing/2014/main" id="{5246AF6E-E9A3-7C85-DE61-77D9D41C01CF}"/>
              </a:ext>
            </a:extLst>
          </p:cNvPr>
          <p:cNvSpPr>
            <a:spLocks noGrp="1"/>
          </p:cNvSpPr>
          <p:nvPr>
            <p:ph type="body" sz="quarter" idx="16" hasCustomPrompt="1"/>
          </p:nvPr>
        </p:nvSpPr>
        <p:spPr>
          <a:xfrm>
            <a:off x="6096000" y="4343510"/>
            <a:ext cx="4800600" cy="1371490"/>
          </a:xfrm>
          <a:solidFill>
            <a:schemeClr val="accent1"/>
          </a:solidFill>
        </p:spPr>
        <p:txBody>
          <a:bodyPr anchor="ctr">
            <a:noAutofit/>
          </a:bodyPr>
          <a:lstStyle>
            <a:lvl1pPr marL="0" indent="0" algn="ctr">
              <a:buNone/>
              <a:defRPr sz="5400">
                <a:solidFill>
                  <a:schemeClr val="bg1"/>
                </a:solidFill>
                <a:latin typeface="+mj-lt"/>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US" dirty="0"/>
              <a:t>##</a:t>
            </a:r>
          </a:p>
        </p:txBody>
      </p:sp>
      <p:sp>
        <p:nvSpPr>
          <p:cNvPr id="22" name="Text Placeholder 15">
            <a:extLst>
              <a:ext uri="{FF2B5EF4-FFF2-40B4-BE49-F238E27FC236}">
                <a16:creationId xmlns:a16="http://schemas.microsoft.com/office/drawing/2014/main" id="{10F3DB4A-FF87-1538-6E0E-16EFF4A33EA8}"/>
              </a:ext>
            </a:extLst>
          </p:cNvPr>
          <p:cNvSpPr>
            <a:spLocks noGrp="1"/>
          </p:cNvSpPr>
          <p:nvPr>
            <p:ph type="body" sz="quarter" idx="17" hasCustomPrompt="1"/>
          </p:nvPr>
        </p:nvSpPr>
        <p:spPr>
          <a:xfrm>
            <a:off x="1295400" y="4343455"/>
            <a:ext cx="4800600" cy="1371600"/>
          </a:xfrm>
          <a:solidFill>
            <a:schemeClr val="accent3"/>
          </a:solidFill>
        </p:spPr>
        <p:txBody>
          <a:bodyPr anchor="ctr">
            <a:noAutofit/>
          </a:bodyPr>
          <a:lstStyle>
            <a:lvl1pPr marL="0" indent="0" algn="ctr">
              <a:buNone/>
              <a:defRPr sz="5400">
                <a:solidFill>
                  <a:schemeClr val="accent2"/>
                </a:solidFill>
                <a:latin typeface="+mj-lt"/>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US" dirty="0"/>
              <a:t>###</a:t>
            </a:r>
          </a:p>
        </p:txBody>
      </p:sp>
    </p:spTree>
    <p:extLst>
      <p:ext uri="{BB962C8B-B14F-4D97-AF65-F5344CB8AC3E}">
        <p14:creationId xmlns:p14="http://schemas.microsoft.com/office/powerpoint/2010/main" val="2631525353"/>
      </p:ext>
    </p:extLst>
  </p:cSld>
  <p:clrMapOvr>
    <a:masterClrMapping/>
  </p:clrMapOvr>
  <p:extLst>
    <p:ext uri="{DCECCB84-F9BA-43D5-87BE-67443E8EF086}">
      <p15:sldGuideLst xmlns:p15="http://schemas.microsoft.com/office/powerpoint/2012/main">
        <p15:guide id="1" pos="816">
          <p15:clr>
            <a:srgbClr val="FBAE40"/>
          </p15:clr>
        </p15:guide>
        <p15:guide id="2" pos="2328">
          <p15:clr>
            <a:srgbClr val="FBAE40"/>
          </p15:clr>
        </p15:guide>
        <p15:guide id="3" pos="5352">
          <p15:clr>
            <a:srgbClr val="FBAE40"/>
          </p15:clr>
        </p15:guide>
        <p15:guide id="4" pos="6864">
          <p15:clr>
            <a:srgbClr val="FBAE40"/>
          </p15:clr>
        </p15:guide>
        <p15:guide id="5" orient="horz" pos="1008">
          <p15:clr>
            <a:srgbClr val="FBAE40"/>
          </p15:clr>
        </p15:guide>
        <p15:guide id="6" orient="horz" pos="3600">
          <p15:clr>
            <a:srgbClr val="FBAE40"/>
          </p15:clr>
        </p15:guide>
        <p15:guide id="7" orient="horz" pos="1872">
          <p15:clr>
            <a:srgbClr val="FBAE40"/>
          </p15:clr>
        </p15:guide>
        <p15:guide id="8" orient="horz" pos="2736">
          <p15:clr>
            <a:srgbClr val="FBAE40"/>
          </p15:clr>
        </p15:guide>
      </p15:sldGuideLst>
    </p:ext>
  </p:extLst>
</p:sldLayout>
</file>

<file path=ppt/slideLayouts/slideLayout2146.xml><?xml version="1.0" encoding="utf-8"?>
<p:sldLayout xmlns:a="http://schemas.openxmlformats.org/drawingml/2006/main" xmlns:r="http://schemas.openxmlformats.org/officeDocument/2006/relationships" xmlns:p="http://schemas.openxmlformats.org/presentationml/2006/main" preserve="1" userDrawn="1">
  <p:cSld name="Timelin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cxnSp>
        <p:nvCxnSpPr>
          <p:cNvPr id="3" name="Straight Connector 2">
            <a:extLst>
              <a:ext uri="{FF2B5EF4-FFF2-40B4-BE49-F238E27FC236}">
                <a16:creationId xmlns:a16="http://schemas.microsoft.com/office/drawing/2014/main" id="{E3FBC8AD-DFE9-C27D-96AC-F9C740320427}"/>
              </a:ext>
            </a:extLst>
          </p:cNvPr>
          <p:cNvCxnSpPr>
            <a:cxnSpLocks/>
          </p:cNvCxnSpPr>
          <p:nvPr userDrawn="1"/>
        </p:nvCxnSpPr>
        <p:spPr>
          <a:xfrm>
            <a:off x="766527" y="2215472"/>
            <a:ext cx="10651138" cy="28247"/>
          </a:xfrm>
          <a:prstGeom prst="line">
            <a:avLst/>
          </a:prstGeom>
          <a:ln w="66675">
            <a:solidFill>
              <a:srgbClr val="FFCF30"/>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C71A54B0-ECCC-2012-0BE5-5EBC91F5D433}"/>
              </a:ext>
            </a:extLst>
          </p:cNvPr>
          <p:cNvSpPr/>
          <p:nvPr userDrawn="1"/>
        </p:nvSpPr>
        <p:spPr>
          <a:xfrm>
            <a:off x="633234" y="2083389"/>
            <a:ext cx="266586" cy="266586"/>
          </a:xfrm>
          <a:prstGeom prst="ellipse">
            <a:avLst/>
          </a:prstGeom>
          <a:solidFill>
            <a:srgbClr val="FFCF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6D2C133E-3244-2BF1-AB16-D2BFE53D0298}"/>
              </a:ext>
            </a:extLst>
          </p:cNvPr>
          <p:cNvSpPr/>
          <p:nvPr userDrawn="1"/>
        </p:nvSpPr>
        <p:spPr>
          <a:xfrm>
            <a:off x="11284372" y="2110426"/>
            <a:ext cx="266586" cy="266586"/>
          </a:xfrm>
          <a:prstGeom prst="ellipse">
            <a:avLst/>
          </a:prstGeom>
          <a:solidFill>
            <a:srgbClr val="FFCF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Placeholder 19">
            <a:extLst>
              <a:ext uri="{FF2B5EF4-FFF2-40B4-BE49-F238E27FC236}">
                <a16:creationId xmlns:a16="http://schemas.microsoft.com/office/drawing/2014/main" id="{25A4DCE7-1446-C1E5-3DD7-D75F678A861D}"/>
              </a:ext>
            </a:extLst>
          </p:cNvPr>
          <p:cNvSpPr>
            <a:spLocks noGrp="1"/>
          </p:cNvSpPr>
          <p:nvPr>
            <p:ph type="body" sz="quarter" idx="13" hasCustomPrompt="1"/>
          </p:nvPr>
        </p:nvSpPr>
        <p:spPr>
          <a:xfrm>
            <a:off x="1093075" y="1717953"/>
            <a:ext cx="1887677" cy="995037"/>
          </a:xfrm>
          <a:prstGeom prst="roundRect">
            <a:avLst/>
          </a:prstGeom>
          <a:solidFill>
            <a:schemeClr val="accent2"/>
          </a:solidFill>
        </p:spPr>
        <p:txBody>
          <a:bodyPr lIns="0" tIns="0" rIns="0" bIns="0" anchor="ctr">
            <a:noAutofit/>
          </a:bodyPr>
          <a:lstStyle>
            <a:lvl1pPr marL="0" indent="0" algn="ctr">
              <a:lnSpc>
                <a:spcPct val="110000"/>
              </a:lnSpc>
              <a:buNone/>
              <a:defRPr sz="1800">
                <a:solidFill>
                  <a:schemeClr val="bg1"/>
                </a:solidFill>
              </a:defRPr>
            </a:lvl1pPr>
            <a:lvl2pPr marL="457200" indent="0">
              <a:buNone/>
              <a:defRPr sz="1800">
                <a:solidFill>
                  <a:schemeClr val="bg1"/>
                </a:solidFill>
              </a:defRPr>
            </a:lvl2pPr>
            <a:lvl3pPr marL="914400" indent="0">
              <a:buNone/>
              <a:defRPr sz="1800">
                <a:solidFill>
                  <a:schemeClr val="bg1"/>
                </a:solidFill>
              </a:defRPr>
            </a:lvl3pPr>
            <a:lvl4pPr marL="1371600" indent="0">
              <a:buNone/>
              <a:defRPr sz="1800">
                <a:solidFill>
                  <a:schemeClr val="bg1"/>
                </a:solidFill>
              </a:defRPr>
            </a:lvl4pPr>
            <a:lvl5pPr marL="1828800" indent="0">
              <a:buNone/>
              <a:defRPr sz="1800">
                <a:solidFill>
                  <a:schemeClr val="bg1"/>
                </a:solidFill>
              </a:defRPr>
            </a:lvl5pPr>
          </a:lstStyle>
          <a:p>
            <a:pPr lvl="0"/>
            <a:r>
              <a:rPr lang="en-US" dirty="0"/>
              <a:t>Click to add title</a:t>
            </a:r>
          </a:p>
        </p:txBody>
      </p:sp>
      <p:sp>
        <p:nvSpPr>
          <p:cNvPr id="21" name="Text Placeholder 19">
            <a:extLst>
              <a:ext uri="{FF2B5EF4-FFF2-40B4-BE49-F238E27FC236}">
                <a16:creationId xmlns:a16="http://schemas.microsoft.com/office/drawing/2014/main" id="{6574F122-8070-4120-4CC6-86F45DA6B013}"/>
              </a:ext>
            </a:extLst>
          </p:cNvPr>
          <p:cNvSpPr>
            <a:spLocks noGrp="1"/>
          </p:cNvSpPr>
          <p:nvPr>
            <p:ph type="body" sz="quarter" idx="14" hasCustomPrompt="1"/>
          </p:nvPr>
        </p:nvSpPr>
        <p:spPr>
          <a:xfrm>
            <a:off x="3120272" y="1717953"/>
            <a:ext cx="1887677" cy="995037"/>
          </a:xfrm>
          <a:prstGeom prst="roundRect">
            <a:avLst/>
          </a:prstGeom>
          <a:solidFill>
            <a:schemeClr val="accent2"/>
          </a:solidFill>
        </p:spPr>
        <p:txBody>
          <a:bodyPr lIns="0" tIns="0" rIns="0" bIns="0" anchor="ctr">
            <a:noAutofit/>
          </a:bodyPr>
          <a:lstStyle>
            <a:lvl1pPr marL="0" indent="0" algn="ctr">
              <a:lnSpc>
                <a:spcPct val="110000"/>
              </a:lnSpc>
              <a:buNone/>
              <a:defRPr sz="1800">
                <a:solidFill>
                  <a:schemeClr val="bg1"/>
                </a:solidFill>
              </a:defRPr>
            </a:lvl1pPr>
            <a:lvl2pPr marL="457200" indent="0">
              <a:buNone/>
              <a:defRPr sz="1800">
                <a:solidFill>
                  <a:schemeClr val="bg1"/>
                </a:solidFill>
              </a:defRPr>
            </a:lvl2pPr>
            <a:lvl3pPr marL="914400" indent="0">
              <a:buNone/>
              <a:defRPr sz="1800">
                <a:solidFill>
                  <a:schemeClr val="bg1"/>
                </a:solidFill>
              </a:defRPr>
            </a:lvl3pPr>
            <a:lvl4pPr marL="1371600" indent="0">
              <a:buNone/>
              <a:defRPr sz="1800">
                <a:solidFill>
                  <a:schemeClr val="bg1"/>
                </a:solidFill>
              </a:defRPr>
            </a:lvl4pPr>
            <a:lvl5pPr marL="1828800" indent="0">
              <a:buNone/>
              <a:defRPr sz="1800">
                <a:solidFill>
                  <a:schemeClr val="bg1"/>
                </a:solidFill>
              </a:defRPr>
            </a:lvl5pPr>
          </a:lstStyle>
          <a:p>
            <a:pPr lvl="0"/>
            <a:r>
              <a:rPr lang="en-US" dirty="0"/>
              <a:t>Click to add title</a:t>
            </a:r>
          </a:p>
        </p:txBody>
      </p:sp>
      <p:sp>
        <p:nvSpPr>
          <p:cNvPr id="22" name="Text Placeholder 19">
            <a:extLst>
              <a:ext uri="{FF2B5EF4-FFF2-40B4-BE49-F238E27FC236}">
                <a16:creationId xmlns:a16="http://schemas.microsoft.com/office/drawing/2014/main" id="{324C004B-8799-EF3D-7CF9-6E2FE8B790F6}"/>
              </a:ext>
            </a:extLst>
          </p:cNvPr>
          <p:cNvSpPr>
            <a:spLocks noGrp="1"/>
          </p:cNvSpPr>
          <p:nvPr>
            <p:ph type="body" sz="quarter" idx="15" hasCustomPrompt="1"/>
          </p:nvPr>
        </p:nvSpPr>
        <p:spPr>
          <a:xfrm>
            <a:off x="5147469" y="1717953"/>
            <a:ext cx="1887677" cy="995037"/>
          </a:xfrm>
          <a:prstGeom prst="roundRect">
            <a:avLst/>
          </a:prstGeom>
          <a:solidFill>
            <a:schemeClr val="accent2"/>
          </a:solidFill>
        </p:spPr>
        <p:txBody>
          <a:bodyPr lIns="0" tIns="0" rIns="0" bIns="0" anchor="ctr">
            <a:noAutofit/>
          </a:bodyPr>
          <a:lstStyle>
            <a:lvl1pPr marL="0" indent="0" algn="ctr">
              <a:lnSpc>
                <a:spcPct val="110000"/>
              </a:lnSpc>
              <a:buNone/>
              <a:defRPr sz="1800">
                <a:solidFill>
                  <a:schemeClr val="bg1"/>
                </a:solidFill>
              </a:defRPr>
            </a:lvl1pPr>
            <a:lvl2pPr marL="457200" indent="0">
              <a:buNone/>
              <a:defRPr sz="1800">
                <a:solidFill>
                  <a:schemeClr val="bg1"/>
                </a:solidFill>
              </a:defRPr>
            </a:lvl2pPr>
            <a:lvl3pPr marL="914400" indent="0">
              <a:buNone/>
              <a:defRPr sz="1800">
                <a:solidFill>
                  <a:schemeClr val="bg1"/>
                </a:solidFill>
              </a:defRPr>
            </a:lvl3pPr>
            <a:lvl4pPr marL="1371600" indent="0">
              <a:buNone/>
              <a:defRPr sz="1800">
                <a:solidFill>
                  <a:schemeClr val="bg1"/>
                </a:solidFill>
              </a:defRPr>
            </a:lvl4pPr>
            <a:lvl5pPr marL="1828800" indent="0">
              <a:buNone/>
              <a:defRPr sz="1800">
                <a:solidFill>
                  <a:schemeClr val="bg1"/>
                </a:solidFill>
              </a:defRPr>
            </a:lvl5pPr>
          </a:lstStyle>
          <a:p>
            <a:pPr lvl="0"/>
            <a:r>
              <a:rPr lang="en-US" dirty="0"/>
              <a:t>Click to add title</a:t>
            </a:r>
          </a:p>
        </p:txBody>
      </p:sp>
      <p:sp>
        <p:nvSpPr>
          <p:cNvPr id="23" name="Text Placeholder 19">
            <a:extLst>
              <a:ext uri="{FF2B5EF4-FFF2-40B4-BE49-F238E27FC236}">
                <a16:creationId xmlns:a16="http://schemas.microsoft.com/office/drawing/2014/main" id="{B8728044-1095-3FF8-7C51-3627C82A45A5}"/>
              </a:ext>
            </a:extLst>
          </p:cNvPr>
          <p:cNvSpPr>
            <a:spLocks noGrp="1"/>
          </p:cNvSpPr>
          <p:nvPr>
            <p:ph type="body" sz="quarter" idx="16" hasCustomPrompt="1"/>
          </p:nvPr>
        </p:nvSpPr>
        <p:spPr>
          <a:xfrm>
            <a:off x="7174666" y="1717953"/>
            <a:ext cx="1887677" cy="995037"/>
          </a:xfrm>
          <a:prstGeom prst="roundRect">
            <a:avLst/>
          </a:prstGeom>
          <a:solidFill>
            <a:schemeClr val="accent2"/>
          </a:solidFill>
        </p:spPr>
        <p:txBody>
          <a:bodyPr lIns="0" tIns="0" rIns="0" bIns="0" anchor="ctr">
            <a:noAutofit/>
          </a:bodyPr>
          <a:lstStyle>
            <a:lvl1pPr marL="0" indent="0" algn="ctr">
              <a:lnSpc>
                <a:spcPct val="110000"/>
              </a:lnSpc>
              <a:buNone/>
              <a:defRPr sz="1800">
                <a:solidFill>
                  <a:schemeClr val="bg1"/>
                </a:solidFill>
              </a:defRPr>
            </a:lvl1pPr>
            <a:lvl2pPr marL="457200" indent="0">
              <a:buNone/>
              <a:defRPr sz="1800">
                <a:solidFill>
                  <a:schemeClr val="bg1"/>
                </a:solidFill>
              </a:defRPr>
            </a:lvl2pPr>
            <a:lvl3pPr marL="914400" indent="0">
              <a:buNone/>
              <a:defRPr sz="1800">
                <a:solidFill>
                  <a:schemeClr val="bg1"/>
                </a:solidFill>
              </a:defRPr>
            </a:lvl3pPr>
            <a:lvl4pPr marL="1371600" indent="0">
              <a:buNone/>
              <a:defRPr sz="1800">
                <a:solidFill>
                  <a:schemeClr val="bg1"/>
                </a:solidFill>
              </a:defRPr>
            </a:lvl4pPr>
            <a:lvl5pPr marL="1828800" indent="0">
              <a:buNone/>
              <a:defRPr sz="1800">
                <a:solidFill>
                  <a:schemeClr val="bg1"/>
                </a:solidFill>
              </a:defRPr>
            </a:lvl5pPr>
          </a:lstStyle>
          <a:p>
            <a:pPr lvl="0"/>
            <a:r>
              <a:rPr lang="en-US" dirty="0"/>
              <a:t>Click to add title</a:t>
            </a:r>
          </a:p>
        </p:txBody>
      </p:sp>
      <p:sp>
        <p:nvSpPr>
          <p:cNvPr id="24" name="Text Placeholder 19">
            <a:extLst>
              <a:ext uri="{FF2B5EF4-FFF2-40B4-BE49-F238E27FC236}">
                <a16:creationId xmlns:a16="http://schemas.microsoft.com/office/drawing/2014/main" id="{83F2497B-5A04-2887-10D8-B5936852CC7E}"/>
              </a:ext>
            </a:extLst>
          </p:cNvPr>
          <p:cNvSpPr>
            <a:spLocks noGrp="1"/>
          </p:cNvSpPr>
          <p:nvPr>
            <p:ph type="body" sz="quarter" idx="17" hasCustomPrompt="1"/>
          </p:nvPr>
        </p:nvSpPr>
        <p:spPr>
          <a:xfrm>
            <a:off x="9201864" y="1717953"/>
            <a:ext cx="1887677" cy="995037"/>
          </a:xfrm>
          <a:prstGeom prst="roundRect">
            <a:avLst/>
          </a:prstGeom>
          <a:solidFill>
            <a:schemeClr val="accent2"/>
          </a:solidFill>
        </p:spPr>
        <p:txBody>
          <a:bodyPr lIns="0" tIns="0" rIns="0" bIns="0" anchor="ctr">
            <a:noAutofit/>
          </a:bodyPr>
          <a:lstStyle>
            <a:lvl1pPr marL="0" indent="0" algn="ctr">
              <a:lnSpc>
                <a:spcPct val="110000"/>
              </a:lnSpc>
              <a:buNone/>
              <a:defRPr sz="1800">
                <a:solidFill>
                  <a:schemeClr val="bg1"/>
                </a:solidFill>
              </a:defRPr>
            </a:lvl1pPr>
            <a:lvl2pPr marL="457200" indent="0">
              <a:buNone/>
              <a:defRPr sz="1800">
                <a:solidFill>
                  <a:schemeClr val="bg1"/>
                </a:solidFill>
              </a:defRPr>
            </a:lvl2pPr>
            <a:lvl3pPr marL="914400" indent="0">
              <a:buNone/>
              <a:defRPr sz="1800">
                <a:solidFill>
                  <a:schemeClr val="bg1"/>
                </a:solidFill>
              </a:defRPr>
            </a:lvl3pPr>
            <a:lvl4pPr marL="1371600" indent="0">
              <a:buNone/>
              <a:defRPr sz="1800">
                <a:solidFill>
                  <a:schemeClr val="bg1"/>
                </a:solidFill>
              </a:defRPr>
            </a:lvl4pPr>
            <a:lvl5pPr marL="1828800" indent="0">
              <a:buNone/>
              <a:defRPr sz="1800">
                <a:solidFill>
                  <a:schemeClr val="bg1"/>
                </a:solidFill>
              </a:defRPr>
            </a:lvl5pPr>
          </a:lstStyle>
          <a:p>
            <a:pPr lvl="0"/>
            <a:r>
              <a:rPr lang="en-US" dirty="0"/>
              <a:t>Click to add title</a:t>
            </a:r>
          </a:p>
        </p:txBody>
      </p:sp>
      <p:sp>
        <p:nvSpPr>
          <p:cNvPr id="26" name="Text Placeholder 25">
            <a:extLst>
              <a:ext uri="{FF2B5EF4-FFF2-40B4-BE49-F238E27FC236}">
                <a16:creationId xmlns:a16="http://schemas.microsoft.com/office/drawing/2014/main" id="{B77D25AB-C21D-E58A-331C-55FCC098089B}"/>
              </a:ext>
            </a:extLst>
          </p:cNvPr>
          <p:cNvSpPr>
            <a:spLocks noGrp="1"/>
          </p:cNvSpPr>
          <p:nvPr>
            <p:ph type="body" sz="quarter" idx="18" hasCustomPrompt="1"/>
          </p:nvPr>
        </p:nvSpPr>
        <p:spPr>
          <a:xfrm>
            <a:off x="1995564" y="3083767"/>
            <a:ext cx="8107315" cy="1201738"/>
          </a:xfrm>
        </p:spPr>
        <p:txBody>
          <a:bodyPr/>
          <a:lstStyle>
            <a:lvl1pPr marL="0" indent="0" algn="ctr">
              <a:lnSpc>
                <a:spcPct val="110000"/>
              </a:lnSpc>
              <a:buNone/>
              <a:defRPr>
                <a:solidFill>
                  <a:schemeClr val="tx1"/>
                </a:solidFill>
              </a:defRPr>
            </a:lvl1pPr>
          </a:lstStyle>
          <a:p>
            <a:pPr marL="228600" marR="0" lvl="0" indent="-228600" algn="ctr" defTabSz="457200" rtl="0" eaLnBrk="1" fontAlgn="auto" latinLnBrk="0" hangingPunct="1">
              <a:lnSpc>
                <a:spcPct val="100000"/>
              </a:lnSpc>
              <a:spcBef>
                <a:spcPts val="0"/>
              </a:spcBef>
              <a:spcAft>
                <a:spcPts val="0"/>
              </a:spcAft>
              <a:buClrTx/>
              <a:buSzTx/>
              <a:tabLst/>
              <a:defRPr/>
            </a:pPr>
            <a:r>
              <a:rPr kumimoji="0" lang="en-US" sz="24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Click to add context here.</a:t>
            </a:r>
            <a:endParaRPr kumimoji="0" lang="en-US" sz="18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endParaRPr>
          </a:p>
        </p:txBody>
      </p:sp>
      <p:sp>
        <p:nvSpPr>
          <p:cNvPr id="30" name="Text Placeholder 29">
            <a:extLst>
              <a:ext uri="{FF2B5EF4-FFF2-40B4-BE49-F238E27FC236}">
                <a16:creationId xmlns:a16="http://schemas.microsoft.com/office/drawing/2014/main" id="{F37D2490-481C-6B52-D3F1-1FAC714FCF8D}"/>
              </a:ext>
            </a:extLst>
          </p:cNvPr>
          <p:cNvSpPr>
            <a:spLocks noGrp="1"/>
          </p:cNvSpPr>
          <p:nvPr>
            <p:ph type="body" sz="quarter" idx="19" hasCustomPrompt="1"/>
          </p:nvPr>
        </p:nvSpPr>
        <p:spPr>
          <a:xfrm>
            <a:off x="1324500" y="4377665"/>
            <a:ext cx="1729998" cy="354195"/>
          </a:xfrm>
        </p:spPr>
        <p:txBody>
          <a:bodyPr>
            <a:noAutofit/>
          </a:bodyPr>
          <a:lstStyle>
            <a:lvl1pPr marL="0" indent="0">
              <a:buNone/>
              <a:defRPr sz="2000">
                <a:solidFill>
                  <a:schemeClr val="accent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Add header</a:t>
            </a:r>
          </a:p>
        </p:txBody>
      </p:sp>
      <p:sp>
        <p:nvSpPr>
          <p:cNvPr id="31" name="Text Placeholder 29">
            <a:extLst>
              <a:ext uri="{FF2B5EF4-FFF2-40B4-BE49-F238E27FC236}">
                <a16:creationId xmlns:a16="http://schemas.microsoft.com/office/drawing/2014/main" id="{841DF24A-CA61-74FC-5645-F5BA50AC972E}"/>
              </a:ext>
            </a:extLst>
          </p:cNvPr>
          <p:cNvSpPr>
            <a:spLocks noGrp="1"/>
          </p:cNvSpPr>
          <p:nvPr>
            <p:ph type="body" sz="quarter" idx="20" hasCustomPrompt="1"/>
          </p:nvPr>
        </p:nvSpPr>
        <p:spPr>
          <a:xfrm>
            <a:off x="1324499" y="4773218"/>
            <a:ext cx="1729999" cy="749320"/>
          </a:xfrm>
        </p:spPr>
        <p:txBody>
          <a:bodyPr>
            <a:noAutofit/>
          </a:bodyPr>
          <a:lstStyle>
            <a:lvl1pPr marL="0" indent="0">
              <a:lnSpc>
                <a:spcPct val="110000"/>
              </a:lnSpc>
              <a:buNone/>
              <a:defRPr sz="1400">
                <a:solidFill>
                  <a:schemeClr val="tx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add context</a:t>
            </a:r>
          </a:p>
        </p:txBody>
      </p:sp>
      <p:sp>
        <p:nvSpPr>
          <p:cNvPr id="38" name="Text Placeholder 29">
            <a:extLst>
              <a:ext uri="{FF2B5EF4-FFF2-40B4-BE49-F238E27FC236}">
                <a16:creationId xmlns:a16="http://schemas.microsoft.com/office/drawing/2014/main" id="{F494BA4B-33C5-BFFB-515F-377182F4D978}"/>
              </a:ext>
            </a:extLst>
          </p:cNvPr>
          <p:cNvSpPr>
            <a:spLocks noGrp="1"/>
          </p:cNvSpPr>
          <p:nvPr>
            <p:ph type="body" sz="quarter" idx="21" hasCustomPrompt="1"/>
          </p:nvPr>
        </p:nvSpPr>
        <p:spPr>
          <a:xfrm>
            <a:off x="3277750" y="4377665"/>
            <a:ext cx="1729998" cy="354195"/>
          </a:xfrm>
        </p:spPr>
        <p:txBody>
          <a:bodyPr>
            <a:noAutofit/>
          </a:bodyPr>
          <a:lstStyle>
            <a:lvl1pPr marL="0" indent="0">
              <a:buNone/>
              <a:defRPr sz="2000">
                <a:solidFill>
                  <a:schemeClr val="accent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Add header</a:t>
            </a:r>
          </a:p>
        </p:txBody>
      </p:sp>
      <p:sp>
        <p:nvSpPr>
          <p:cNvPr id="39" name="Text Placeholder 29">
            <a:extLst>
              <a:ext uri="{FF2B5EF4-FFF2-40B4-BE49-F238E27FC236}">
                <a16:creationId xmlns:a16="http://schemas.microsoft.com/office/drawing/2014/main" id="{E9EAB907-0427-3588-17CA-087472A29A4A}"/>
              </a:ext>
            </a:extLst>
          </p:cNvPr>
          <p:cNvSpPr>
            <a:spLocks noGrp="1"/>
          </p:cNvSpPr>
          <p:nvPr>
            <p:ph type="body" sz="quarter" idx="22" hasCustomPrompt="1"/>
          </p:nvPr>
        </p:nvSpPr>
        <p:spPr>
          <a:xfrm>
            <a:off x="3277749" y="4773218"/>
            <a:ext cx="1729999" cy="749320"/>
          </a:xfrm>
        </p:spPr>
        <p:txBody>
          <a:bodyPr>
            <a:noAutofit/>
          </a:bodyPr>
          <a:lstStyle>
            <a:lvl1pPr marL="0" indent="0">
              <a:lnSpc>
                <a:spcPct val="110000"/>
              </a:lnSpc>
              <a:buNone/>
              <a:defRPr sz="1400">
                <a:solidFill>
                  <a:schemeClr val="tx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add context</a:t>
            </a:r>
          </a:p>
        </p:txBody>
      </p:sp>
      <p:sp>
        <p:nvSpPr>
          <p:cNvPr id="40" name="Text Placeholder 29">
            <a:extLst>
              <a:ext uri="{FF2B5EF4-FFF2-40B4-BE49-F238E27FC236}">
                <a16:creationId xmlns:a16="http://schemas.microsoft.com/office/drawing/2014/main" id="{EE2CD336-83E8-E58F-043B-F368D7E2B34D}"/>
              </a:ext>
            </a:extLst>
          </p:cNvPr>
          <p:cNvSpPr>
            <a:spLocks noGrp="1"/>
          </p:cNvSpPr>
          <p:nvPr>
            <p:ph type="body" sz="quarter" idx="23" hasCustomPrompt="1"/>
          </p:nvPr>
        </p:nvSpPr>
        <p:spPr>
          <a:xfrm>
            <a:off x="5231000" y="4377665"/>
            <a:ext cx="1729998" cy="354195"/>
          </a:xfrm>
        </p:spPr>
        <p:txBody>
          <a:bodyPr>
            <a:noAutofit/>
          </a:bodyPr>
          <a:lstStyle>
            <a:lvl1pPr marL="0" indent="0">
              <a:buNone/>
              <a:defRPr sz="2000">
                <a:solidFill>
                  <a:schemeClr val="accent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Add header</a:t>
            </a:r>
          </a:p>
        </p:txBody>
      </p:sp>
      <p:sp>
        <p:nvSpPr>
          <p:cNvPr id="41" name="Text Placeholder 29">
            <a:extLst>
              <a:ext uri="{FF2B5EF4-FFF2-40B4-BE49-F238E27FC236}">
                <a16:creationId xmlns:a16="http://schemas.microsoft.com/office/drawing/2014/main" id="{28C25B43-29BD-245F-D008-A15998021B33}"/>
              </a:ext>
            </a:extLst>
          </p:cNvPr>
          <p:cNvSpPr>
            <a:spLocks noGrp="1"/>
          </p:cNvSpPr>
          <p:nvPr>
            <p:ph type="body" sz="quarter" idx="24" hasCustomPrompt="1"/>
          </p:nvPr>
        </p:nvSpPr>
        <p:spPr>
          <a:xfrm>
            <a:off x="5230999" y="4773218"/>
            <a:ext cx="1729999" cy="749320"/>
          </a:xfrm>
        </p:spPr>
        <p:txBody>
          <a:bodyPr>
            <a:noAutofit/>
          </a:bodyPr>
          <a:lstStyle>
            <a:lvl1pPr marL="0" indent="0">
              <a:lnSpc>
                <a:spcPct val="110000"/>
              </a:lnSpc>
              <a:buNone/>
              <a:defRPr sz="1400">
                <a:solidFill>
                  <a:schemeClr val="tx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add context</a:t>
            </a:r>
          </a:p>
        </p:txBody>
      </p:sp>
      <p:sp>
        <p:nvSpPr>
          <p:cNvPr id="42" name="Text Placeholder 29">
            <a:extLst>
              <a:ext uri="{FF2B5EF4-FFF2-40B4-BE49-F238E27FC236}">
                <a16:creationId xmlns:a16="http://schemas.microsoft.com/office/drawing/2014/main" id="{718CA967-1020-0CEB-264D-059E3B8FF8DD}"/>
              </a:ext>
            </a:extLst>
          </p:cNvPr>
          <p:cNvSpPr>
            <a:spLocks noGrp="1"/>
          </p:cNvSpPr>
          <p:nvPr>
            <p:ph type="body" sz="quarter" idx="25" hasCustomPrompt="1"/>
          </p:nvPr>
        </p:nvSpPr>
        <p:spPr>
          <a:xfrm>
            <a:off x="7184251" y="4377665"/>
            <a:ext cx="1729998" cy="354195"/>
          </a:xfrm>
        </p:spPr>
        <p:txBody>
          <a:bodyPr>
            <a:noAutofit/>
          </a:bodyPr>
          <a:lstStyle>
            <a:lvl1pPr marL="0" indent="0">
              <a:buNone/>
              <a:defRPr sz="2000">
                <a:solidFill>
                  <a:schemeClr val="accent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Add header</a:t>
            </a:r>
          </a:p>
        </p:txBody>
      </p:sp>
      <p:sp>
        <p:nvSpPr>
          <p:cNvPr id="43" name="Text Placeholder 29">
            <a:extLst>
              <a:ext uri="{FF2B5EF4-FFF2-40B4-BE49-F238E27FC236}">
                <a16:creationId xmlns:a16="http://schemas.microsoft.com/office/drawing/2014/main" id="{382D6662-5384-B3F2-6026-68FFB725B539}"/>
              </a:ext>
            </a:extLst>
          </p:cNvPr>
          <p:cNvSpPr>
            <a:spLocks noGrp="1"/>
          </p:cNvSpPr>
          <p:nvPr>
            <p:ph type="body" sz="quarter" idx="26" hasCustomPrompt="1"/>
          </p:nvPr>
        </p:nvSpPr>
        <p:spPr>
          <a:xfrm>
            <a:off x="7184250" y="4773218"/>
            <a:ext cx="1729999" cy="749320"/>
          </a:xfrm>
        </p:spPr>
        <p:txBody>
          <a:bodyPr>
            <a:noAutofit/>
          </a:bodyPr>
          <a:lstStyle>
            <a:lvl1pPr marL="0" indent="0">
              <a:lnSpc>
                <a:spcPct val="110000"/>
              </a:lnSpc>
              <a:buNone/>
              <a:defRPr sz="1400">
                <a:solidFill>
                  <a:schemeClr val="tx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add context</a:t>
            </a:r>
          </a:p>
        </p:txBody>
      </p:sp>
      <p:sp>
        <p:nvSpPr>
          <p:cNvPr id="44" name="Text Placeholder 29">
            <a:extLst>
              <a:ext uri="{FF2B5EF4-FFF2-40B4-BE49-F238E27FC236}">
                <a16:creationId xmlns:a16="http://schemas.microsoft.com/office/drawing/2014/main" id="{10508C5E-FB86-72B7-268E-F50F5063689D}"/>
              </a:ext>
            </a:extLst>
          </p:cNvPr>
          <p:cNvSpPr>
            <a:spLocks noGrp="1"/>
          </p:cNvSpPr>
          <p:nvPr>
            <p:ph type="body" sz="quarter" idx="27" hasCustomPrompt="1"/>
          </p:nvPr>
        </p:nvSpPr>
        <p:spPr>
          <a:xfrm>
            <a:off x="9137502" y="4377665"/>
            <a:ext cx="1729998" cy="354195"/>
          </a:xfrm>
        </p:spPr>
        <p:txBody>
          <a:bodyPr>
            <a:noAutofit/>
          </a:bodyPr>
          <a:lstStyle>
            <a:lvl1pPr marL="0" indent="0">
              <a:buNone/>
              <a:defRPr sz="2000">
                <a:solidFill>
                  <a:schemeClr val="accent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Add header</a:t>
            </a:r>
          </a:p>
        </p:txBody>
      </p:sp>
      <p:sp>
        <p:nvSpPr>
          <p:cNvPr id="45" name="Text Placeholder 29">
            <a:extLst>
              <a:ext uri="{FF2B5EF4-FFF2-40B4-BE49-F238E27FC236}">
                <a16:creationId xmlns:a16="http://schemas.microsoft.com/office/drawing/2014/main" id="{AF354FEF-365A-E91F-D44C-70E3E00179EE}"/>
              </a:ext>
            </a:extLst>
          </p:cNvPr>
          <p:cNvSpPr>
            <a:spLocks noGrp="1"/>
          </p:cNvSpPr>
          <p:nvPr>
            <p:ph type="body" sz="quarter" idx="28" hasCustomPrompt="1"/>
          </p:nvPr>
        </p:nvSpPr>
        <p:spPr>
          <a:xfrm>
            <a:off x="9137501" y="4773218"/>
            <a:ext cx="1729999" cy="749320"/>
          </a:xfrm>
        </p:spPr>
        <p:txBody>
          <a:bodyPr>
            <a:noAutofit/>
          </a:bodyPr>
          <a:lstStyle>
            <a:lvl1pPr marL="0" indent="0">
              <a:lnSpc>
                <a:spcPct val="110000"/>
              </a:lnSpc>
              <a:buNone/>
              <a:defRPr sz="1400">
                <a:solidFill>
                  <a:schemeClr val="tx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add context</a:t>
            </a:r>
          </a:p>
        </p:txBody>
      </p:sp>
    </p:spTree>
    <p:extLst>
      <p:ext uri="{BB962C8B-B14F-4D97-AF65-F5344CB8AC3E}">
        <p14:creationId xmlns:p14="http://schemas.microsoft.com/office/powerpoint/2010/main" val="3807850750"/>
      </p:ext>
    </p:extLst>
  </p:cSld>
  <p:clrMapOvr>
    <a:masterClrMapping/>
  </p:clrMapOvr>
</p:sldLayout>
</file>

<file path=ppt/slideLayouts/slideLayout2147.xml><?xml version="1.0" encoding="utf-8"?>
<p:sldLayout xmlns:a="http://schemas.openxmlformats.org/drawingml/2006/main" xmlns:r="http://schemas.openxmlformats.org/officeDocument/2006/relationships" xmlns:p="http://schemas.openxmlformats.org/presentationml/2006/main" preserve="1" userDrawn="1">
  <p:cSld name="Triptych">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
        <p:nvSpPr>
          <p:cNvPr id="3" name="Rectangle: Rounded Corners 9">
            <a:extLst>
              <a:ext uri="{FF2B5EF4-FFF2-40B4-BE49-F238E27FC236}">
                <a16:creationId xmlns:a16="http://schemas.microsoft.com/office/drawing/2014/main" id="{8F6CFED4-3F11-D45B-48A7-36D9AFC38875}"/>
              </a:ext>
            </a:extLst>
          </p:cNvPr>
          <p:cNvSpPr/>
          <p:nvPr userDrawn="1"/>
        </p:nvSpPr>
        <p:spPr>
          <a:xfrm>
            <a:off x="1260620" y="1748087"/>
            <a:ext cx="3067287" cy="3913322"/>
          </a:xfrm>
          <a:prstGeom prst="roundRect">
            <a:avLst/>
          </a:prstGeom>
          <a:solidFill>
            <a:srgbClr val="E1F5F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Rounded Corners 7">
            <a:extLst>
              <a:ext uri="{FF2B5EF4-FFF2-40B4-BE49-F238E27FC236}">
                <a16:creationId xmlns:a16="http://schemas.microsoft.com/office/drawing/2014/main" id="{E08E70E7-32EF-B2A6-D150-2AA0F2F218B2}"/>
              </a:ext>
            </a:extLst>
          </p:cNvPr>
          <p:cNvSpPr/>
          <p:nvPr userDrawn="1"/>
        </p:nvSpPr>
        <p:spPr>
          <a:xfrm>
            <a:off x="4582940" y="1748087"/>
            <a:ext cx="3067287" cy="3913322"/>
          </a:xfrm>
          <a:prstGeom prst="roundRect">
            <a:avLst/>
          </a:prstGeom>
          <a:solidFill>
            <a:srgbClr val="E1F5F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9">
            <a:extLst>
              <a:ext uri="{FF2B5EF4-FFF2-40B4-BE49-F238E27FC236}">
                <a16:creationId xmlns:a16="http://schemas.microsoft.com/office/drawing/2014/main" id="{B6AE9E41-7A09-ED46-8720-8CCE53ED05FD}"/>
              </a:ext>
            </a:extLst>
          </p:cNvPr>
          <p:cNvSpPr/>
          <p:nvPr userDrawn="1"/>
        </p:nvSpPr>
        <p:spPr>
          <a:xfrm>
            <a:off x="7905260" y="1748087"/>
            <a:ext cx="3067287" cy="3913322"/>
          </a:xfrm>
          <a:prstGeom prst="roundRect">
            <a:avLst/>
          </a:prstGeom>
          <a:solidFill>
            <a:srgbClr val="E1F5F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icture Placeholder 14">
            <a:extLst>
              <a:ext uri="{FF2B5EF4-FFF2-40B4-BE49-F238E27FC236}">
                <a16:creationId xmlns:a16="http://schemas.microsoft.com/office/drawing/2014/main" id="{F05BDB16-8CE3-9D3C-B1FD-79AF5D9BDFD8}"/>
              </a:ext>
            </a:extLst>
          </p:cNvPr>
          <p:cNvSpPr>
            <a:spLocks noGrp="1"/>
          </p:cNvSpPr>
          <p:nvPr>
            <p:ph type="pic" sz="quarter" idx="13" hasCustomPrompt="1"/>
          </p:nvPr>
        </p:nvSpPr>
        <p:spPr>
          <a:xfrm>
            <a:off x="2331629" y="2113455"/>
            <a:ext cx="925268" cy="925268"/>
          </a:xfrm>
          <a:prstGeom prst="ellipse">
            <a:avLst/>
          </a:prstGeom>
          <a:solidFill>
            <a:schemeClr val="accent2"/>
          </a:solidFill>
        </p:spPr>
        <p:txBody>
          <a:bodyPr anchor="ctr">
            <a:normAutofit/>
          </a:bodyPr>
          <a:lstStyle>
            <a:lvl1pPr marL="0" indent="0" algn="ctr">
              <a:buNone/>
              <a:defRPr sz="1800">
                <a:solidFill>
                  <a:schemeClr val="bg2"/>
                </a:solidFill>
              </a:defRPr>
            </a:lvl1pPr>
          </a:lstStyle>
          <a:p>
            <a:r>
              <a:rPr lang="en-US" dirty="0"/>
              <a:t>icon</a:t>
            </a:r>
          </a:p>
        </p:txBody>
      </p:sp>
      <p:sp>
        <p:nvSpPr>
          <p:cNvPr id="17" name="Text Placeholder 16">
            <a:extLst>
              <a:ext uri="{FF2B5EF4-FFF2-40B4-BE49-F238E27FC236}">
                <a16:creationId xmlns:a16="http://schemas.microsoft.com/office/drawing/2014/main" id="{1E6440F7-960A-A407-4A04-BF72CC46A207}"/>
              </a:ext>
            </a:extLst>
          </p:cNvPr>
          <p:cNvSpPr>
            <a:spLocks noGrp="1"/>
          </p:cNvSpPr>
          <p:nvPr>
            <p:ph type="body" sz="quarter" idx="14" hasCustomPrompt="1"/>
          </p:nvPr>
        </p:nvSpPr>
        <p:spPr>
          <a:xfrm>
            <a:off x="1260617" y="3154374"/>
            <a:ext cx="3067290" cy="507756"/>
          </a:xfrm>
        </p:spPr>
        <p:txBody>
          <a:bodyPr>
            <a:normAutofit/>
          </a:bodyPr>
          <a:lstStyle>
            <a:lvl1pPr marL="0" indent="0" algn="ctr">
              <a:buNone/>
              <a:defRPr sz="2400">
                <a:solidFill>
                  <a:schemeClr val="accent1"/>
                </a:solidFill>
              </a:defRPr>
            </a:lvl1pPr>
            <a:lvl2pPr>
              <a:defRPr sz="2400">
                <a:solidFill>
                  <a:schemeClr val="accent1"/>
                </a:solidFill>
              </a:defRPr>
            </a:lvl2pPr>
            <a:lvl3pPr>
              <a:defRPr sz="2400">
                <a:solidFill>
                  <a:schemeClr val="accent1"/>
                </a:solidFill>
              </a:defRPr>
            </a:lvl3pPr>
            <a:lvl4pPr>
              <a:defRPr sz="2400">
                <a:solidFill>
                  <a:schemeClr val="accent1"/>
                </a:solidFill>
              </a:defRPr>
            </a:lvl4pPr>
            <a:lvl5pPr>
              <a:defRPr sz="2400">
                <a:solidFill>
                  <a:schemeClr val="accent1"/>
                </a:solidFill>
              </a:defRPr>
            </a:lvl5pPr>
          </a:lstStyle>
          <a:p>
            <a:pPr lvl="0"/>
            <a:r>
              <a:rPr lang="en-US" dirty="0"/>
              <a:t>Subhead</a:t>
            </a:r>
          </a:p>
        </p:txBody>
      </p:sp>
      <p:sp>
        <p:nvSpPr>
          <p:cNvPr id="19" name="Text Placeholder 18">
            <a:extLst>
              <a:ext uri="{FF2B5EF4-FFF2-40B4-BE49-F238E27FC236}">
                <a16:creationId xmlns:a16="http://schemas.microsoft.com/office/drawing/2014/main" id="{79621841-7D1E-57D9-5459-801840209D5F}"/>
              </a:ext>
            </a:extLst>
          </p:cNvPr>
          <p:cNvSpPr>
            <a:spLocks noGrp="1"/>
          </p:cNvSpPr>
          <p:nvPr>
            <p:ph type="body" sz="quarter" idx="15" hasCustomPrompt="1"/>
          </p:nvPr>
        </p:nvSpPr>
        <p:spPr>
          <a:xfrm>
            <a:off x="1260617" y="3662129"/>
            <a:ext cx="3067286" cy="1999279"/>
          </a:xfrm>
        </p:spPr>
        <p:txBody>
          <a:bodyPr lIns="182880" tIns="0" rIns="182880" bIns="182880">
            <a:normAutofit/>
          </a:bodyPr>
          <a:lstStyle>
            <a:lvl1pPr marL="0" indent="0" algn="ctr">
              <a:lnSpc>
                <a:spcPct val="110000"/>
              </a:lnSpc>
              <a:buNone/>
              <a:defRPr sz="2000">
                <a:solidFill>
                  <a:schemeClr val="tx1"/>
                </a:solidFill>
              </a:defRPr>
            </a:lvl1pPr>
          </a:lstStyle>
          <a:p>
            <a:pPr lvl="0"/>
            <a:r>
              <a:rPr lang="en-US" dirty="0"/>
              <a:t>Click to add context</a:t>
            </a:r>
          </a:p>
        </p:txBody>
      </p:sp>
      <p:sp>
        <p:nvSpPr>
          <p:cNvPr id="20" name="Text Placeholder 16">
            <a:extLst>
              <a:ext uri="{FF2B5EF4-FFF2-40B4-BE49-F238E27FC236}">
                <a16:creationId xmlns:a16="http://schemas.microsoft.com/office/drawing/2014/main" id="{0B45F495-785B-D35C-E654-347E2BD23C46}"/>
              </a:ext>
            </a:extLst>
          </p:cNvPr>
          <p:cNvSpPr>
            <a:spLocks noGrp="1"/>
          </p:cNvSpPr>
          <p:nvPr>
            <p:ph type="body" sz="quarter" idx="16" hasCustomPrompt="1"/>
          </p:nvPr>
        </p:nvSpPr>
        <p:spPr>
          <a:xfrm>
            <a:off x="4586824" y="3154374"/>
            <a:ext cx="3067290" cy="507756"/>
          </a:xfrm>
        </p:spPr>
        <p:txBody>
          <a:bodyPr>
            <a:normAutofit/>
          </a:bodyPr>
          <a:lstStyle>
            <a:lvl1pPr marL="0" indent="0" algn="ctr">
              <a:buNone/>
              <a:defRPr sz="2400">
                <a:solidFill>
                  <a:schemeClr val="accent1"/>
                </a:solidFill>
              </a:defRPr>
            </a:lvl1pPr>
            <a:lvl2pPr>
              <a:defRPr sz="2400">
                <a:solidFill>
                  <a:schemeClr val="accent1"/>
                </a:solidFill>
              </a:defRPr>
            </a:lvl2pPr>
            <a:lvl3pPr>
              <a:defRPr sz="2400">
                <a:solidFill>
                  <a:schemeClr val="accent1"/>
                </a:solidFill>
              </a:defRPr>
            </a:lvl3pPr>
            <a:lvl4pPr>
              <a:defRPr sz="2400">
                <a:solidFill>
                  <a:schemeClr val="accent1"/>
                </a:solidFill>
              </a:defRPr>
            </a:lvl4pPr>
            <a:lvl5pPr>
              <a:defRPr sz="2400">
                <a:solidFill>
                  <a:schemeClr val="accent1"/>
                </a:solidFill>
              </a:defRPr>
            </a:lvl5pPr>
          </a:lstStyle>
          <a:p>
            <a:pPr lvl="0"/>
            <a:r>
              <a:rPr lang="en-US" dirty="0"/>
              <a:t>Subhead</a:t>
            </a:r>
          </a:p>
        </p:txBody>
      </p:sp>
      <p:sp>
        <p:nvSpPr>
          <p:cNvPr id="21" name="Text Placeholder 18">
            <a:extLst>
              <a:ext uri="{FF2B5EF4-FFF2-40B4-BE49-F238E27FC236}">
                <a16:creationId xmlns:a16="http://schemas.microsoft.com/office/drawing/2014/main" id="{C05647DF-2740-8CB9-087B-26B704EB4B08}"/>
              </a:ext>
            </a:extLst>
          </p:cNvPr>
          <p:cNvSpPr>
            <a:spLocks noGrp="1"/>
          </p:cNvSpPr>
          <p:nvPr>
            <p:ph type="body" sz="quarter" idx="17" hasCustomPrompt="1"/>
          </p:nvPr>
        </p:nvSpPr>
        <p:spPr>
          <a:xfrm>
            <a:off x="4586824" y="3662129"/>
            <a:ext cx="3067286" cy="1999279"/>
          </a:xfrm>
        </p:spPr>
        <p:txBody>
          <a:bodyPr lIns="182880" tIns="0" rIns="182880" bIns="182880">
            <a:normAutofit/>
          </a:bodyPr>
          <a:lstStyle>
            <a:lvl1pPr marL="0" indent="0" algn="ctr">
              <a:lnSpc>
                <a:spcPct val="110000"/>
              </a:lnSpc>
              <a:buNone/>
              <a:defRPr sz="2000">
                <a:solidFill>
                  <a:schemeClr val="tx1"/>
                </a:solidFill>
              </a:defRPr>
            </a:lvl1pPr>
          </a:lstStyle>
          <a:p>
            <a:pPr lvl="0"/>
            <a:r>
              <a:rPr lang="en-US" dirty="0"/>
              <a:t>Click to add context</a:t>
            </a:r>
          </a:p>
        </p:txBody>
      </p:sp>
      <p:sp>
        <p:nvSpPr>
          <p:cNvPr id="22" name="Text Placeholder 16">
            <a:extLst>
              <a:ext uri="{FF2B5EF4-FFF2-40B4-BE49-F238E27FC236}">
                <a16:creationId xmlns:a16="http://schemas.microsoft.com/office/drawing/2014/main" id="{106F62C6-6B1F-6F02-A554-EFC9F0159B86}"/>
              </a:ext>
            </a:extLst>
          </p:cNvPr>
          <p:cNvSpPr>
            <a:spLocks noGrp="1"/>
          </p:cNvSpPr>
          <p:nvPr>
            <p:ph type="body" sz="quarter" idx="18" hasCustomPrompt="1"/>
          </p:nvPr>
        </p:nvSpPr>
        <p:spPr>
          <a:xfrm>
            <a:off x="7906894" y="3154374"/>
            <a:ext cx="3067290" cy="507756"/>
          </a:xfrm>
        </p:spPr>
        <p:txBody>
          <a:bodyPr>
            <a:normAutofit/>
          </a:bodyPr>
          <a:lstStyle>
            <a:lvl1pPr marL="0" indent="0" algn="ctr">
              <a:buNone/>
              <a:defRPr sz="2400">
                <a:solidFill>
                  <a:schemeClr val="accent1"/>
                </a:solidFill>
              </a:defRPr>
            </a:lvl1pPr>
            <a:lvl2pPr>
              <a:defRPr sz="2400">
                <a:solidFill>
                  <a:schemeClr val="accent1"/>
                </a:solidFill>
              </a:defRPr>
            </a:lvl2pPr>
            <a:lvl3pPr>
              <a:defRPr sz="2400">
                <a:solidFill>
                  <a:schemeClr val="accent1"/>
                </a:solidFill>
              </a:defRPr>
            </a:lvl3pPr>
            <a:lvl4pPr>
              <a:defRPr sz="2400">
                <a:solidFill>
                  <a:schemeClr val="accent1"/>
                </a:solidFill>
              </a:defRPr>
            </a:lvl4pPr>
            <a:lvl5pPr>
              <a:defRPr sz="2400">
                <a:solidFill>
                  <a:schemeClr val="accent1"/>
                </a:solidFill>
              </a:defRPr>
            </a:lvl5pPr>
          </a:lstStyle>
          <a:p>
            <a:pPr lvl="0"/>
            <a:r>
              <a:rPr lang="en-US" dirty="0"/>
              <a:t>Subhead</a:t>
            </a:r>
          </a:p>
        </p:txBody>
      </p:sp>
      <p:sp>
        <p:nvSpPr>
          <p:cNvPr id="23" name="Text Placeholder 18">
            <a:extLst>
              <a:ext uri="{FF2B5EF4-FFF2-40B4-BE49-F238E27FC236}">
                <a16:creationId xmlns:a16="http://schemas.microsoft.com/office/drawing/2014/main" id="{41B2D19D-966B-F069-6363-82FD80F7E988}"/>
              </a:ext>
            </a:extLst>
          </p:cNvPr>
          <p:cNvSpPr>
            <a:spLocks noGrp="1"/>
          </p:cNvSpPr>
          <p:nvPr>
            <p:ph type="body" sz="quarter" idx="19" hasCustomPrompt="1"/>
          </p:nvPr>
        </p:nvSpPr>
        <p:spPr>
          <a:xfrm>
            <a:off x="7906894" y="3662129"/>
            <a:ext cx="3067286" cy="1999279"/>
          </a:xfrm>
        </p:spPr>
        <p:txBody>
          <a:bodyPr lIns="182880" tIns="0" rIns="182880" bIns="182880">
            <a:normAutofit/>
          </a:bodyPr>
          <a:lstStyle>
            <a:lvl1pPr marL="0" indent="0" algn="ctr">
              <a:lnSpc>
                <a:spcPct val="110000"/>
              </a:lnSpc>
              <a:buNone/>
              <a:defRPr sz="2000">
                <a:solidFill>
                  <a:schemeClr val="tx1"/>
                </a:solidFill>
              </a:defRPr>
            </a:lvl1pPr>
          </a:lstStyle>
          <a:p>
            <a:pPr lvl="0"/>
            <a:r>
              <a:rPr lang="en-US" dirty="0"/>
              <a:t>Click to add context</a:t>
            </a:r>
          </a:p>
        </p:txBody>
      </p:sp>
      <p:sp>
        <p:nvSpPr>
          <p:cNvPr id="18" name="Picture Placeholder 14">
            <a:extLst>
              <a:ext uri="{FF2B5EF4-FFF2-40B4-BE49-F238E27FC236}">
                <a16:creationId xmlns:a16="http://schemas.microsoft.com/office/drawing/2014/main" id="{F05BDB16-8CE3-9D3C-B1FD-79AF5D9BDFD8}"/>
              </a:ext>
            </a:extLst>
          </p:cNvPr>
          <p:cNvSpPr>
            <a:spLocks noGrp="1"/>
          </p:cNvSpPr>
          <p:nvPr>
            <p:ph type="pic" sz="quarter" idx="20" hasCustomPrompt="1"/>
          </p:nvPr>
        </p:nvSpPr>
        <p:spPr>
          <a:xfrm>
            <a:off x="5653949" y="2113454"/>
            <a:ext cx="925268" cy="925268"/>
          </a:xfrm>
          <a:prstGeom prst="ellipse">
            <a:avLst/>
          </a:prstGeom>
          <a:solidFill>
            <a:schemeClr val="accent2"/>
          </a:solidFill>
        </p:spPr>
        <p:txBody>
          <a:bodyPr anchor="ctr">
            <a:normAutofit/>
          </a:bodyPr>
          <a:lstStyle>
            <a:lvl1pPr marL="0" indent="0" algn="ctr">
              <a:buNone/>
              <a:defRPr sz="1800">
                <a:solidFill>
                  <a:schemeClr val="bg2"/>
                </a:solidFill>
              </a:defRPr>
            </a:lvl1pPr>
          </a:lstStyle>
          <a:p>
            <a:r>
              <a:rPr lang="en-US" dirty="0"/>
              <a:t>icon</a:t>
            </a:r>
          </a:p>
        </p:txBody>
      </p:sp>
      <p:sp>
        <p:nvSpPr>
          <p:cNvPr id="24" name="Picture Placeholder 14">
            <a:extLst>
              <a:ext uri="{FF2B5EF4-FFF2-40B4-BE49-F238E27FC236}">
                <a16:creationId xmlns:a16="http://schemas.microsoft.com/office/drawing/2014/main" id="{F05BDB16-8CE3-9D3C-B1FD-79AF5D9BDFD8}"/>
              </a:ext>
            </a:extLst>
          </p:cNvPr>
          <p:cNvSpPr>
            <a:spLocks noGrp="1"/>
          </p:cNvSpPr>
          <p:nvPr>
            <p:ph type="pic" sz="quarter" idx="21" hasCustomPrompt="1"/>
          </p:nvPr>
        </p:nvSpPr>
        <p:spPr>
          <a:xfrm>
            <a:off x="8976269" y="2116024"/>
            <a:ext cx="925268" cy="925268"/>
          </a:xfrm>
          <a:prstGeom prst="ellipse">
            <a:avLst/>
          </a:prstGeom>
          <a:solidFill>
            <a:schemeClr val="accent2"/>
          </a:solidFill>
        </p:spPr>
        <p:txBody>
          <a:bodyPr anchor="ctr">
            <a:normAutofit/>
          </a:bodyPr>
          <a:lstStyle>
            <a:lvl1pPr marL="0" indent="0" algn="ctr">
              <a:buNone/>
              <a:defRPr sz="1800">
                <a:solidFill>
                  <a:schemeClr val="bg2"/>
                </a:solidFill>
              </a:defRPr>
            </a:lvl1pPr>
          </a:lstStyle>
          <a:p>
            <a:r>
              <a:rPr lang="en-US" dirty="0"/>
              <a:t>icon</a:t>
            </a:r>
          </a:p>
        </p:txBody>
      </p:sp>
    </p:spTree>
    <p:extLst>
      <p:ext uri="{BB962C8B-B14F-4D97-AF65-F5344CB8AC3E}">
        <p14:creationId xmlns:p14="http://schemas.microsoft.com/office/powerpoint/2010/main" val="2249440816"/>
      </p:ext>
    </p:extLst>
  </p:cSld>
  <p:clrMapOvr>
    <a:masterClrMapping/>
  </p:clrMapOvr>
</p:sldLayout>
</file>

<file path=ppt/slideLayouts/slideLayout2148.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
        <p:nvSpPr>
          <p:cNvPr id="33" name="Text Placeholder 31">
            <a:extLst>
              <a:ext uri="{FF2B5EF4-FFF2-40B4-BE49-F238E27FC236}">
                <a16:creationId xmlns:a16="http://schemas.microsoft.com/office/drawing/2014/main" id="{D8FE6969-5F79-89C5-5A02-20946A4BB02F}"/>
              </a:ext>
            </a:extLst>
          </p:cNvPr>
          <p:cNvSpPr>
            <a:spLocks noGrp="1"/>
          </p:cNvSpPr>
          <p:nvPr>
            <p:ph type="body" sz="quarter" idx="26" hasCustomPrompt="1"/>
          </p:nvPr>
        </p:nvSpPr>
        <p:spPr>
          <a:xfrm>
            <a:off x="3121126" y="1914717"/>
            <a:ext cx="5940441" cy="3468772"/>
          </a:xfrm>
        </p:spPr>
        <p:txBody>
          <a:bodyPr anchor="t"/>
          <a:lstStyle>
            <a:lvl1pPr marL="287338" indent="-287338">
              <a:buFont typeface="Arial" panose="020B0604020202020204" pitchFamily="34" charset="0"/>
              <a:buChar char="•"/>
              <a:tabLst/>
              <a:defRPr>
                <a:solidFill>
                  <a:schemeClr val="tx1"/>
                </a:solidFill>
              </a:defRPr>
            </a:lvl1pPr>
          </a:lstStyle>
          <a:p>
            <a:pPr lvl="0"/>
            <a:r>
              <a:rPr lang="en-US" dirty="0"/>
              <a:t>Click to add context bullets</a:t>
            </a:r>
          </a:p>
        </p:txBody>
      </p:sp>
    </p:spTree>
    <p:extLst>
      <p:ext uri="{BB962C8B-B14F-4D97-AF65-F5344CB8AC3E}">
        <p14:creationId xmlns:p14="http://schemas.microsoft.com/office/powerpoint/2010/main" val="699319527"/>
      </p:ext>
    </p:extLst>
  </p:cSld>
  <p:clrMapOvr>
    <a:masterClrMapping/>
  </p:clrMapOvr>
</p:sldLayout>
</file>

<file path=ppt/slideLayouts/slideLayout2149.xml><?xml version="1.0" encoding="utf-8"?>
<p:sldLayout xmlns:a="http://schemas.openxmlformats.org/drawingml/2006/main" xmlns:r="http://schemas.openxmlformats.org/officeDocument/2006/relationships" xmlns:p="http://schemas.openxmlformats.org/presentationml/2006/main" preserve="1" userDrawn="1">
  <p:cSld name="Bulleted List + Stat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
        <p:nvSpPr>
          <p:cNvPr id="4" name="Rectangle: Rounded Corners 6">
            <a:extLst>
              <a:ext uri="{FF2B5EF4-FFF2-40B4-BE49-F238E27FC236}">
                <a16:creationId xmlns:a16="http://schemas.microsoft.com/office/drawing/2014/main" id="{ED9A8333-9F45-795B-9231-0A3C24DE8652}"/>
              </a:ext>
            </a:extLst>
          </p:cNvPr>
          <p:cNvSpPr/>
          <p:nvPr userDrawn="1"/>
        </p:nvSpPr>
        <p:spPr>
          <a:xfrm>
            <a:off x="1346322" y="1587930"/>
            <a:ext cx="1411549" cy="2006354"/>
          </a:xfrm>
          <a:prstGeom prst="roundRect">
            <a:avLst/>
          </a:prstGeom>
          <a:solidFill>
            <a:srgbClr val="0B1B4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Placeholder 15">
            <a:extLst>
              <a:ext uri="{FF2B5EF4-FFF2-40B4-BE49-F238E27FC236}">
                <a16:creationId xmlns:a16="http://schemas.microsoft.com/office/drawing/2014/main" id="{7D2D8C87-7976-0E69-3844-B45B596517B2}"/>
              </a:ext>
            </a:extLst>
          </p:cNvPr>
          <p:cNvSpPr>
            <a:spLocks noGrp="1"/>
          </p:cNvSpPr>
          <p:nvPr>
            <p:ph type="body" sz="quarter" idx="13" hasCustomPrompt="1"/>
          </p:nvPr>
        </p:nvSpPr>
        <p:spPr>
          <a:xfrm>
            <a:off x="1346323" y="1756759"/>
            <a:ext cx="1411548" cy="687982"/>
          </a:xfrm>
        </p:spPr>
        <p:txBody>
          <a:bodyPr anchor="ctr">
            <a:noAutofit/>
          </a:bodyPr>
          <a:lstStyle>
            <a:lvl1pPr marL="0" indent="0" algn="ctr">
              <a:buNone/>
              <a:defRPr sz="4400">
                <a:solidFill>
                  <a:schemeClr val="accent1"/>
                </a:solidFill>
              </a:defRPr>
            </a:lvl1pPr>
          </a:lstStyle>
          <a:p>
            <a:pPr lvl="0"/>
            <a:r>
              <a:rPr lang="en-US" dirty="0"/>
              <a:t>##</a:t>
            </a:r>
          </a:p>
        </p:txBody>
      </p:sp>
      <p:sp>
        <p:nvSpPr>
          <p:cNvPr id="17" name="Text Placeholder 15">
            <a:extLst>
              <a:ext uri="{FF2B5EF4-FFF2-40B4-BE49-F238E27FC236}">
                <a16:creationId xmlns:a16="http://schemas.microsoft.com/office/drawing/2014/main" id="{BF4CB6FA-2779-66DD-A408-B40D129B8D10}"/>
              </a:ext>
            </a:extLst>
          </p:cNvPr>
          <p:cNvSpPr>
            <a:spLocks noGrp="1"/>
          </p:cNvSpPr>
          <p:nvPr>
            <p:ph type="body" sz="quarter" idx="14" hasCustomPrompt="1"/>
          </p:nvPr>
        </p:nvSpPr>
        <p:spPr>
          <a:xfrm>
            <a:off x="1346323" y="2444741"/>
            <a:ext cx="1411548" cy="218679"/>
          </a:xfrm>
        </p:spPr>
        <p:txBody>
          <a:bodyPr anchor="ctr">
            <a:noAutofit/>
          </a:bodyPr>
          <a:lstStyle>
            <a:lvl1pPr marL="0" indent="0" algn="ctr">
              <a:buNone/>
              <a:defRPr sz="1200">
                <a:solidFill>
                  <a:schemeClr val="bg1"/>
                </a:solidFill>
              </a:defRPr>
            </a:lvl1pPr>
          </a:lstStyle>
          <a:p>
            <a:pPr lvl="0"/>
            <a:r>
              <a:rPr lang="en-US" dirty="0"/>
              <a:t>PULL STAT</a:t>
            </a:r>
          </a:p>
        </p:txBody>
      </p:sp>
      <p:sp>
        <p:nvSpPr>
          <p:cNvPr id="18" name="Text Placeholder 15">
            <a:extLst>
              <a:ext uri="{FF2B5EF4-FFF2-40B4-BE49-F238E27FC236}">
                <a16:creationId xmlns:a16="http://schemas.microsoft.com/office/drawing/2014/main" id="{F85A7D40-CF3C-1E13-1DF6-8FD77F455FC3}"/>
              </a:ext>
            </a:extLst>
          </p:cNvPr>
          <p:cNvSpPr>
            <a:spLocks noGrp="1"/>
          </p:cNvSpPr>
          <p:nvPr>
            <p:ph type="body" sz="quarter" idx="15" hasCustomPrompt="1"/>
          </p:nvPr>
        </p:nvSpPr>
        <p:spPr>
          <a:xfrm>
            <a:off x="1346323" y="2663420"/>
            <a:ext cx="1411548" cy="765579"/>
          </a:xfrm>
        </p:spPr>
        <p:txBody>
          <a:bodyPr lIns="137160" tIns="0" rIns="137160" bIns="0" anchor="t">
            <a:noAutofit/>
          </a:bodyPr>
          <a:lstStyle>
            <a:lvl1pPr marL="0" indent="0" algn="ctr">
              <a:buNone/>
              <a:defRPr sz="1200">
                <a:solidFill>
                  <a:schemeClr val="bg1"/>
                </a:solidFill>
              </a:defRPr>
            </a:lvl1pPr>
          </a:lstStyle>
          <a:p>
            <a:pPr lvl="0"/>
            <a:r>
              <a:rPr lang="en-US" dirty="0"/>
              <a:t>Add context here.</a:t>
            </a:r>
          </a:p>
        </p:txBody>
      </p:sp>
      <p:sp>
        <p:nvSpPr>
          <p:cNvPr id="19" name="Rectangle: Rounded Corners 6">
            <a:extLst>
              <a:ext uri="{FF2B5EF4-FFF2-40B4-BE49-F238E27FC236}">
                <a16:creationId xmlns:a16="http://schemas.microsoft.com/office/drawing/2014/main" id="{59B76797-C811-914D-70AD-C116B033B96E}"/>
              </a:ext>
            </a:extLst>
          </p:cNvPr>
          <p:cNvSpPr/>
          <p:nvPr userDrawn="1"/>
        </p:nvSpPr>
        <p:spPr>
          <a:xfrm>
            <a:off x="3033973" y="1587930"/>
            <a:ext cx="1411549" cy="2006354"/>
          </a:xfrm>
          <a:prstGeom prst="round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20" name="Text Placeholder 15">
            <a:extLst>
              <a:ext uri="{FF2B5EF4-FFF2-40B4-BE49-F238E27FC236}">
                <a16:creationId xmlns:a16="http://schemas.microsoft.com/office/drawing/2014/main" id="{92DEB28B-739D-339A-355D-AC54112DC539}"/>
              </a:ext>
            </a:extLst>
          </p:cNvPr>
          <p:cNvSpPr>
            <a:spLocks noGrp="1"/>
          </p:cNvSpPr>
          <p:nvPr>
            <p:ph type="body" sz="quarter" idx="16" hasCustomPrompt="1"/>
          </p:nvPr>
        </p:nvSpPr>
        <p:spPr>
          <a:xfrm>
            <a:off x="3033974" y="1756759"/>
            <a:ext cx="1411548" cy="687982"/>
          </a:xfrm>
        </p:spPr>
        <p:txBody>
          <a:bodyPr anchor="ctr">
            <a:noAutofit/>
          </a:bodyPr>
          <a:lstStyle>
            <a:lvl1pPr marL="0" indent="0" algn="ctr">
              <a:buNone/>
              <a:defRPr sz="4400">
                <a:solidFill>
                  <a:schemeClr val="bg1"/>
                </a:solidFill>
              </a:defRPr>
            </a:lvl1pPr>
          </a:lstStyle>
          <a:p>
            <a:pPr lvl="0"/>
            <a:r>
              <a:rPr lang="en-US" dirty="0"/>
              <a:t>##</a:t>
            </a:r>
          </a:p>
        </p:txBody>
      </p:sp>
      <p:sp>
        <p:nvSpPr>
          <p:cNvPr id="21" name="Text Placeholder 15">
            <a:extLst>
              <a:ext uri="{FF2B5EF4-FFF2-40B4-BE49-F238E27FC236}">
                <a16:creationId xmlns:a16="http://schemas.microsoft.com/office/drawing/2014/main" id="{B7830F2D-2211-D27E-B57D-5631436681AB}"/>
              </a:ext>
            </a:extLst>
          </p:cNvPr>
          <p:cNvSpPr>
            <a:spLocks noGrp="1"/>
          </p:cNvSpPr>
          <p:nvPr>
            <p:ph type="body" sz="quarter" idx="17" hasCustomPrompt="1"/>
          </p:nvPr>
        </p:nvSpPr>
        <p:spPr>
          <a:xfrm>
            <a:off x="3033974" y="2444741"/>
            <a:ext cx="1411548" cy="218679"/>
          </a:xfrm>
        </p:spPr>
        <p:txBody>
          <a:bodyPr anchor="ctr">
            <a:noAutofit/>
          </a:bodyPr>
          <a:lstStyle>
            <a:lvl1pPr marL="0" indent="0" algn="ctr">
              <a:buNone/>
              <a:defRPr sz="1200">
                <a:solidFill>
                  <a:schemeClr val="bg1"/>
                </a:solidFill>
              </a:defRPr>
            </a:lvl1pPr>
          </a:lstStyle>
          <a:p>
            <a:pPr lvl="0"/>
            <a:r>
              <a:rPr lang="en-US" dirty="0"/>
              <a:t>PULL STAT</a:t>
            </a:r>
          </a:p>
        </p:txBody>
      </p:sp>
      <p:sp>
        <p:nvSpPr>
          <p:cNvPr id="22" name="Text Placeholder 15">
            <a:extLst>
              <a:ext uri="{FF2B5EF4-FFF2-40B4-BE49-F238E27FC236}">
                <a16:creationId xmlns:a16="http://schemas.microsoft.com/office/drawing/2014/main" id="{21E84EF2-C18D-F23E-DF24-BE2F15B6BA67}"/>
              </a:ext>
            </a:extLst>
          </p:cNvPr>
          <p:cNvSpPr>
            <a:spLocks noGrp="1"/>
          </p:cNvSpPr>
          <p:nvPr>
            <p:ph type="body" sz="quarter" idx="18" hasCustomPrompt="1"/>
          </p:nvPr>
        </p:nvSpPr>
        <p:spPr>
          <a:xfrm>
            <a:off x="3033974" y="2663420"/>
            <a:ext cx="1411548" cy="765579"/>
          </a:xfrm>
        </p:spPr>
        <p:txBody>
          <a:bodyPr lIns="137160" tIns="0" rIns="137160" bIns="0" anchor="t">
            <a:noAutofit/>
          </a:bodyPr>
          <a:lstStyle>
            <a:lvl1pPr marL="0" indent="0" algn="ctr">
              <a:buNone/>
              <a:defRPr sz="1200">
                <a:solidFill>
                  <a:schemeClr val="bg1"/>
                </a:solidFill>
              </a:defRPr>
            </a:lvl1pPr>
          </a:lstStyle>
          <a:p>
            <a:pPr lvl="0"/>
            <a:r>
              <a:rPr lang="en-US" dirty="0"/>
              <a:t>Add context here.</a:t>
            </a:r>
          </a:p>
        </p:txBody>
      </p:sp>
      <p:sp>
        <p:nvSpPr>
          <p:cNvPr id="23" name="Rectangle: Rounded Corners 6">
            <a:extLst>
              <a:ext uri="{FF2B5EF4-FFF2-40B4-BE49-F238E27FC236}">
                <a16:creationId xmlns:a16="http://schemas.microsoft.com/office/drawing/2014/main" id="{6F039CAE-B20B-9C72-8F9A-AA8E588CD38A}"/>
              </a:ext>
            </a:extLst>
          </p:cNvPr>
          <p:cNvSpPr/>
          <p:nvPr userDrawn="1"/>
        </p:nvSpPr>
        <p:spPr>
          <a:xfrm>
            <a:off x="1346322" y="3751075"/>
            <a:ext cx="1411549" cy="2006354"/>
          </a:xfrm>
          <a:prstGeom prst="round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24" name="Text Placeholder 15">
            <a:extLst>
              <a:ext uri="{FF2B5EF4-FFF2-40B4-BE49-F238E27FC236}">
                <a16:creationId xmlns:a16="http://schemas.microsoft.com/office/drawing/2014/main" id="{5FCE0BDB-B87A-7A02-34A8-148288FA2EFA}"/>
              </a:ext>
            </a:extLst>
          </p:cNvPr>
          <p:cNvSpPr>
            <a:spLocks noGrp="1"/>
          </p:cNvSpPr>
          <p:nvPr>
            <p:ph type="body" sz="quarter" idx="19" hasCustomPrompt="1"/>
          </p:nvPr>
        </p:nvSpPr>
        <p:spPr>
          <a:xfrm>
            <a:off x="1346323" y="3919904"/>
            <a:ext cx="1411548" cy="687982"/>
          </a:xfrm>
        </p:spPr>
        <p:txBody>
          <a:bodyPr anchor="ctr">
            <a:noAutofit/>
          </a:bodyPr>
          <a:lstStyle>
            <a:lvl1pPr marL="0" indent="0" algn="ctr">
              <a:buNone/>
              <a:defRPr sz="4400">
                <a:solidFill>
                  <a:schemeClr val="bg1"/>
                </a:solidFill>
              </a:defRPr>
            </a:lvl1pPr>
          </a:lstStyle>
          <a:p>
            <a:pPr lvl="0"/>
            <a:r>
              <a:rPr lang="en-US" dirty="0"/>
              <a:t>##</a:t>
            </a:r>
          </a:p>
        </p:txBody>
      </p:sp>
      <p:sp>
        <p:nvSpPr>
          <p:cNvPr id="25" name="Text Placeholder 15">
            <a:extLst>
              <a:ext uri="{FF2B5EF4-FFF2-40B4-BE49-F238E27FC236}">
                <a16:creationId xmlns:a16="http://schemas.microsoft.com/office/drawing/2014/main" id="{8D5AF1C6-42F6-8B04-BD8B-555390FC855A}"/>
              </a:ext>
            </a:extLst>
          </p:cNvPr>
          <p:cNvSpPr>
            <a:spLocks noGrp="1"/>
          </p:cNvSpPr>
          <p:nvPr>
            <p:ph type="body" sz="quarter" idx="20" hasCustomPrompt="1"/>
          </p:nvPr>
        </p:nvSpPr>
        <p:spPr>
          <a:xfrm>
            <a:off x="1346323" y="4607886"/>
            <a:ext cx="1411548" cy="218679"/>
          </a:xfrm>
        </p:spPr>
        <p:txBody>
          <a:bodyPr anchor="ctr">
            <a:noAutofit/>
          </a:bodyPr>
          <a:lstStyle>
            <a:lvl1pPr marL="0" indent="0" algn="ctr">
              <a:buNone/>
              <a:defRPr sz="1200">
                <a:solidFill>
                  <a:schemeClr val="bg1"/>
                </a:solidFill>
              </a:defRPr>
            </a:lvl1pPr>
          </a:lstStyle>
          <a:p>
            <a:pPr lvl="0"/>
            <a:r>
              <a:rPr lang="en-US" dirty="0"/>
              <a:t>PULL STAT</a:t>
            </a:r>
          </a:p>
        </p:txBody>
      </p:sp>
      <p:sp>
        <p:nvSpPr>
          <p:cNvPr id="26" name="Text Placeholder 15">
            <a:extLst>
              <a:ext uri="{FF2B5EF4-FFF2-40B4-BE49-F238E27FC236}">
                <a16:creationId xmlns:a16="http://schemas.microsoft.com/office/drawing/2014/main" id="{CD056C54-D4DB-39CE-2F4F-146CE01572B8}"/>
              </a:ext>
            </a:extLst>
          </p:cNvPr>
          <p:cNvSpPr>
            <a:spLocks noGrp="1"/>
          </p:cNvSpPr>
          <p:nvPr>
            <p:ph type="body" sz="quarter" idx="21" hasCustomPrompt="1"/>
          </p:nvPr>
        </p:nvSpPr>
        <p:spPr>
          <a:xfrm>
            <a:off x="1346323" y="4826565"/>
            <a:ext cx="1411548" cy="765579"/>
          </a:xfrm>
        </p:spPr>
        <p:txBody>
          <a:bodyPr lIns="137160" tIns="0" rIns="137160" bIns="0" anchor="t">
            <a:noAutofit/>
          </a:bodyPr>
          <a:lstStyle>
            <a:lvl1pPr marL="0" indent="0" algn="ctr">
              <a:buNone/>
              <a:defRPr sz="1200">
                <a:solidFill>
                  <a:schemeClr val="bg1"/>
                </a:solidFill>
              </a:defRPr>
            </a:lvl1pPr>
          </a:lstStyle>
          <a:p>
            <a:pPr lvl="0"/>
            <a:r>
              <a:rPr lang="en-US" dirty="0"/>
              <a:t>Add context here.</a:t>
            </a:r>
          </a:p>
        </p:txBody>
      </p:sp>
      <p:sp>
        <p:nvSpPr>
          <p:cNvPr id="27" name="Rectangle: Rounded Corners 6">
            <a:extLst>
              <a:ext uri="{FF2B5EF4-FFF2-40B4-BE49-F238E27FC236}">
                <a16:creationId xmlns:a16="http://schemas.microsoft.com/office/drawing/2014/main" id="{04C775F8-D0BD-FEB2-8B88-9D25579FD2F1}"/>
              </a:ext>
            </a:extLst>
          </p:cNvPr>
          <p:cNvSpPr/>
          <p:nvPr userDrawn="1"/>
        </p:nvSpPr>
        <p:spPr>
          <a:xfrm>
            <a:off x="3033973" y="3754260"/>
            <a:ext cx="1411549" cy="2006354"/>
          </a:xfrm>
          <a:prstGeom prst="roundRect">
            <a:avLst/>
          </a:prstGeom>
          <a:solidFill>
            <a:srgbClr val="0B1B4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Placeholder 15">
            <a:extLst>
              <a:ext uri="{FF2B5EF4-FFF2-40B4-BE49-F238E27FC236}">
                <a16:creationId xmlns:a16="http://schemas.microsoft.com/office/drawing/2014/main" id="{1B88523A-71D9-24E9-31EE-39DB27115F19}"/>
              </a:ext>
            </a:extLst>
          </p:cNvPr>
          <p:cNvSpPr>
            <a:spLocks noGrp="1"/>
          </p:cNvSpPr>
          <p:nvPr>
            <p:ph type="body" sz="quarter" idx="22" hasCustomPrompt="1"/>
          </p:nvPr>
        </p:nvSpPr>
        <p:spPr>
          <a:xfrm>
            <a:off x="3033974" y="3923089"/>
            <a:ext cx="1411548" cy="687982"/>
          </a:xfrm>
        </p:spPr>
        <p:txBody>
          <a:bodyPr anchor="ctr">
            <a:noAutofit/>
          </a:bodyPr>
          <a:lstStyle>
            <a:lvl1pPr marL="0" indent="0" algn="ctr">
              <a:buNone/>
              <a:defRPr sz="4400">
                <a:solidFill>
                  <a:schemeClr val="accent1"/>
                </a:solidFill>
              </a:defRPr>
            </a:lvl1pPr>
          </a:lstStyle>
          <a:p>
            <a:pPr lvl="0"/>
            <a:r>
              <a:rPr lang="en-US" dirty="0"/>
              <a:t>##</a:t>
            </a:r>
          </a:p>
        </p:txBody>
      </p:sp>
      <p:sp>
        <p:nvSpPr>
          <p:cNvPr id="29" name="Text Placeholder 15">
            <a:extLst>
              <a:ext uri="{FF2B5EF4-FFF2-40B4-BE49-F238E27FC236}">
                <a16:creationId xmlns:a16="http://schemas.microsoft.com/office/drawing/2014/main" id="{AD6C202F-CB6B-E04B-7259-A3A0C35DD6C4}"/>
              </a:ext>
            </a:extLst>
          </p:cNvPr>
          <p:cNvSpPr>
            <a:spLocks noGrp="1"/>
          </p:cNvSpPr>
          <p:nvPr>
            <p:ph type="body" sz="quarter" idx="23" hasCustomPrompt="1"/>
          </p:nvPr>
        </p:nvSpPr>
        <p:spPr>
          <a:xfrm>
            <a:off x="3033974" y="4611071"/>
            <a:ext cx="1411548" cy="218679"/>
          </a:xfrm>
        </p:spPr>
        <p:txBody>
          <a:bodyPr anchor="ctr">
            <a:noAutofit/>
          </a:bodyPr>
          <a:lstStyle>
            <a:lvl1pPr marL="0" indent="0" algn="ctr">
              <a:buNone/>
              <a:defRPr sz="1200">
                <a:solidFill>
                  <a:schemeClr val="bg1"/>
                </a:solidFill>
              </a:defRPr>
            </a:lvl1pPr>
          </a:lstStyle>
          <a:p>
            <a:pPr lvl="0"/>
            <a:r>
              <a:rPr lang="en-US" dirty="0"/>
              <a:t>PULL STAT</a:t>
            </a:r>
          </a:p>
        </p:txBody>
      </p:sp>
      <p:sp>
        <p:nvSpPr>
          <p:cNvPr id="30" name="Text Placeholder 15">
            <a:extLst>
              <a:ext uri="{FF2B5EF4-FFF2-40B4-BE49-F238E27FC236}">
                <a16:creationId xmlns:a16="http://schemas.microsoft.com/office/drawing/2014/main" id="{3C6BCE56-E8CA-B2D9-DD9D-0697AB1FCF39}"/>
              </a:ext>
            </a:extLst>
          </p:cNvPr>
          <p:cNvSpPr>
            <a:spLocks noGrp="1"/>
          </p:cNvSpPr>
          <p:nvPr>
            <p:ph type="body" sz="quarter" idx="24" hasCustomPrompt="1"/>
          </p:nvPr>
        </p:nvSpPr>
        <p:spPr>
          <a:xfrm>
            <a:off x="3033974" y="4829750"/>
            <a:ext cx="1411548" cy="765579"/>
          </a:xfrm>
        </p:spPr>
        <p:txBody>
          <a:bodyPr lIns="137160" tIns="0" rIns="137160" bIns="0" anchor="t">
            <a:noAutofit/>
          </a:bodyPr>
          <a:lstStyle>
            <a:lvl1pPr marL="0" indent="0" algn="ctr">
              <a:buNone/>
              <a:defRPr sz="1200">
                <a:solidFill>
                  <a:schemeClr val="bg1"/>
                </a:solidFill>
              </a:defRPr>
            </a:lvl1pPr>
          </a:lstStyle>
          <a:p>
            <a:pPr lvl="0"/>
            <a:r>
              <a:rPr lang="en-US" dirty="0"/>
              <a:t>Add context here.</a:t>
            </a:r>
          </a:p>
        </p:txBody>
      </p:sp>
      <p:sp>
        <p:nvSpPr>
          <p:cNvPr id="32" name="Text Placeholder 31">
            <a:extLst>
              <a:ext uri="{FF2B5EF4-FFF2-40B4-BE49-F238E27FC236}">
                <a16:creationId xmlns:a16="http://schemas.microsoft.com/office/drawing/2014/main" id="{FC52627B-348D-883B-F936-AA34A8196B39}"/>
              </a:ext>
            </a:extLst>
          </p:cNvPr>
          <p:cNvSpPr>
            <a:spLocks noGrp="1"/>
          </p:cNvSpPr>
          <p:nvPr>
            <p:ph type="body" sz="quarter" idx="25" hasCustomPrompt="1"/>
          </p:nvPr>
        </p:nvSpPr>
        <p:spPr>
          <a:xfrm>
            <a:off x="5012038" y="1918440"/>
            <a:ext cx="5940441" cy="560892"/>
          </a:xfrm>
        </p:spPr>
        <p:txBody>
          <a:bodyPr anchor="b"/>
          <a:lstStyle>
            <a:lvl1pPr marL="0" indent="0">
              <a:buNone/>
              <a:defRPr>
                <a:solidFill>
                  <a:schemeClr val="accent1"/>
                </a:solidFill>
              </a:defRPr>
            </a:lvl1pPr>
          </a:lstStyle>
          <a:p>
            <a:pPr lvl="0"/>
            <a:r>
              <a:rPr lang="en-US" dirty="0"/>
              <a:t>Headline</a:t>
            </a:r>
          </a:p>
        </p:txBody>
      </p:sp>
      <p:sp>
        <p:nvSpPr>
          <p:cNvPr id="33" name="Text Placeholder 31">
            <a:extLst>
              <a:ext uri="{FF2B5EF4-FFF2-40B4-BE49-F238E27FC236}">
                <a16:creationId xmlns:a16="http://schemas.microsoft.com/office/drawing/2014/main" id="{D8FE6969-5F79-89C5-5A02-20946A4BB02F}"/>
              </a:ext>
            </a:extLst>
          </p:cNvPr>
          <p:cNvSpPr>
            <a:spLocks noGrp="1"/>
          </p:cNvSpPr>
          <p:nvPr>
            <p:ph type="body" sz="quarter" idx="26" hasCustomPrompt="1"/>
          </p:nvPr>
        </p:nvSpPr>
        <p:spPr>
          <a:xfrm>
            <a:off x="5012038" y="2815428"/>
            <a:ext cx="5940441" cy="2776716"/>
          </a:xfrm>
        </p:spPr>
        <p:txBody>
          <a:bodyPr anchor="t"/>
          <a:lstStyle>
            <a:lvl1pPr marL="287338" indent="-287338">
              <a:buFont typeface="Arial" panose="020B0604020202020204" pitchFamily="34" charset="0"/>
              <a:buChar char="•"/>
              <a:tabLst/>
              <a:defRPr>
                <a:solidFill>
                  <a:schemeClr val="tx1"/>
                </a:solidFill>
              </a:defRPr>
            </a:lvl1pPr>
          </a:lstStyle>
          <a:p>
            <a:pPr lvl="0"/>
            <a:r>
              <a:rPr lang="en-US" dirty="0"/>
              <a:t>Click to add context bullets</a:t>
            </a:r>
          </a:p>
        </p:txBody>
      </p:sp>
    </p:spTree>
    <p:extLst>
      <p:ext uri="{BB962C8B-B14F-4D97-AF65-F5344CB8AC3E}">
        <p14:creationId xmlns:p14="http://schemas.microsoft.com/office/powerpoint/2010/main" val="143172682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987"/>
        <p:cNvGrpSpPr/>
        <p:nvPr/>
      </p:nvGrpSpPr>
      <p:grpSpPr>
        <a:xfrm>
          <a:off x="0" y="0"/>
          <a:ext cx="0" cy="0"/>
          <a:chOff x="0" y="0"/>
          <a:chExt cx="0" cy="0"/>
        </a:xfrm>
      </p:grpSpPr>
      <p:sp>
        <p:nvSpPr>
          <p:cNvPr id="1988" name="Google Shape;1988;p75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89" name="Google Shape;1989;p7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90" name="Google Shape;1990;p755"/>
          <p:cNvGrpSpPr/>
          <p:nvPr/>
        </p:nvGrpSpPr>
        <p:grpSpPr>
          <a:xfrm>
            <a:off x="0" y="5379426"/>
            <a:ext cx="2807368" cy="753891"/>
            <a:chOff x="0" y="5379426"/>
            <a:chExt cx="2807368" cy="753891"/>
          </a:xfrm>
        </p:grpSpPr>
        <p:sp>
          <p:nvSpPr>
            <p:cNvPr id="1991" name="Google Shape;1991;p7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92" name="Google Shape;1992;p7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93" name="Google Shape;1993;p755"/>
          <p:cNvSpPr>
            <a:spLocks noGrp="1"/>
          </p:cNvSpPr>
          <p:nvPr>
            <p:ph type="pic" idx="2"/>
          </p:nvPr>
        </p:nvSpPr>
        <p:spPr>
          <a:xfrm>
            <a:off x="2807368" y="457202"/>
            <a:ext cx="8915400" cy="5943598"/>
          </a:xfrm>
          <a:prstGeom prst="rect">
            <a:avLst/>
          </a:prstGeom>
          <a:noFill/>
          <a:ln>
            <a:noFill/>
          </a:ln>
        </p:spPr>
      </p:sp>
      <p:pic>
        <p:nvPicPr>
          <p:cNvPr id="1994" name="Google Shape;1994;p75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210922593"/>
      </p:ext>
    </p:extLst>
  </p:cSld>
  <p:clrMapOvr>
    <a:masterClrMapping/>
  </p:clrMapOvr>
</p:sldLayout>
</file>

<file path=ppt/slideLayouts/slideLayout2150.xml><?xml version="1.0" encoding="utf-8"?>
<p:sldLayout xmlns:a="http://schemas.openxmlformats.org/drawingml/2006/main" xmlns:r="http://schemas.openxmlformats.org/officeDocument/2006/relationships" xmlns:p="http://schemas.openxmlformats.org/presentationml/2006/main" preserve="1" userDrawn="1">
  <p:cSld name="Large Image + Copy">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33EB7590-0119-1F3F-1378-808E98A836F1}"/>
              </a:ext>
            </a:extLst>
          </p:cNvPr>
          <p:cNvSpPr>
            <a:spLocks noGrp="1"/>
          </p:cNvSpPr>
          <p:nvPr>
            <p:ph type="pic" sz="quarter" idx="13" hasCustomPrompt="1"/>
          </p:nvPr>
        </p:nvSpPr>
        <p:spPr>
          <a:xfrm>
            <a:off x="5170342" y="1124678"/>
            <a:ext cx="7021658" cy="5733321"/>
          </a:xfrm>
          <a:solidFill>
            <a:schemeClr val="accent2"/>
          </a:solidFill>
        </p:spPr>
        <p:txBody>
          <a:bodyPr anchor="ctr"/>
          <a:lstStyle>
            <a:lvl1pPr marL="0" indent="0" algn="ctr">
              <a:buNone/>
              <a:defRPr>
                <a:solidFill>
                  <a:schemeClr val="bg2"/>
                </a:solidFill>
              </a:defRPr>
            </a:lvl1pPr>
          </a:lstStyle>
          <a:p>
            <a:r>
              <a:rPr lang="en-US" dirty="0"/>
              <a:t>Click to add image</a:t>
            </a:r>
          </a:p>
        </p:txBody>
      </p:sp>
      <p:sp>
        <p:nvSpPr>
          <p:cNvPr id="11" name="Text Placeholder 10">
            <a:extLst>
              <a:ext uri="{FF2B5EF4-FFF2-40B4-BE49-F238E27FC236}">
                <a16:creationId xmlns:a16="http://schemas.microsoft.com/office/drawing/2014/main" id="{C71599F2-B573-46CC-5331-FDE34AEDDA6F}"/>
              </a:ext>
            </a:extLst>
          </p:cNvPr>
          <p:cNvSpPr>
            <a:spLocks noGrp="1"/>
          </p:cNvSpPr>
          <p:nvPr>
            <p:ph type="body" sz="quarter" idx="14" hasCustomPrompt="1"/>
          </p:nvPr>
        </p:nvSpPr>
        <p:spPr>
          <a:xfrm>
            <a:off x="387350" y="1534160"/>
            <a:ext cx="4468813" cy="2639378"/>
          </a:xfrm>
        </p:spPr>
        <p:txBody>
          <a:bodyPr lIns="182880" tIns="91440" rIns="182880" bIns="91440" anchor="ctr">
            <a:noAutofit/>
          </a:bodyPr>
          <a:lstStyle>
            <a:lvl1pPr marL="0" indent="0">
              <a:lnSpc>
                <a:spcPct val="125000"/>
              </a:lnSpc>
              <a:buNone/>
              <a:defRPr sz="2400"/>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US" dirty="0"/>
              <a:t>Add context here.</a:t>
            </a:r>
          </a:p>
        </p:txBody>
      </p:sp>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14" name="Text Placeholder 13">
            <a:extLst>
              <a:ext uri="{FF2B5EF4-FFF2-40B4-BE49-F238E27FC236}">
                <a16:creationId xmlns:a16="http://schemas.microsoft.com/office/drawing/2014/main" id="{963689F3-CD9A-9A66-DCBF-14ABA81052A5}"/>
              </a:ext>
            </a:extLst>
          </p:cNvPr>
          <p:cNvSpPr>
            <a:spLocks noGrp="1"/>
          </p:cNvSpPr>
          <p:nvPr>
            <p:ph type="body" sz="quarter" idx="15" hasCustomPrompt="1"/>
          </p:nvPr>
        </p:nvSpPr>
        <p:spPr>
          <a:xfrm>
            <a:off x="4229182" y="4509864"/>
            <a:ext cx="1882320" cy="1882320"/>
          </a:xfrm>
          <a:prstGeom prst="ellipse">
            <a:avLst/>
          </a:prstGeom>
          <a:solidFill>
            <a:schemeClr val="accent1"/>
          </a:solidFill>
        </p:spPr>
        <p:txBody>
          <a:bodyPr anchor="ctr">
            <a:noAutofit/>
          </a:bodyPr>
          <a:lstStyle>
            <a:lvl1pPr marL="0" indent="0" algn="ctr">
              <a:buNone/>
              <a:defRPr sz="1800">
                <a:solidFill>
                  <a:schemeClr val="bg1"/>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stStyle>
          <a:p>
            <a:pPr lvl="0"/>
            <a:r>
              <a:rPr lang="en-US" dirty="0"/>
              <a:t>Caption</a:t>
            </a:r>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Tree>
    <p:extLst>
      <p:ext uri="{BB962C8B-B14F-4D97-AF65-F5344CB8AC3E}">
        <p14:creationId xmlns:p14="http://schemas.microsoft.com/office/powerpoint/2010/main" val="3350389144"/>
      </p:ext>
    </p:extLst>
  </p:cSld>
  <p:clrMapOvr>
    <a:masterClrMapping/>
  </p:clrMapOvr>
</p:sldLayout>
</file>

<file path=ppt/slideLayouts/slideLayout2151.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pic>
        <p:nvPicPr>
          <p:cNvPr id="7" name="Picture 6" descr="A blue rectangle with white border&#10;&#10;Description automatically generated">
            <a:extLst>
              <a:ext uri="{FF2B5EF4-FFF2-40B4-BE49-F238E27FC236}">
                <a16:creationId xmlns:a16="http://schemas.microsoft.com/office/drawing/2014/main" id="{1FE2DB24-1168-6A81-AD6C-FF2EB78E07DD}"/>
              </a:ext>
            </a:extLst>
          </p:cNvPr>
          <p:cNvPicPr>
            <a:picLocks noChangeAspect="1"/>
          </p:cNvPicPr>
          <p:nvPr userDrawn="1"/>
        </p:nvPicPr>
        <p:blipFill rotWithShape="1">
          <a:blip r:embed="rId2">
            <a:extLst>
              <a:ext uri="{28A0092B-C50C-407E-A947-70E740481C1C}">
                <a14:useLocalDpi xmlns:a14="http://schemas.microsoft.com/office/drawing/2010/main"/>
              </a:ext>
            </a:extLst>
          </a:blip>
          <a:srcRect l="14136" t="4268" r="12788" b="5152"/>
          <a:stretch/>
        </p:blipFill>
        <p:spPr>
          <a:xfrm>
            <a:off x="0" y="1895121"/>
            <a:ext cx="12192000" cy="3531904"/>
          </a:xfrm>
          <a:prstGeom prst="rect">
            <a:avLst/>
          </a:prstGeom>
        </p:spPr>
      </p:pic>
      <p:pic>
        <p:nvPicPr>
          <p:cNvPr id="11" name="Picture 10" descr="A blue and black logo&#10;&#10;Description automatically generated">
            <a:extLst>
              <a:ext uri="{FF2B5EF4-FFF2-40B4-BE49-F238E27FC236}">
                <a16:creationId xmlns:a16="http://schemas.microsoft.com/office/drawing/2014/main" id="{763BC1A5-B785-A643-A3FD-6B9B67B1CF9A}"/>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6616" y="97463"/>
            <a:ext cx="4820056" cy="1724606"/>
          </a:xfrm>
          <a:prstGeom prst="rect">
            <a:avLst/>
          </a:prstGeom>
        </p:spPr>
      </p:pic>
      <p:sp>
        <p:nvSpPr>
          <p:cNvPr id="12" name="Rectangle 11">
            <a:extLst>
              <a:ext uri="{FF2B5EF4-FFF2-40B4-BE49-F238E27FC236}">
                <a16:creationId xmlns:a16="http://schemas.microsoft.com/office/drawing/2014/main" id="{7A2C89F1-061F-B521-4FCD-216CF00A09D5}"/>
              </a:ext>
            </a:extLst>
          </p:cNvPr>
          <p:cNvSpPr/>
          <p:nvPr userDrawn="1"/>
        </p:nvSpPr>
        <p:spPr>
          <a:xfrm>
            <a:off x="152400" y="6096000"/>
            <a:ext cx="3241964" cy="762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Slide Number Placeholder 25">
            <a:extLst>
              <a:ext uri="{FF2B5EF4-FFF2-40B4-BE49-F238E27FC236}">
                <a16:creationId xmlns:a16="http://schemas.microsoft.com/office/drawing/2014/main" id="{F27C4E09-B9D2-3DC8-B196-8D5F4F72E39F}"/>
              </a:ext>
            </a:extLst>
          </p:cNvPr>
          <p:cNvSpPr>
            <a:spLocks noGrp="1"/>
          </p:cNvSpPr>
          <p:nvPr>
            <p:ph type="sldNum" sz="quarter" idx="14"/>
          </p:nvPr>
        </p:nvSpPr>
        <p:spPr/>
        <p:txBody>
          <a:bodyPr/>
          <a:lstStyle/>
          <a:p>
            <a:fld id="{3D539ECA-5BAE-4EA9-A408-88BD88CDCDCD}" type="slidenum">
              <a:rPr lang="en-US" smtClean="0"/>
              <a:pPr/>
              <a:t>‹#›</a:t>
            </a:fld>
            <a:endParaRPr lang="en-US" dirty="0"/>
          </a:p>
        </p:txBody>
      </p:sp>
      <p:sp>
        <p:nvSpPr>
          <p:cNvPr id="4" name="TextBox 3">
            <a:extLst>
              <a:ext uri="{FF2B5EF4-FFF2-40B4-BE49-F238E27FC236}">
                <a16:creationId xmlns:a16="http://schemas.microsoft.com/office/drawing/2014/main" id="{7603E05B-F444-426F-9005-DF4127C972B3}"/>
              </a:ext>
            </a:extLst>
          </p:cNvPr>
          <p:cNvSpPr txBox="1"/>
          <p:nvPr userDrawn="1"/>
        </p:nvSpPr>
        <p:spPr>
          <a:xfrm>
            <a:off x="1409658" y="2683606"/>
            <a:ext cx="9144000" cy="1954934"/>
          </a:xfrm>
          <a:prstGeom prst="rect">
            <a:avLst/>
          </a:prstGeom>
          <a:noFill/>
        </p:spPr>
        <p:txBody>
          <a:bodyPr wrap="square" rtlCol="0" anchor="ctr">
            <a:noAutofit/>
          </a:bodyPr>
          <a:lstStyle/>
          <a:p>
            <a:pPr algn="ctr"/>
            <a:r>
              <a:rPr lang="en-US" sz="6000" dirty="0">
                <a:solidFill>
                  <a:schemeClr val="bg1"/>
                </a:solidFill>
              </a:rPr>
              <a:t>Thank You</a:t>
            </a:r>
          </a:p>
        </p:txBody>
      </p:sp>
    </p:spTree>
    <p:extLst>
      <p:ext uri="{BB962C8B-B14F-4D97-AF65-F5344CB8AC3E}">
        <p14:creationId xmlns:p14="http://schemas.microsoft.com/office/powerpoint/2010/main" val="3440481864"/>
      </p:ext>
    </p:extLst>
  </p:cSld>
  <p:clrMapOvr>
    <a:masterClrMapping/>
  </p:clrMapOvr>
</p:sldLayout>
</file>

<file path=ppt/slideLayouts/slideLayout2152.xml><?xml version="1.0" encoding="utf-8"?>
<p:sldLayout xmlns:a="http://schemas.openxmlformats.org/drawingml/2006/main" xmlns:r="http://schemas.openxmlformats.org/officeDocument/2006/relationships" xmlns:p="http://schemas.openxmlformats.org/presentationml/2006/main" preserve="1" userDrawn="1">
  <p:cSld name="DO NOT USE - INSTRUCTIONAL ONLY">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BA459B-E81F-3A6C-B901-2EAD2F4C9DC5}"/>
              </a:ext>
            </a:extLst>
          </p:cNvPr>
          <p:cNvSpPr>
            <a:spLocks noGrp="1"/>
          </p:cNvSpPr>
          <p:nvPr>
            <p:ph type="title" hasCustomPrompt="1"/>
          </p:nvPr>
        </p:nvSpPr>
        <p:spPr>
          <a:xfrm>
            <a:off x="381000" y="625002"/>
            <a:ext cx="11430000" cy="518808"/>
          </a:xfrm>
        </p:spPr>
        <p:txBody>
          <a:bodyPr lIns="0" tIns="0" rIns="0" bIns="0">
            <a:noAutofit/>
          </a:bodyPr>
          <a:lstStyle>
            <a:lvl1pPr>
              <a:defRPr>
                <a:solidFill>
                  <a:schemeClr val="bg1"/>
                </a:solidFill>
              </a:defRPr>
            </a:lvl1pPr>
          </a:lstStyle>
          <a:p>
            <a:r>
              <a:rPr lang="en-US" dirty="0"/>
              <a:t>Click to add slide title</a:t>
            </a:r>
          </a:p>
        </p:txBody>
      </p:sp>
      <p:sp>
        <p:nvSpPr>
          <p:cNvPr id="6" name="TextBox 5">
            <a:extLst>
              <a:ext uri="{FF2B5EF4-FFF2-40B4-BE49-F238E27FC236}">
                <a16:creationId xmlns:a16="http://schemas.microsoft.com/office/drawing/2014/main" id="{45BB3AA4-9C4A-4ACF-4F09-48D87715297C}"/>
              </a:ext>
            </a:extLst>
          </p:cNvPr>
          <p:cNvSpPr txBox="1"/>
          <p:nvPr userDrawn="1"/>
        </p:nvSpPr>
        <p:spPr>
          <a:xfrm>
            <a:off x="381000" y="342900"/>
            <a:ext cx="5943599" cy="338554"/>
          </a:xfrm>
          <a:prstGeom prst="rect">
            <a:avLst/>
          </a:prstGeom>
          <a:noFill/>
        </p:spPr>
        <p:txBody>
          <a:bodyPr wrap="square" lIns="0" tIns="0" rIns="0" bIns="0" rtlCol="0" anchor="ctr">
            <a:noAutofit/>
          </a:bodyPr>
          <a:lstStyle/>
          <a:p>
            <a:r>
              <a:rPr lang="en-US" sz="1600" b="0" i="0" dirty="0">
                <a:solidFill>
                  <a:schemeClr val="bg1"/>
                </a:solidFill>
                <a:latin typeface="Franklin Gothic Medium" panose="020B0603020102020204" pitchFamily="34" charset="0"/>
              </a:rPr>
              <a:t>SLIDE GUIDANCE</a:t>
            </a:r>
          </a:p>
        </p:txBody>
      </p:sp>
      <p:sp>
        <p:nvSpPr>
          <p:cNvPr id="8" name="Rectangle 7">
            <a:extLst>
              <a:ext uri="{FF2B5EF4-FFF2-40B4-BE49-F238E27FC236}">
                <a16:creationId xmlns:a16="http://schemas.microsoft.com/office/drawing/2014/main" id="{62AFDB15-5EFC-5419-F66F-75C006C14167}"/>
              </a:ext>
            </a:extLst>
          </p:cNvPr>
          <p:cNvSpPr/>
          <p:nvPr userDrawn="1"/>
        </p:nvSpPr>
        <p:spPr>
          <a:xfrm>
            <a:off x="0" y="6096000"/>
            <a:ext cx="12192000" cy="762000"/>
          </a:xfrm>
          <a:prstGeom prst="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lIns="365760" rtlCol="0" anchor="ctr"/>
          <a:lstStyle/>
          <a:p>
            <a:pPr algn="ctr">
              <a:lnSpc>
                <a:spcPct val="100000"/>
              </a:lnSpc>
            </a:pPr>
            <a:r>
              <a:rPr lang="en-US" sz="2400" b="0" i="0" spc="50" baseline="0" dirty="0">
                <a:solidFill>
                  <a:schemeClr val="accent2"/>
                </a:solidFill>
                <a:latin typeface="Franklin Gothic Medium" panose="020B0603020102020204" pitchFamily="34" charset="0"/>
              </a:rPr>
              <a:t>Do not use this slide in your presentation.</a:t>
            </a:r>
          </a:p>
          <a:p>
            <a:pPr algn="ctr">
              <a:lnSpc>
                <a:spcPct val="100000"/>
              </a:lnSpc>
            </a:pPr>
            <a:r>
              <a:rPr lang="en-US" sz="1400" b="0" i="0" spc="50" baseline="0" dirty="0">
                <a:solidFill>
                  <a:schemeClr val="accent2"/>
                </a:solidFill>
                <a:latin typeface="Franklin Gothic Medium" panose="020B0603020102020204" pitchFamily="34" charset="0"/>
              </a:rPr>
              <a:t>DELETE THIS SLIDE BEFORE YOUR PRESENTATION</a:t>
            </a:r>
          </a:p>
        </p:txBody>
      </p:sp>
    </p:spTree>
    <p:extLst>
      <p:ext uri="{BB962C8B-B14F-4D97-AF65-F5344CB8AC3E}">
        <p14:creationId xmlns:p14="http://schemas.microsoft.com/office/powerpoint/2010/main" val="2642582974"/>
      </p:ext>
    </p:extLst>
  </p:cSld>
  <p:clrMapOvr>
    <a:masterClrMapping/>
  </p:clrMapOvr>
  <p:extLst>
    <p:ext uri="{DCECCB84-F9BA-43D5-87BE-67443E8EF086}">
      <p15:sldGuideLst xmlns:p15="http://schemas.microsoft.com/office/powerpoint/2012/main">
        <p15:guide id="1" orient="horz" pos="216">
          <p15:clr>
            <a:srgbClr val="FBAE40"/>
          </p15:clr>
        </p15:guide>
      </p15:sldGuideLst>
    </p:ext>
  </p:extLst>
</p:sldLayout>
</file>

<file path=ppt/slideLayouts/slideLayout21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246666"/>
            <a:ext cx="10515600" cy="1325563"/>
          </a:xfrm>
        </p:spPr>
        <p:txBody>
          <a:bodyPr/>
          <a:lstStyle>
            <a:lvl1pPr>
              <a:lnSpc>
                <a:spcPts val="4600"/>
              </a:lnSpc>
              <a:defRPr b="1">
                <a:solidFill>
                  <a:srgbClr val="002855"/>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838200" y="1570982"/>
            <a:ext cx="10515600" cy="4528876"/>
          </a:xfrm>
        </p:spPr>
        <p:txBody>
          <a:bodyPr/>
          <a:lstStyle>
            <a:lvl1pPr>
              <a:buClr>
                <a:schemeClr val="accent4"/>
              </a:buClr>
              <a:defRPr>
                <a:solidFill>
                  <a:schemeClr val="tx2"/>
                </a:solidFill>
                <a:latin typeface="Arial" panose="020B0604020202020204" pitchFamily="34" charset="0"/>
                <a:cs typeface="Arial" panose="020B0604020202020204" pitchFamily="34" charset="0"/>
              </a:defRPr>
            </a:lvl1pPr>
            <a:lvl2pPr>
              <a:buClr>
                <a:schemeClr val="accent4"/>
              </a:buClr>
              <a:defRPr>
                <a:solidFill>
                  <a:schemeClr val="tx2"/>
                </a:solidFill>
                <a:latin typeface="Arial" panose="020B0604020202020204" pitchFamily="34" charset="0"/>
                <a:cs typeface="Arial" panose="020B0604020202020204" pitchFamily="34" charset="0"/>
              </a:defRPr>
            </a:lvl2pPr>
            <a:lvl3pPr>
              <a:buClr>
                <a:schemeClr val="accent4"/>
              </a:buClr>
              <a:defRPr>
                <a:solidFill>
                  <a:schemeClr val="tx2"/>
                </a:solidFill>
                <a:latin typeface="Arial" panose="020B0604020202020204" pitchFamily="34" charset="0"/>
                <a:cs typeface="Arial" panose="020B0604020202020204" pitchFamily="34" charset="0"/>
              </a:defRPr>
            </a:lvl3pPr>
            <a:lvl4pPr>
              <a:buClr>
                <a:schemeClr val="accent4"/>
              </a:buClr>
              <a:defRPr>
                <a:solidFill>
                  <a:schemeClr val="tx2"/>
                </a:solidFill>
                <a:latin typeface="Arial" panose="020B0604020202020204" pitchFamily="34" charset="0"/>
                <a:cs typeface="Arial" panose="020B0604020202020204" pitchFamily="34" charset="0"/>
              </a:defRPr>
            </a:lvl4pPr>
            <a:lvl5pPr>
              <a:buClr>
                <a:schemeClr val="accent4"/>
              </a:buClr>
              <a:defRPr>
                <a:solidFill>
                  <a:schemeClr val="tx2"/>
                </a:solidFill>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838200" y="6185890"/>
            <a:ext cx="2743200" cy="365125"/>
          </a:xfrm>
        </p:spPr>
        <p:txBody>
          <a:bodyPr/>
          <a:lstStyle/>
          <a:p>
            <a:fld id="{C764DE79-268F-4C1A-8933-263129D2AF90}" type="datetimeFigureOut">
              <a:rPr lang="en-US" dirty="0"/>
              <a:t>10/31/2025</a:t>
            </a:fld>
            <a:endParaRPr lang="en-US" dirty="0"/>
          </a:p>
        </p:txBody>
      </p:sp>
      <p:sp>
        <p:nvSpPr>
          <p:cNvPr id="5" name="Footer Placeholder 4"/>
          <p:cNvSpPr>
            <a:spLocks noGrp="1"/>
          </p:cNvSpPr>
          <p:nvPr>
            <p:ph type="ftr" sz="quarter" idx="11"/>
          </p:nvPr>
        </p:nvSpPr>
        <p:spPr>
          <a:xfrm>
            <a:off x="4038600" y="6185890"/>
            <a:ext cx="4114800" cy="365125"/>
          </a:xfrm>
        </p:spPr>
        <p:txBody>
          <a:bodyPr/>
          <a:lstStyle/>
          <a:p>
            <a:endParaRPr lang="en-US" dirty="0"/>
          </a:p>
        </p:txBody>
      </p:sp>
      <p:sp>
        <p:nvSpPr>
          <p:cNvPr id="6" name="Slide Number Placeholder 5"/>
          <p:cNvSpPr>
            <a:spLocks noGrp="1"/>
          </p:cNvSpPr>
          <p:nvPr>
            <p:ph type="sldNum" sz="quarter" idx="12"/>
          </p:nvPr>
        </p:nvSpPr>
        <p:spPr>
          <a:xfrm>
            <a:off x="8610600" y="6185890"/>
            <a:ext cx="2743200" cy="365125"/>
          </a:xfrm>
        </p:spPr>
        <p:txBody>
          <a:bodyPr/>
          <a:lstStyle/>
          <a:p>
            <a:fld id="{48F63A3B-78C7-47BE-AE5E-E10140E04643}" type="slidenum">
              <a:rPr lang="en-US" dirty="0"/>
              <a:t>‹#›</a:t>
            </a:fld>
            <a:endParaRPr lang="en-US" dirty="0"/>
          </a:p>
        </p:txBody>
      </p:sp>
      <p:sp>
        <p:nvSpPr>
          <p:cNvPr id="9" name="Rectangle 8">
            <a:extLst>
              <a:ext uri="{FF2B5EF4-FFF2-40B4-BE49-F238E27FC236}">
                <a16:creationId xmlns:a16="http://schemas.microsoft.com/office/drawing/2014/main" id="{EBF2B2E6-829D-6F4E-9C51-A11B8C2FD3A8}"/>
              </a:ext>
            </a:extLst>
          </p:cNvPr>
          <p:cNvSpPr/>
          <p:nvPr userDrawn="1"/>
        </p:nvSpPr>
        <p:spPr>
          <a:xfrm>
            <a:off x="0" y="6730409"/>
            <a:ext cx="12192000" cy="127591"/>
          </a:xfrm>
          <a:prstGeom prst="rect">
            <a:avLst/>
          </a:prstGeom>
          <a:solidFill>
            <a:srgbClr val="0028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855"/>
              </a:solidFill>
            </a:endParaRPr>
          </a:p>
        </p:txBody>
      </p:sp>
    </p:spTree>
    <p:extLst>
      <p:ext uri="{BB962C8B-B14F-4D97-AF65-F5344CB8AC3E}">
        <p14:creationId xmlns:p14="http://schemas.microsoft.com/office/powerpoint/2010/main" val="2170475859"/>
      </p:ext>
    </p:extLst>
  </p:cSld>
  <p:clrMapOvr>
    <a:masterClrMapping/>
  </p:clrMapOvr>
</p:sldLayout>
</file>

<file path=ppt/slideLayouts/slideLayout2154.xml><?xml version="1.0" encoding="utf-8"?>
<p:sldLayout xmlns:a="http://schemas.openxmlformats.org/drawingml/2006/main" xmlns:r="http://schemas.openxmlformats.org/officeDocument/2006/relationships" xmlns:p="http://schemas.openxmlformats.org/presentationml/2006/main" userDrawn="1">
  <p:cSld name="3_EVERYDAY - CONTENT ONLY">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279378228"/>
      </p:ext>
    </p:extLst>
  </p:cSld>
  <p:clrMapOvr>
    <a:masterClrMapping/>
  </p:clrMapOvr>
</p:sldLayout>
</file>

<file path=ppt/slideLayouts/slideLayout2155.xml><?xml version="1.0" encoding="utf-8"?>
<p:sldLayout xmlns:a="http://schemas.openxmlformats.org/drawingml/2006/main" xmlns:r="http://schemas.openxmlformats.org/officeDocument/2006/relationships" xmlns:p="http://schemas.openxmlformats.org/presentationml/2006/main" preserve="1" userDrawn="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DF1BFB96-B209-B245-8059-C9A876BB58EC}"/>
              </a:ext>
            </a:extLst>
          </p:cNvPr>
          <p:cNvSpPr>
            <a:spLocks noGrp="1"/>
          </p:cNvSpPr>
          <p:nvPr>
            <p:ph type="ftr" sz="quarter" idx="11"/>
          </p:nvPr>
        </p:nvSpPr>
        <p:spPr>
          <a:xfrm>
            <a:off x="3343903" y="6370016"/>
            <a:ext cx="4258300" cy="365125"/>
          </a:xfrm>
        </p:spPr>
        <p:txBody>
          <a:bodyPr/>
          <a:lstStyle>
            <a:lvl1pPr algn="l">
              <a:defRPr sz="1100"/>
            </a:lvl1pPr>
          </a:lstStyle>
          <a:p>
            <a:endParaRPr lang="en-US" dirty="0"/>
          </a:p>
        </p:txBody>
      </p:sp>
      <p:sp>
        <p:nvSpPr>
          <p:cNvPr id="6" name="Slide Number Placeholder 5">
            <a:extLst>
              <a:ext uri="{FF2B5EF4-FFF2-40B4-BE49-F238E27FC236}">
                <a16:creationId xmlns:a16="http://schemas.microsoft.com/office/drawing/2014/main" id="{3165731D-9F93-2B4F-BB58-9A36944068DC}"/>
              </a:ext>
            </a:extLst>
          </p:cNvPr>
          <p:cNvSpPr>
            <a:spLocks noGrp="1"/>
          </p:cNvSpPr>
          <p:nvPr>
            <p:ph type="sldNum" sz="quarter" idx="12"/>
          </p:nvPr>
        </p:nvSpPr>
        <p:spPr>
          <a:xfrm>
            <a:off x="8610611" y="6370016"/>
            <a:ext cx="3305463" cy="365125"/>
          </a:xfrm>
        </p:spPr>
        <p:txBody>
          <a:bodyPr/>
          <a:lstStyle>
            <a:lvl1pPr>
              <a:defRPr sz="1100">
                <a:solidFill>
                  <a:schemeClr val="accent1">
                    <a:lumMod val="20000"/>
                    <a:lumOff val="80000"/>
                  </a:schemeClr>
                </a:solidFill>
              </a:defRPr>
            </a:lvl1pPr>
          </a:lstStyle>
          <a:p>
            <a:fld id="{96ACBB43-5C7B-084B-877B-5EF90931306D}" type="slidenum">
              <a:rPr lang="en-US" smtClean="0"/>
              <a:pPr/>
              <a:t>‹#›</a:t>
            </a:fld>
            <a:endParaRPr lang="en-US" dirty="0"/>
          </a:p>
        </p:txBody>
      </p:sp>
      <p:pic>
        <p:nvPicPr>
          <p:cNvPr id="10" name="Picture 9">
            <a:extLst>
              <a:ext uri="{FF2B5EF4-FFF2-40B4-BE49-F238E27FC236}">
                <a16:creationId xmlns:a16="http://schemas.microsoft.com/office/drawing/2014/main" id="{8B1DDA7C-0811-7C49-A098-BFE5C5646BE7}"/>
              </a:ext>
            </a:extLst>
          </p:cNvPr>
          <p:cNvPicPr>
            <a:picLocks noChangeAspect="1"/>
          </p:cNvPicPr>
          <p:nvPr userDrawn="1"/>
        </p:nvPicPr>
        <p:blipFill>
          <a:blip r:embed="rId3"/>
          <a:stretch>
            <a:fillRect/>
          </a:stretch>
        </p:blipFill>
        <p:spPr>
          <a:xfrm flipV="1">
            <a:off x="1199649" y="5081783"/>
            <a:ext cx="803739" cy="113180"/>
          </a:xfrm>
          <a:prstGeom prst="rect">
            <a:avLst/>
          </a:prstGeom>
        </p:spPr>
      </p:pic>
      <p:sp>
        <p:nvSpPr>
          <p:cNvPr id="4" name="Title 3">
            <a:extLst>
              <a:ext uri="{FF2B5EF4-FFF2-40B4-BE49-F238E27FC236}">
                <a16:creationId xmlns:a16="http://schemas.microsoft.com/office/drawing/2014/main" id="{5DF96C8F-3EA2-F446-82B5-EB7F6B8E25BC}"/>
              </a:ext>
            </a:extLst>
          </p:cNvPr>
          <p:cNvSpPr>
            <a:spLocks noGrp="1"/>
          </p:cNvSpPr>
          <p:nvPr>
            <p:ph type="title"/>
          </p:nvPr>
        </p:nvSpPr>
        <p:spPr>
          <a:xfrm>
            <a:off x="1239865" y="1322310"/>
            <a:ext cx="7347488" cy="2850879"/>
          </a:xfrm>
        </p:spPr>
        <p:txBody>
          <a:bodyPr bIns="0" anchor="b" anchorCtr="0">
            <a:noAutofit/>
          </a:bodyPr>
          <a:lstStyle>
            <a:lvl1pPr fontAlgn="base">
              <a:lnSpc>
                <a:spcPct val="85000"/>
              </a:lnSpc>
              <a:defRPr sz="6600" b="1" i="0" spc="-150">
                <a:solidFill>
                  <a:schemeClr val="accent1">
                    <a:lumMod val="50000"/>
                  </a:schemeClr>
                </a:solidFill>
                <a:latin typeface="Spectral ExtraBold" panose="02020502060000000000" pitchFamily="18" charset="77"/>
              </a:defRPr>
            </a:lvl1pPr>
          </a:lstStyle>
          <a:p>
            <a:r>
              <a:rPr lang="en-US"/>
              <a:t>Click to edit Master title style</a:t>
            </a:r>
            <a:endParaRPr lang="en-US" dirty="0"/>
          </a:p>
        </p:txBody>
      </p:sp>
      <p:sp>
        <p:nvSpPr>
          <p:cNvPr id="16" name="Text Placeholder 15">
            <a:extLst>
              <a:ext uri="{FF2B5EF4-FFF2-40B4-BE49-F238E27FC236}">
                <a16:creationId xmlns:a16="http://schemas.microsoft.com/office/drawing/2014/main" id="{E0F84FE7-0540-3B41-8011-E3E03A7CCBC0}"/>
              </a:ext>
            </a:extLst>
          </p:cNvPr>
          <p:cNvSpPr>
            <a:spLocks noGrp="1"/>
          </p:cNvSpPr>
          <p:nvPr>
            <p:ph type="body" sz="quarter" idx="14" hasCustomPrompt="1"/>
          </p:nvPr>
        </p:nvSpPr>
        <p:spPr>
          <a:xfrm>
            <a:off x="1239877" y="4339543"/>
            <a:ext cx="5626639" cy="457199"/>
          </a:xfrm>
        </p:spPr>
        <p:txBody>
          <a:bodyPr>
            <a:normAutofit/>
          </a:bodyPr>
          <a:lstStyle>
            <a:lvl1pPr marL="0" indent="0">
              <a:buNone/>
              <a:defRPr sz="1430" spc="300">
                <a:solidFill>
                  <a:schemeClr val="accent1"/>
                </a:solidFill>
              </a:defRPr>
            </a:lvl1pPr>
          </a:lstStyle>
          <a:p>
            <a:pPr lvl="0"/>
            <a:r>
              <a:rPr lang="en-US" dirty="0"/>
              <a:t>Click to add subtitle</a:t>
            </a:r>
          </a:p>
        </p:txBody>
      </p:sp>
      <p:pic>
        <p:nvPicPr>
          <p:cNvPr id="11" name="Picture 10">
            <a:extLst>
              <a:ext uri="{FF2B5EF4-FFF2-40B4-BE49-F238E27FC236}">
                <a16:creationId xmlns:a16="http://schemas.microsoft.com/office/drawing/2014/main" id="{0BA5CF0F-7E2D-4728-A880-39884FE2B2BE}"/>
              </a:ext>
            </a:extLst>
          </p:cNvPr>
          <p:cNvPicPr>
            <a:picLocks noChangeAspect="1"/>
          </p:cNvPicPr>
          <p:nvPr userDrawn="1"/>
        </p:nvPicPr>
        <p:blipFill>
          <a:blip r:embed="rId4"/>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2450560815"/>
      </p:ext>
    </p:extLst>
  </p:cSld>
  <p:clrMapOvr>
    <a:masterClrMapping/>
  </p:clrMapOvr>
  <p:extLst>
    <p:ext uri="{DCECCB84-F9BA-43D5-87BE-67443E8EF086}">
      <p15:sldGuideLst xmlns:p15="http://schemas.microsoft.com/office/powerpoint/2012/main">
        <p15:guide id="1" orient="horz" pos="2640">
          <p15:clr>
            <a:srgbClr val="FBAE40"/>
          </p15:clr>
        </p15:guide>
        <p15:guide id="2" pos="768">
          <p15:clr>
            <a:srgbClr val="FBAE40"/>
          </p15:clr>
        </p15:guide>
      </p15:sldGuideLst>
    </p:ext>
  </p:extLst>
</p:sldLayout>
</file>

<file path=ppt/slideLayouts/slideLayout2156.xml><?xml version="1.0" encoding="utf-8"?>
<p:sldLayout xmlns:a="http://schemas.openxmlformats.org/drawingml/2006/main" xmlns:r="http://schemas.openxmlformats.org/officeDocument/2006/relationships" xmlns:p="http://schemas.openxmlformats.org/presentationml/2006/main" type="obj" preserve="1">
  <p:cSld name="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D4AA46-A5E1-D542-8104-A09FED725D6F}"/>
              </a:ext>
            </a:extLst>
          </p:cNvPr>
          <p:cNvSpPr>
            <a:spLocks noGrp="1"/>
          </p:cNvSpPr>
          <p:nvPr>
            <p:ph type="title"/>
          </p:nvPr>
        </p:nvSpPr>
        <p:spPr>
          <a:xfrm>
            <a:off x="1389321" y="681149"/>
            <a:ext cx="9854317" cy="390523"/>
          </a:xfrm>
        </p:spPr>
        <p:txBody>
          <a:bodyPr/>
          <a:lstStyle>
            <a:lvl1pPr>
              <a:defRPr sz="2000" b="1" spc="200" baseline="0">
                <a:solidFill>
                  <a:schemeClr val="bg1">
                    <a:lumMod val="65000"/>
                  </a:schemeClr>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0F82797D-D6FC-5140-AF46-C6F6A647688D}"/>
              </a:ext>
            </a:extLst>
          </p:cNvPr>
          <p:cNvSpPr>
            <a:spLocks noGrp="1"/>
          </p:cNvSpPr>
          <p:nvPr>
            <p:ph idx="1" hasCustomPrompt="1"/>
          </p:nvPr>
        </p:nvSpPr>
        <p:spPr>
          <a:xfrm>
            <a:off x="1389321" y="1477151"/>
            <a:ext cx="9854317" cy="4307435"/>
          </a:xfrm>
        </p:spPr>
        <p:txBody>
          <a:bodyPr lIns="0" tIns="0"/>
          <a:lstStyle>
            <a:lvl1pPr marL="571500" indent="-571500">
              <a:buSzPct val="140000"/>
              <a:buFont typeface="Courier New" panose="02070309020205020404" pitchFamily="49" charset="0"/>
              <a:buChar char="o"/>
              <a:defRPr sz="2800"/>
            </a:lvl1pPr>
            <a:lvl2pPr marL="974725" indent="-346075">
              <a:defRPr sz="2800"/>
            </a:lvl2pPr>
            <a:lvl3pPr marL="1371600" indent="-304800">
              <a:defRPr/>
            </a:lvl3pPr>
            <a:lvl4pPr marL="1768475" indent="-342900">
              <a:defRPr/>
            </a:lvl4pPr>
            <a:lvl5pPr marL="2117725" indent="-292100">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D6549E54-A108-1C4D-9843-175CDBDF3FBB}"/>
              </a:ext>
            </a:extLst>
          </p:cNvPr>
          <p:cNvSpPr>
            <a:spLocks noGrp="1"/>
          </p:cNvSpPr>
          <p:nvPr>
            <p:ph type="ftr" sz="quarter" idx="11"/>
          </p:nvPr>
        </p:nvSpPr>
        <p:spPr>
          <a:xfrm>
            <a:off x="4261104" y="6356368"/>
            <a:ext cx="4648720" cy="365125"/>
          </a:xfrm>
        </p:spPr>
        <p:txBody>
          <a:bodyPr/>
          <a:lstStyle>
            <a:lvl1pPr algn="l">
              <a:defRPr/>
            </a:lvl1pPr>
          </a:lstStyle>
          <a:p>
            <a:endParaRPr lang="en-US" dirty="0"/>
          </a:p>
        </p:txBody>
      </p:sp>
      <p:sp>
        <p:nvSpPr>
          <p:cNvPr id="6" name="Slide Number Placeholder 5">
            <a:extLst>
              <a:ext uri="{FF2B5EF4-FFF2-40B4-BE49-F238E27FC236}">
                <a16:creationId xmlns:a16="http://schemas.microsoft.com/office/drawing/2014/main" id="{39E4767A-6F26-144D-9550-0D521B79F6E6}"/>
              </a:ext>
            </a:extLst>
          </p:cNvPr>
          <p:cNvSpPr>
            <a:spLocks noGrp="1"/>
          </p:cNvSpPr>
          <p:nvPr>
            <p:ph type="sldNum" sz="quarter" idx="12"/>
          </p:nvPr>
        </p:nvSpPr>
        <p:spPr>
          <a:xfrm>
            <a:off x="9105276" y="6356368"/>
            <a:ext cx="2743200" cy="365125"/>
          </a:xfrm>
        </p:spPr>
        <p:txBody>
          <a:bodyPr/>
          <a:lstStyle>
            <a:lvl1pPr>
              <a:defRPr>
                <a:solidFill>
                  <a:schemeClr val="accent1"/>
                </a:solidFill>
              </a:defRPr>
            </a:lvl1pPr>
          </a:lstStyle>
          <a:p>
            <a:fld id="{96ACBB43-5C7B-084B-877B-5EF90931306D}" type="slidenum">
              <a:rPr lang="en-US" smtClean="0"/>
              <a:pPr/>
              <a:t>‹#›</a:t>
            </a:fld>
            <a:endParaRPr lang="en-US" dirty="0"/>
          </a:p>
        </p:txBody>
      </p:sp>
      <p:pic>
        <p:nvPicPr>
          <p:cNvPr id="7" name="Picture 6">
            <a:extLst>
              <a:ext uri="{FF2B5EF4-FFF2-40B4-BE49-F238E27FC236}">
                <a16:creationId xmlns:a16="http://schemas.microsoft.com/office/drawing/2014/main" id="{82AAAF3C-23D9-B549-BAAB-9BBAF141E097}"/>
              </a:ext>
            </a:extLst>
          </p:cNvPr>
          <p:cNvPicPr>
            <a:picLocks noChangeAspect="1"/>
          </p:cNvPicPr>
          <p:nvPr userDrawn="1"/>
        </p:nvPicPr>
        <p:blipFill rotWithShape="1">
          <a:blip r:embed="rId3"/>
          <a:srcRect l="30385" t="-44474" r="17431" b="-56261"/>
          <a:stretch/>
        </p:blipFill>
        <p:spPr>
          <a:xfrm>
            <a:off x="0" y="1542079"/>
            <a:ext cx="1177871" cy="635432"/>
          </a:xfrm>
          <a:prstGeom prst="rect">
            <a:avLst/>
          </a:prstGeom>
        </p:spPr>
      </p:pic>
      <p:pic>
        <p:nvPicPr>
          <p:cNvPr id="10" name="Picture 9">
            <a:extLst>
              <a:ext uri="{FF2B5EF4-FFF2-40B4-BE49-F238E27FC236}">
                <a16:creationId xmlns:a16="http://schemas.microsoft.com/office/drawing/2014/main" id="{2B42511C-F166-40BE-A84C-4AA83A0B812A}"/>
              </a:ext>
            </a:extLst>
          </p:cNvPr>
          <p:cNvPicPr>
            <a:picLocks noChangeAspect="1"/>
          </p:cNvPicPr>
          <p:nvPr userDrawn="1"/>
        </p:nvPicPr>
        <p:blipFill>
          <a:blip r:embed="rId4"/>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1457905450"/>
      </p:ext>
    </p:extLst>
  </p:cSld>
  <p:clrMapOvr>
    <a:masterClrMapping/>
  </p:clrMapOvr>
  <p:extLst>
    <p:ext uri="{DCECCB84-F9BA-43D5-87BE-67443E8EF086}">
      <p15:sldGuideLst xmlns:p15="http://schemas.microsoft.com/office/powerpoint/2012/main">
        <p15:guide id="1" orient="horz" pos="2160">
          <p15:clr>
            <a:srgbClr val="FBAE40"/>
          </p15:clr>
        </p15:guide>
        <p15:guide id="2" pos="864">
          <p15:clr>
            <a:srgbClr val="FBAE40"/>
          </p15:clr>
        </p15:guide>
      </p15:sldGuideLst>
    </p:ext>
  </p:extLst>
</p:sldLayout>
</file>

<file path=ppt/slideLayouts/slideLayout2157.xml><?xml version="1.0" encoding="utf-8"?>
<p:sldLayout xmlns:a="http://schemas.openxmlformats.org/drawingml/2006/main" xmlns:r="http://schemas.openxmlformats.org/officeDocument/2006/relationships" xmlns:p="http://schemas.openxmlformats.org/presentationml/2006/main" type="secHead" preserve="1">
  <p:cSld name="Section Title Slide (L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98AFDD-2CC6-8049-A544-11AF67749A03}"/>
              </a:ext>
            </a:extLst>
          </p:cNvPr>
          <p:cNvSpPr>
            <a:spLocks noGrp="1"/>
          </p:cNvSpPr>
          <p:nvPr>
            <p:ph type="title"/>
          </p:nvPr>
        </p:nvSpPr>
        <p:spPr>
          <a:xfrm>
            <a:off x="2572464" y="2624131"/>
            <a:ext cx="7471347" cy="1763902"/>
          </a:xfrm>
        </p:spPr>
        <p:txBody>
          <a:bodyPr tIns="0" bIns="0" anchor="ctr" anchorCtr="0">
            <a:normAutofit/>
          </a:bodyPr>
          <a:lstStyle>
            <a:lvl1pPr>
              <a:lnSpc>
                <a:spcPct val="80000"/>
              </a:lnSpc>
              <a:defRPr lang="en-US" sz="5800" b="1" i="0" kern="0" spc="-150" baseline="0" dirty="0">
                <a:solidFill>
                  <a:schemeClr val="accent1">
                    <a:lumMod val="75000"/>
                  </a:schemeClr>
                </a:solidFill>
                <a:latin typeface="Spectral ExtraBold" panose="02020902060000000000" pitchFamily="18" charset="77"/>
                <a:ea typeface="SimSun" panose="02010600030101010101" pitchFamily="2" charset="-122"/>
              </a:defRPr>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2C06BC0-24B0-BD4A-A607-3DA9A22B78EB}"/>
              </a:ext>
            </a:extLst>
          </p:cNvPr>
          <p:cNvSpPr>
            <a:spLocks noGrp="1"/>
          </p:cNvSpPr>
          <p:nvPr>
            <p:ph type="body" idx="1" hasCustomPrompt="1"/>
          </p:nvPr>
        </p:nvSpPr>
        <p:spPr>
          <a:xfrm>
            <a:off x="2574925" y="1798926"/>
            <a:ext cx="7471347" cy="812800"/>
          </a:xfrm>
        </p:spPr>
        <p:txBody>
          <a:bodyPr lIns="0" tIns="0" bIns="0" anchor="b">
            <a:noAutofit/>
          </a:bodyPr>
          <a:lstStyle>
            <a:lvl1pPr marL="0" indent="0">
              <a:buNone/>
              <a:defRPr sz="1600" b="0" i="0" spc="300">
                <a:solidFill>
                  <a:schemeClr val="accent2"/>
                </a:solidFill>
                <a:latin typeface="Metropolis Extra Light" pitchFamily="2" charset="7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add subtitle</a:t>
            </a:r>
          </a:p>
        </p:txBody>
      </p:sp>
      <p:sp>
        <p:nvSpPr>
          <p:cNvPr id="5" name="Footer Placeholder 4">
            <a:extLst>
              <a:ext uri="{FF2B5EF4-FFF2-40B4-BE49-F238E27FC236}">
                <a16:creationId xmlns:a16="http://schemas.microsoft.com/office/drawing/2014/main" id="{BC4256CC-84D5-0646-BD44-02191960D134}"/>
              </a:ext>
            </a:extLst>
          </p:cNvPr>
          <p:cNvSpPr>
            <a:spLocks noGrp="1"/>
          </p:cNvSpPr>
          <p:nvPr>
            <p:ph type="ftr" sz="quarter" idx="11"/>
          </p:nvPr>
        </p:nvSpPr>
        <p:spPr>
          <a:xfrm>
            <a:off x="4760685" y="6356368"/>
            <a:ext cx="3392715" cy="365125"/>
          </a:xfrm>
        </p:spPr>
        <p:txBody>
          <a:bodyPr/>
          <a:lstStyle>
            <a:lvl1pPr>
              <a:defRPr>
                <a:solidFill>
                  <a:schemeClr val="accent6">
                    <a:lumMod val="75000"/>
                  </a:schemeClr>
                </a:solidFill>
              </a:defRPr>
            </a:lvl1pPr>
          </a:lstStyle>
          <a:p>
            <a:endParaRPr lang="en-US" dirty="0"/>
          </a:p>
        </p:txBody>
      </p:sp>
      <p:sp>
        <p:nvSpPr>
          <p:cNvPr id="6" name="Slide Number Placeholder 5">
            <a:extLst>
              <a:ext uri="{FF2B5EF4-FFF2-40B4-BE49-F238E27FC236}">
                <a16:creationId xmlns:a16="http://schemas.microsoft.com/office/drawing/2014/main" id="{7FE73A40-A8F0-E143-80BC-A0AC4AAF29A1}"/>
              </a:ext>
            </a:extLst>
          </p:cNvPr>
          <p:cNvSpPr>
            <a:spLocks noGrp="1"/>
          </p:cNvSpPr>
          <p:nvPr>
            <p:ph type="sldNum" sz="quarter" idx="12"/>
          </p:nvPr>
        </p:nvSpPr>
        <p:spPr/>
        <p:txBody>
          <a:bodyPr/>
          <a:lstStyle>
            <a:lvl1pPr>
              <a:defRPr>
                <a:solidFill>
                  <a:schemeClr val="accent1"/>
                </a:solidFill>
              </a:defRPr>
            </a:lvl1pPr>
          </a:lstStyle>
          <a:p>
            <a:fld id="{96ACBB43-5C7B-084B-877B-5EF90931306D}" type="slidenum">
              <a:rPr lang="en-US" smtClean="0"/>
              <a:pPr/>
              <a:t>‹#›</a:t>
            </a:fld>
            <a:endParaRPr lang="en-US" dirty="0"/>
          </a:p>
        </p:txBody>
      </p:sp>
      <p:pic>
        <p:nvPicPr>
          <p:cNvPr id="8" name="Picture 7">
            <a:extLst>
              <a:ext uri="{FF2B5EF4-FFF2-40B4-BE49-F238E27FC236}">
                <a16:creationId xmlns:a16="http://schemas.microsoft.com/office/drawing/2014/main" id="{CA42C5F1-2F01-BC45-B052-0E2591C3E04A}"/>
              </a:ext>
            </a:extLst>
          </p:cNvPr>
          <p:cNvPicPr>
            <a:picLocks noChangeAspect="1"/>
          </p:cNvPicPr>
          <p:nvPr userDrawn="1"/>
        </p:nvPicPr>
        <p:blipFill>
          <a:blip r:embed="rId3"/>
          <a:stretch>
            <a:fillRect/>
          </a:stretch>
        </p:blipFill>
        <p:spPr>
          <a:xfrm flipV="1">
            <a:off x="2584152" y="4684991"/>
            <a:ext cx="591257" cy="83259"/>
          </a:xfrm>
          <a:prstGeom prst="rect">
            <a:avLst/>
          </a:prstGeom>
        </p:spPr>
      </p:pic>
      <p:pic>
        <p:nvPicPr>
          <p:cNvPr id="11" name="Picture 10">
            <a:extLst>
              <a:ext uri="{FF2B5EF4-FFF2-40B4-BE49-F238E27FC236}">
                <a16:creationId xmlns:a16="http://schemas.microsoft.com/office/drawing/2014/main" id="{9237F76B-1F52-40AF-9DDD-885F465F4DA0}"/>
              </a:ext>
            </a:extLst>
          </p:cNvPr>
          <p:cNvPicPr>
            <a:picLocks noChangeAspect="1"/>
          </p:cNvPicPr>
          <p:nvPr userDrawn="1"/>
        </p:nvPicPr>
        <p:blipFill>
          <a:blip r:embed="rId4"/>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3707069083"/>
      </p:ext>
    </p:extLst>
  </p:cSld>
  <p:clrMapOvr>
    <a:masterClrMapping/>
  </p:clrMapOvr>
  <p:extLst>
    <p:ext uri="{DCECCB84-F9BA-43D5-87BE-67443E8EF086}">
      <p15:sldGuideLst xmlns:p15="http://schemas.microsoft.com/office/powerpoint/2012/main">
        <p15:guide id="1" orient="horz" pos="2160">
          <p15:clr>
            <a:srgbClr val="FBAE40"/>
          </p15:clr>
        </p15:guide>
        <p15:guide id="2" pos="1608">
          <p15:clr>
            <a:srgbClr val="FBAE40"/>
          </p15:clr>
        </p15:guide>
      </p15:sldGuideLst>
    </p:ext>
  </p:extLst>
</p:sldLayout>
</file>

<file path=ppt/slideLayouts/slideLayout2158.xml><?xml version="1.0" encoding="utf-8"?>
<p:sldLayout xmlns:a="http://schemas.openxmlformats.org/drawingml/2006/main" xmlns:r="http://schemas.openxmlformats.org/officeDocument/2006/relationships" xmlns:p="http://schemas.openxmlformats.org/presentationml/2006/main" type="secHead" preserve="1">
  <p:cSld name="Section Title Slide (Dark)">
    <p:bg>
      <p:bgPr>
        <a:blipFill dpi="0" rotWithShape="1">
          <a:blip r:embed="rId2">
            <a:lum/>
          </a:blip>
          <a:srcRect/>
          <a:stretch>
            <a:fillRect t="-3000" r="-3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98AFDD-2CC6-8049-A544-11AF67749A03}"/>
              </a:ext>
            </a:extLst>
          </p:cNvPr>
          <p:cNvSpPr>
            <a:spLocks noGrp="1"/>
          </p:cNvSpPr>
          <p:nvPr>
            <p:ph type="title"/>
          </p:nvPr>
        </p:nvSpPr>
        <p:spPr>
          <a:xfrm>
            <a:off x="2628628" y="2701383"/>
            <a:ext cx="7489159" cy="1679599"/>
          </a:xfrm>
        </p:spPr>
        <p:txBody>
          <a:bodyPr tIns="0" bIns="0" anchor="ctr" anchorCtr="0">
            <a:normAutofit/>
          </a:bodyPr>
          <a:lstStyle>
            <a:lvl1pPr>
              <a:lnSpc>
                <a:spcPct val="80000"/>
              </a:lnSpc>
              <a:defRPr lang="en-US" sz="5500" b="1" i="0" kern="0" spc="-150" baseline="0" dirty="0">
                <a:solidFill>
                  <a:srgbClr val="FFECE6"/>
                </a:solidFill>
                <a:latin typeface="Spectral ExtraBold" panose="02020902060000000000" pitchFamily="18" charset="77"/>
                <a:ea typeface="SimSun" panose="02010600030101010101" pitchFamily="2" charset="-122"/>
              </a:defRPr>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2C06BC0-24B0-BD4A-A607-3DA9A22B78EB}"/>
              </a:ext>
            </a:extLst>
          </p:cNvPr>
          <p:cNvSpPr>
            <a:spLocks noGrp="1"/>
          </p:cNvSpPr>
          <p:nvPr>
            <p:ph type="body" idx="1" hasCustomPrompt="1"/>
          </p:nvPr>
        </p:nvSpPr>
        <p:spPr>
          <a:xfrm>
            <a:off x="2628628" y="1798675"/>
            <a:ext cx="7489159" cy="812800"/>
          </a:xfrm>
        </p:spPr>
        <p:txBody>
          <a:bodyPr lIns="0" anchor="b">
            <a:normAutofit/>
          </a:bodyPr>
          <a:lstStyle>
            <a:lvl1pPr marL="0" indent="0">
              <a:buNone/>
              <a:defRPr sz="1600" b="0" i="0" spc="300">
                <a:solidFill>
                  <a:srgbClr val="FFECE6"/>
                </a:solidFill>
                <a:latin typeface="Metropolis Extra Light" pitchFamily="2" charset="7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add subtitle</a:t>
            </a:r>
          </a:p>
        </p:txBody>
      </p:sp>
      <p:sp>
        <p:nvSpPr>
          <p:cNvPr id="5" name="Footer Placeholder 4">
            <a:extLst>
              <a:ext uri="{FF2B5EF4-FFF2-40B4-BE49-F238E27FC236}">
                <a16:creationId xmlns:a16="http://schemas.microsoft.com/office/drawing/2014/main" id="{BC4256CC-84D5-0646-BD44-02191960D134}"/>
              </a:ext>
            </a:extLst>
          </p:cNvPr>
          <p:cNvSpPr>
            <a:spLocks noGrp="1"/>
          </p:cNvSpPr>
          <p:nvPr>
            <p:ph type="ftr" sz="quarter" idx="11"/>
          </p:nvPr>
        </p:nvSpPr>
        <p:spPr>
          <a:xfrm>
            <a:off x="4760685" y="6356368"/>
            <a:ext cx="3392715" cy="365125"/>
          </a:xfrm>
        </p:spPr>
        <p:txBody>
          <a:bodyPr/>
          <a:lstStyle>
            <a:lvl1pPr>
              <a:defRPr>
                <a:solidFill>
                  <a:srgbClr val="FFECE6"/>
                </a:solidFill>
              </a:defRPr>
            </a:lvl1pPr>
          </a:lstStyle>
          <a:p>
            <a:endParaRPr lang="en-US" dirty="0"/>
          </a:p>
        </p:txBody>
      </p:sp>
      <p:sp>
        <p:nvSpPr>
          <p:cNvPr id="6" name="Slide Number Placeholder 5">
            <a:extLst>
              <a:ext uri="{FF2B5EF4-FFF2-40B4-BE49-F238E27FC236}">
                <a16:creationId xmlns:a16="http://schemas.microsoft.com/office/drawing/2014/main" id="{7FE73A40-A8F0-E143-80BC-A0AC4AAF29A1}"/>
              </a:ext>
            </a:extLst>
          </p:cNvPr>
          <p:cNvSpPr>
            <a:spLocks noGrp="1"/>
          </p:cNvSpPr>
          <p:nvPr>
            <p:ph type="sldNum" sz="quarter" idx="12"/>
          </p:nvPr>
        </p:nvSpPr>
        <p:spPr/>
        <p:txBody>
          <a:bodyPr/>
          <a:lstStyle>
            <a:lvl1pPr>
              <a:defRPr>
                <a:solidFill>
                  <a:srgbClr val="FFECE6"/>
                </a:solidFill>
              </a:defRPr>
            </a:lvl1pPr>
          </a:lstStyle>
          <a:p>
            <a:fld id="{96ACBB43-5C7B-084B-877B-5EF90931306D}" type="slidenum">
              <a:rPr lang="en-US" smtClean="0"/>
              <a:pPr/>
              <a:t>‹#›</a:t>
            </a:fld>
            <a:endParaRPr lang="en-US" dirty="0"/>
          </a:p>
        </p:txBody>
      </p:sp>
      <p:pic>
        <p:nvPicPr>
          <p:cNvPr id="12" name="Picture 11">
            <a:extLst>
              <a:ext uri="{FF2B5EF4-FFF2-40B4-BE49-F238E27FC236}">
                <a16:creationId xmlns:a16="http://schemas.microsoft.com/office/drawing/2014/main" id="{DF69981D-893B-9B47-A36C-4AEE6DF3CF5F}"/>
              </a:ext>
            </a:extLst>
          </p:cNvPr>
          <p:cNvPicPr>
            <a:picLocks noChangeAspect="1"/>
          </p:cNvPicPr>
          <p:nvPr userDrawn="1"/>
        </p:nvPicPr>
        <p:blipFill>
          <a:blip r:embed="rId3">
            <a:duotone>
              <a:schemeClr val="accent4">
                <a:shade val="45000"/>
                <a:satMod val="135000"/>
              </a:schemeClr>
              <a:prstClr val="white"/>
            </a:duotone>
            <a:lum bright="47000"/>
          </a:blip>
          <a:stretch>
            <a:fillRect/>
          </a:stretch>
        </p:blipFill>
        <p:spPr>
          <a:xfrm flipV="1">
            <a:off x="2628632" y="4688659"/>
            <a:ext cx="591257" cy="83259"/>
          </a:xfrm>
          <a:prstGeom prst="rect">
            <a:avLst/>
          </a:prstGeom>
        </p:spPr>
      </p:pic>
      <p:pic>
        <p:nvPicPr>
          <p:cNvPr id="9" name="Picture 8">
            <a:extLst>
              <a:ext uri="{FF2B5EF4-FFF2-40B4-BE49-F238E27FC236}">
                <a16:creationId xmlns:a16="http://schemas.microsoft.com/office/drawing/2014/main" id="{323B65CD-19D2-48DC-94CB-A629454124DE}"/>
              </a:ext>
            </a:extLst>
          </p:cNvPr>
          <p:cNvPicPr>
            <a:picLocks noChangeAspect="1"/>
          </p:cNvPicPr>
          <p:nvPr userDrawn="1"/>
        </p:nvPicPr>
        <p:blipFill>
          <a:blip r:embed="rId4">
            <a:lum bright="100000"/>
          </a:blip>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2826014604"/>
      </p:ext>
    </p:extLst>
  </p:cSld>
  <p:clrMapOvr>
    <a:masterClrMapping/>
  </p:clrMapOvr>
  <p:extLst>
    <p:ext uri="{DCECCB84-F9BA-43D5-87BE-67443E8EF086}">
      <p15:sldGuideLst xmlns:p15="http://schemas.microsoft.com/office/powerpoint/2012/main">
        <p15:guide id="1" orient="horz" pos="2160">
          <p15:clr>
            <a:srgbClr val="FBAE40"/>
          </p15:clr>
        </p15:guide>
        <p15:guide id="2" pos="1656">
          <p15:clr>
            <a:srgbClr val="FBAE40"/>
          </p15:clr>
        </p15:guide>
      </p15:sldGuideLst>
    </p:ext>
  </p:extLst>
</p:sldLayout>
</file>

<file path=ppt/slideLayouts/slideLayout2159.xml><?xml version="1.0" encoding="utf-8"?>
<p:sldLayout xmlns:a="http://schemas.openxmlformats.org/drawingml/2006/main" xmlns:r="http://schemas.openxmlformats.org/officeDocument/2006/relationships" xmlns:p="http://schemas.openxmlformats.org/presentationml/2006/main" preserve="1" userDrawn="1">
  <p:cSld name="Graphics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81F221-2BC3-E54F-B0FA-0E997C82FF72}"/>
              </a:ext>
            </a:extLst>
          </p:cNvPr>
          <p:cNvSpPr>
            <a:spLocks noGrp="1"/>
          </p:cNvSpPr>
          <p:nvPr>
            <p:ph type="title"/>
          </p:nvPr>
        </p:nvSpPr>
        <p:spPr>
          <a:xfrm>
            <a:off x="1517651" y="677144"/>
            <a:ext cx="9356368" cy="390523"/>
          </a:xfrm>
        </p:spPr>
        <p:txBody>
          <a:bodyPr/>
          <a:lstStyle>
            <a:lvl1pPr>
              <a:defRPr sz="2000">
                <a:solidFill>
                  <a:schemeClr val="bg1">
                    <a:lumMod val="65000"/>
                  </a:schemeClr>
                </a:solidFill>
              </a:defRPr>
            </a:lvl1pPr>
          </a:lstStyle>
          <a:p>
            <a:r>
              <a:rPr lang="en-US"/>
              <a:t>Click to edit Master title style</a:t>
            </a:r>
            <a:endParaRPr lang="en-US" dirty="0"/>
          </a:p>
        </p:txBody>
      </p:sp>
      <p:sp>
        <p:nvSpPr>
          <p:cNvPr id="4" name="Footer Placeholder 3">
            <a:extLst>
              <a:ext uri="{FF2B5EF4-FFF2-40B4-BE49-F238E27FC236}">
                <a16:creationId xmlns:a16="http://schemas.microsoft.com/office/drawing/2014/main" id="{E738DE30-E2CF-F94F-BA4F-A647229E915F}"/>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2DA18297-ED40-AE4D-B8E3-4B14EACD6F31}"/>
              </a:ext>
            </a:extLst>
          </p:cNvPr>
          <p:cNvSpPr>
            <a:spLocks noGrp="1"/>
          </p:cNvSpPr>
          <p:nvPr>
            <p:ph type="sldNum" sz="quarter" idx="12"/>
          </p:nvPr>
        </p:nvSpPr>
        <p:spPr/>
        <p:txBody>
          <a:bodyPr/>
          <a:lstStyle>
            <a:lvl1pPr>
              <a:defRPr>
                <a:solidFill>
                  <a:schemeClr val="accent1"/>
                </a:solidFill>
              </a:defRPr>
            </a:lvl1pPr>
          </a:lstStyle>
          <a:p>
            <a:fld id="{96ACBB43-5C7B-084B-877B-5EF90931306D}" type="slidenum">
              <a:rPr lang="en-US" smtClean="0"/>
              <a:pPr/>
              <a:t>‹#›</a:t>
            </a:fld>
            <a:endParaRPr lang="en-US" dirty="0"/>
          </a:p>
        </p:txBody>
      </p:sp>
      <p:sp>
        <p:nvSpPr>
          <p:cNvPr id="6" name="Content Placeholder 5">
            <a:extLst>
              <a:ext uri="{FF2B5EF4-FFF2-40B4-BE49-F238E27FC236}">
                <a16:creationId xmlns:a16="http://schemas.microsoft.com/office/drawing/2014/main" id="{654F4AF3-3E0A-D14B-AFA1-1B60797F5DAA}"/>
              </a:ext>
            </a:extLst>
          </p:cNvPr>
          <p:cNvSpPr>
            <a:spLocks noGrp="1"/>
          </p:cNvSpPr>
          <p:nvPr>
            <p:ph sz="quarter" idx="13" hasCustomPrompt="1"/>
          </p:nvPr>
        </p:nvSpPr>
        <p:spPr>
          <a:xfrm>
            <a:off x="1517651" y="1394850"/>
            <a:ext cx="10398412" cy="4734491"/>
          </a:xfrm>
        </p:spPr>
        <p:txBody>
          <a:bodyPr/>
          <a:lstStyle>
            <a:lvl1pPr marL="457200" indent="-457200">
              <a:buFont typeface="Arial" panose="020B0604020202020204" pitchFamily="34" charset="0"/>
              <a:buChar char="•"/>
              <a:defRPr/>
            </a:lvl1pPr>
            <a:lvl2pPr marL="854075" indent="-393700">
              <a:defRPr/>
            </a:lvl2pPr>
            <a:lvl3pPr marL="1203325" indent="-365125">
              <a:defRPr/>
            </a:lvl3pPr>
            <a:lvl4pPr marL="1539875" indent="-342900">
              <a:defRPr/>
            </a:lvl4pPr>
          </a:lstStyle>
          <a:p>
            <a:pPr lvl="0"/>
            <a:r>
              <a:rPr lang="en-US" dirty="0"/>
              <a:t>Click to add content</a:t>
            </a:r>
          </a:p>
          <a:p>
            <a:pPr lvl="1"/>
            <a:r>
              <a:rPr lang="en-US" dirty="0"/>
              <a:t>Level 2</a:t>
            </a:r>
          </a:p>
          <a:p>
            <a:pPr lvl="2"/>
            <a:r>
              <a:rPr lang="en-US" dirty="0"/>
              <a:t>Level 3</a:t>
            </a:r>
          </a:p>
          <a:p>
            <a:pPr lvl="3"/>
            <a:r>
              <a:rPr lang="en-US" dirty="0"/>
              <a:t>Level 4</a:t>
            </a:r>
          </a:p>
          <a:p>
            <a:pPr lvl="2"/>
            <a:endParaRPr lang="en-US" dirty="0"/>
          </a:p>
        </p:txBody>
      </p:sp>
      <p:pic>
        <p:nvPicPr>
          <p:cNvPr id="9" name="Picture 8">
            <a:extLst>
              <a:ext uri="{FF2B5EF4-FFF2-40B4-BE49-F238E27FC236}">
                <a16:creationId xmlns:a16="http://schemas.microsoft.com/office/drawing/2014/main" id="{481DECFA-CB67-4136-92B7-52DD0D6F4EAD}"/>
              </a:ext>
            </a:extLst>
          </p:cNvPr>
          <p:cNvPicPr>
            <a:picLocks noChangeAspect="1"/>
          </p:cNvPicPr>
          <p:nvPr userDrawn="1"/>
        </p:nvPicPr>
        <p:blipFill>
          <a:blip r:embed="rId3"/>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161456250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995"/>
        <p:cNvGrpSpPr/>
        <p:nvPr/>
      </p:nvGrpSpPr>
      <p:grpSpPr>
        <a:xfrm>
          <a:off x="0" y="0"/>
          <a:ext cx="0" cy="0"/>
          <a:chOff x="0" y="0"/>
          <a:chExt cx="0" cy="0"/>
        </a:xfrm>
      </p:grpSpPr>
      <p:sp>
        <p:nvSpPr>
          <p:cNvPr id="1996" name="Google Shape;1996;p7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97" name="Google Shape;1997;p7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8" name="Google Shape;1998;p7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9" name="Google Shape;1999;p7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00" name="Google Shape;2000;p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1" name="Google Shape;2001;p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2" name="Google Shape;2002;p756"/>
          <p:cNvGrpSpPr/>
          <p:nvPr/>
        </p:nvGrpSpPr>
        <p:grpSpPr>
          <a:xfrm>
            <a:off x="7191542" y="1"/>
            <a:ext cx="5000459" cy="1425992"/>
            <a:chOff x="7191542" y="1"/>
            <a:chExt cx="5000459" cy="1425992"/>
          </a:xfrm>
        </p:grpSpPr>
        <p:pic>
          <p:nvPicPr>
            <p:cNvPr id="2003" name="Google Shape;2003;p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4" name="Google Shape;2004;p756"/>
            <p:cNvGrpSpPr/>
            <p:nvPr/>
          </p:nvGrpSpPr>
          <p:grpSpPr>
            <a:xfrm>
              <a:off x="7191542" y="1"/>
              <a:ext cx="5000459" cy="1425992"/>
              <a:chOff x="7186272" y="0"/>
              <a:chExt cx="5005729" cy="1427495"/>
            </a:xfrm>
          </p:grpSpPr>
          <p:sp>
            <p:nvSpPr>
              <p:cNvPr id="2005" name="Google Shape;2005;p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6" name="Google Shape;2006;p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07" name="Google Shape;2007;p7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64422455"/>
      </p:ext>
    </p:extLst>
  </p:cSld>
  <p:clrMapOvr>
    <a:masterClrMapping/>
  </p:clrMapOvr>
</p:sldLayout>
</file>

<file path=ppt/slideLayouts/slideLayout2160.xml><?xml version="1.0" encoding="utf-8"?>
<p:sldLayout xmlns:a="http://schemas.openxmlformats.org/drawingml/2006/main" xmlns:r="http://schemas.openxmlformats.org/officeDocument/2006/relationships" xmlns:p="http://schemas.openxmlformats.org/presentationml/2006/main" type="picTx" preserve="1">
  <p:cSld name="Picture with Caption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F0DD66-77C0-7241-9B19-FF637C83DC16}"/>
              </a:ext>
            </a:extLst>
          </p:cNvPr>
          <p:cNvSpPr>
            <a:spLocks noGrp="1"/>
          </p:cNvSpPr>
          <p:nvPr>
            <p:ph type="body" sz="half" idx="2"/>
          </p:nvPr>
        </p:nvSpPr>
        <p:spPr>
          <a:xfrm>
            <a:off x="1578429" y="4221016"/>
            <a:ext cx="3494315" cy="1319814"/>
          </a:xfrm>
        </p:spPr>
        <p:txBody>
          <a:bodyPr lIns="0"/>
          <a:lstStyle>
            <a:lvl1pPr marL="0" indent="0">
              <a:buNone/>
              <a:defRPr sz="1600" b="0">
                <a:solidFill>
                  <a:schemeClr val="accent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3" name="Picture Placeholder 2">
            <a:extLst>
              <a:ext uri="{FF2B5EF4-FFF2-40B4-BE49-F238E27FC236}">
                <a16:creationId xmlns:a16="http://schemas.microsoft.com/office/drawing/2014/main" id="{DE7EDD8F-91EE-B741-8CC7-A1B75474A3C6}"/>
              </a:ext>
            </a:extLst>
          </p:cNvPr>
          <p:cNvSpPr>
            <a:spLocks noGrp="1"/>
          </p:cNvSpPr>
          <p:nvPr>
            <p:ph type="pic" idx="1"/>
          </p:nvPr>
        </p:nvSpPr>
        <p:spPr>
          <a:xfrm>
            <a:off x="5277531" y="675864"/>
            <a:ext cx="6927256" cy="5907131"/>
          </a:xfrm>
          <a:solidFill>
            <a:schemeClr val="accent1"/>
          </a:solidFill>
        </p:spPr>
        <p:txBody>
          <a:bodyPr/>
          <a:lstStyle>
            <a:lvl1pPr marL="0" indent="0">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2" name="Title 1">
            <a:extLst>
              <a:ext uri="{FF2B5EF4-FFF2-40B4-BE49-F238E27FC236}">
                <a16:creationId xmlns:a16="http://schemas.microsoft.com/office/drawing/2014/main" id="{29BA8FBA-0F69-7E4B-8131-B8C9E5AC4406}"/>
              </a:ext>
            </a:extLst>
          </p:cNvPr>
          <p:cNvSpPr>
            <a:spLocks noGrp="1"/>
          </p:cNvSpPr>
          <p:nvPr>
            <p:ph type="title"/>
          </p:nvPr>
        </p:nvSpPr>
        <p:spPr>
          <a:xfrm>
            <a:off x="839788" y="1436919"/>
            <a:ext cx="5060080" cy="2597299"/>
          </a:xfrm>
        </p:spPr>
        <p:txBody>
          <a:bodyPr anchor="b">
            <a:noAutofit/>
          </a:bodyPr>
          <a:lstStyle>
            <a:lvl1pPr>
              <a:defRPr sz="5000" b="1" i="0" spc="-150">
                <a:solidFill>
                  <a:schemeClr val="accent1">
                    <a:lumMod val="50000"/>
                  </a:schemeClr>
                </a:solidFill>
                <a:latin typeface="Spectral ExtraBold" panose="02020502060000000000" pitchFamily="18" charset="77"/>
              </a:defRPr>
            </a:lvl1pPr>
          </a:lstStyle>
          <a:p>
            <a:r>
              <a:rPr lang="en-US"/>
              <a:t>Click to edit Master title style</a:t>
            </a:r>
            <a:endParaRPr lang="en-US" dirty="0"/>
          </a:p>
        </p:txBody>
      </p:sp>
      <p:pic>
        <p:nvPicPr>
          <p:cNvPr id="7" name="Picture 6">
            <a:extLst>
              <a:ext uri="{FF2B5EF4-FFF2-40B4-BE49-F238E27FC236}">
                <a16:creationId xmlns:a16="http://schemas.microsoft.com/office/drawing/2014/main" id="{418FAF02-950B-4B1B-AC2A-4C83655E8D1B}"/>
              </a:ext>
            </a:extLst>
          </p:cNvPr>
          <p:cNvPicPr>
            <a:picLocks noChangeAspect="1"/>
          </p:cNvPicPr>
          <p:nvPr userDrawn="1"/>
        </p:nvPicPr>
        <p:blipFill>
          <a:blip r:embed="rId3"/>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4138419104"/>
      </p:ext>
    </p:extLst>
  </p:cSld>
  <p:clrMapOvr>
    <a:masterClrMapping/>
  </p:clrMapOvr>
</p:sldLayout>
</file>

<file path=ppt/slideLayouts/slideLayout2161.xml><?xml version="1.0" encoding="utf-8"?>
<p:sldLayout xmlns:a="http://schemas.openxmlformats.org/drawingml/2006/main" xmlns:r="http://schemas.openxmlformats.org/officeDocument/2006/relationships" xmlns:p="http://schemas.openxmlformats.org/presentationml/2006/main" type="twoTxTwoObj" preserve="1">
  <p:cSld name="Comparison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8A0BC1-E26E-F348-8264-AE55E086748F}"/>
              </a:ext>
            </a:extLst>
          </p:cNvPr>
          <p:cNvSpPr>
            <a:spLocks noGrp="1"/>
          </p:cNvSpPr>
          <p:nvPr>
            <p:ph type="title"/>
          </p:nvPr>
        </p:nvSpPr>
        <p:spPr>
          <a:xfrm>
            <a:off x="1157467" y="600034"/>
            <a:ext cx="10163196" cy="275647"/>
          </a:xfrm>
        </p:spPr>
        <p:txBody>
          <a:bodyPr/>
          <a:lstStyle>
            <a:lvl1pPr>
              <a:defRPr sz="2000">
                <a:solidFill>
                  <a:schemeClr val="bg1">
                    <a:lumMod val="65000"/>
                  </a:schemeClr>
                </a:solidFill>
              </a:defRPr>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4C515E8F-7CC1-7A45-9C9D-F49BF2CAE0CF}"/>
              </a:ext>
            </a:extLst>
          </p:cNvPr>
          <p:cNvSpPr>
            <a:spLocks noGrp="1"/>
          </p:cNvSpPr>
          <p:nvPr>
            <p:ph type="body" idx="1"/>
          </p:nvPr>
        </p:nvSpPr>
        <p:spPr>
          <a:xfrm>
            <a:off x="1163880" y="1324554"/>
            <a:ext cx="5157787" cy="537177"/>
          </a:xfrm>
        </p:spPr>
        <p:txBody>
          <a:bodyPr anchor="t" anchorCtr="0"/>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77B413C-B2A5-2B49-A4B8-E9FFD6BBEF55}"/>
              </a:ext>
            </a:extLst>
          </p:cNvPr>
          <p:cNvSpPr>
            <a:spLocks noGrp="1"/>
          </p:cNvSpPr>
          <p:nvPr>
            <p:ph sz="half" idx="2" hasCustomPrompt="1"/>
          </p:nvPr>
        </p:nvSpPr>
        <p:spPr>
          <a:xfrm>
            <a:off x="1184779" y="2200533"/>
            <a:ext cx="5136889" cy="3356642"/>
          </a:xfrm>
        </p:spPr>
        <p:txBody>
          <a:bodyPr/>
          <a:lstStyle>
            <a:lvl1pPr>
              <a:defRPr sz="2800"/>
            </a:lvl1pPr>
            <a:lvl3pPr marL="800100" indent="-342900">
              <a:buFont typeface="Arial" panose="020B0604020202020204" pitchFamily="34" charset="0"/>
              <a:buChar char="•"/>
              <a:defRPr/>
            </a:lvl3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F40C7541-396E-B04E-BA5F-78A114E03795}"/>
              </a:ext>
            </a:extLst>
          </p:cNvPr>
          <p:cNvSpPr>
            <a:spLocks noGrp="1"/>
          </p:cNvSpPr>
          <p:nvPr>
            <p:ph type="body" sz="quarter" idx="3"/>
          </p:nvPr>
        </p:nvSpPr>
        <p:spPr>
          <a:xfrm>
            <a:off x="6519452" y="1324554"/>
            <a:ext cx="5160039" cy="537177"/>
          </a:xfrm>
        </p:spPr>
        <p:txBody>
          <a:bodyPr anchor="t" anchorCtr="0"/>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68678F0-C2AA-FE49-BABD-8E84BFBA8868}"/>
              </a:ext>
            </a:extLst>
          </p:cNvPr>
          <p:cNvSpPr>
            <a:spLocks noGrp="1"/>
          </p:cNvSpPr>
          <p:nvPr>
            <p:ph sz="quarter" idx="4" hasCustomPrompt="1"/>
          </p:nvPr>
        </p:nvSpPr>
        <p:spPr>
          <a:xfrm>
            <a:off x="6542589" y="2200533"/>
            <a:ext cx="5160040" cy="3356642"/>
          </a:xfrm>
        </p:spPr>
        <p:txBody>
          <a:bodyPr/>
          <a:lstStyle>
            <a:lvl1pPr>
              <a:defRPr sz="2800"/>
            </a:lvl1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Footer Placeholder 7">
            <a:extLst>
              <a:ext uri="{FF2B5EF4-FFF2-40B4-BE49-F238E27FC236}">
                <a16:creationId xmlns:a16="http://schemas.microsoft.com/office/drawing/2014/main" id="{EA6CF3B6-96DD-354B-9D35-097AC7F6B87D}"/>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D35B91E0-4870-CD48-8ECC-1DBCDBF283F4}"/>
              </a:ext>
            </a:extLst>
          </p:cNvPr>
          <p:cNvSpPr>
            <a:spLocks noGrp="1"/>
          </p:cNvSpPr>
          <p:nvPr>
            <p:ph type="sldNum" sz="quarter" idx="12"/>
          </p:nvPr>
        </p:nvSpPr>
        <p:spPr/>
        <p:txBody>
          <a:bodyPr/>
          <a:lstStyle>
            <a:lvl1pPr>
              <a:defRPr>
                <a:solidFill>
                  <a:schemeClr val="accent1"/>
                </a:solidFill>
              </a:defRPr>
            </a:lvl1pPr>
          </a:lstStyle>
          <a:p>
            <a:fld id="{96ACBB43-5C7B-084B-877B-5EF90931306D}" type="slidenum">
              <a:rPr lang="en-US" smtClean="0"/>
              <a:pPr/>
              <a:t>‹#›</a:t>
            </a:fld>
            <a:endParaRPr lang="en-US" dirty="0"/>
          </a:p>
        </p:txBody>
      </p:sp>
      <p:cxnSp>
        <p:nvCxnSpPr>
          <p:cNvPr id="11" name="Straight Connector 10">
            <a:extLst>
              <a:ext uri="{FF2B5EF4-FFF2-40B4-BE49-F238E27FC236}">
                <a16:creationId xmlns:a16="http://schemas.microsoft.com/office/drawing/2014/main" id="{C882155A-D15F-6441-98DD-4C50FAA1A628}"/>
              </a:ext>
            </a:extLst>
          </p:cNvPr>
          <p:cNvCxnSpPr/>
          <p:nvPr userDrawn="1"/>
        </p:nvCxnSpPr>
        <p:spPr>
          <a:xfrm>
            <a:off x="1163880" y="1183938"/>
            <a:ext cx="5157787" cy="0"/>
          </a:xfrm>
          <a:prstGeom prst="line">
            <a:avLst/>
          </a:prstGeom>
          <a:ln w="47625"/>
        </p:spPr>
        <p:style>
          <a:lnRef idx="3">
            <a:schemeClr val="accent1"/>
          </a:lnRef>
          <a:fillRef idx="0">
            <a:schemeClr val="accent1"/>
          </a:fillRef>
          <a:effectRef idx="2">
            <a:schemeClr val="accent1"/>
          </a:effectRef>
          <a:fontRef idx="minor">
            <a:schemeClr val="tx1"/>
          </a:fontRef>
        </p:style>
      </p:cxnSp>
      <p:cxnSp>
        <p:nvCxnSpPr>
          <p:cNvPr id="12" name="Straight Connector 11">
            <a:extLst>
              <a:ext uri="{FF2B5EF4-FFF2-40B4-BE49-F238E27FC236}">
                <a16:creationId xmlns:a16="http://schemas.microsoft.com/office/drawing/2014/main" id="{EC42D5B9-E51E-504A-A069-E877528889DD}"/>
              </a:ext>
            </a:extLst>
          </p:cNvPr>
          <p:cNvCxnSpPr>
            <a:cxnSpLocks/>
          </p:cNvCxnSpPr>
          <p:nvPr userDrawn="1"/>
        </p:nvCxnSpPr>
        <p:spPr>
          <a:xfrm>
            <a:off x="6496295" y="1183938"/>
            <a:ext cx="5183188" cy="0"/>
          </a:xfrm>
          <a:prstGeom prst="line">
            <a:avLst/>
          </a:prstGeom>
          <a:ln w="47625"/>
        </p:spPr>
        <p:style>
          <a:lnRef idx="3">
            <a:schemeClr val="accent1"/>
          </a:lnRef>
          <a:fillRef idx="0">
            <a:schemeClr val="accent1"/>
          </a:fillRef>
          <a:effectRef idx="2">
            <a:schemeClr val="accent1"/>
          </a:effectRef>
          <a:fontRef idx="minor">
            <a:schemeClr val="tx1"/>
          </a:fontRef>
        </p:style>
      </p:cxnSp>
      <p:cxnSp>
        <p:nvCxnSpPr>
          <p:cNvPr id="15" name="Straight Connector 14">
            <a:extLst>
              <a:ext uri="{FF2B5EF4-FFF2-40B4-BE49-F238E27FC236}">
                <a16:creationId xmlns:a16="http://schemas.microsoft.com/office/drawing/2014/main" id="{3C1C28F0-BE87-4D4C-8ABB-585C9A7178AB}"/>
              </a:ext>
            </a:extLst>
          </p:cNvPr>
          <p:cNvCxnSpPr/>
          <p:nvPr userDrawn="1"/>
        </p:nvCxnSpPr>
        <p:spPr>
          <a:xfrm>
            <a:off x="1163880" y="2075189"/>
            <a:ext cx="5157787" cy="0"/>
          </a:xfrm>
          <a:prstGeom prst="line">
            <a:avLst/>
          </a:prstGeom>
          <a:ln w="15875"/>
        </p:spPr>
        <p:style>
          <a:lnRef idx="3">
            <a:schemeClr val="accent1"/>
          </a:lnRef>
          <a:fillRef idx="0">
            <a:schemeClr val="accent1"/>
          </a:fillRef>
          <a:effectRef idx="2">
            <a:schemeClr val="accent1"/>
          </a:effectRef>
          <a:fontRef idx="minor">
            <a:schemeClr val="tx1"/>
          </a:fontRef>
        </p:style>
      </p:cxnSp>
      <p:cxnSp>
        <p:nvCxnSpPr>
          <p:cNvPr id="16" name="Straight Connector 15">
            <a:extLst>
              <a:ext uri="{FF2B5EF4-FFF2-40B4-BE49-F238E27FC236}">
                <a16:creationId xmlns:a16="http://schemas.microsoft.com/office/drawing/2014/main" id="{2F103DE9-94D1-6845-BD4E-842135DC9FF6}"/>
              </a:ext>
            </a:extLst>
          </p:cNvPr>
          <p:cNvCxnSpPr>
            <a:cxnSpLocks/>
          </p:cNvCxnSpPr>
          <p:nvPr userDrawn="1"/>
        </p:nvCxnSpPr>
        <p:spPr>
          <a:xfrm>
            <a:off x="6519440" y="2075189"/>
            <a:ext cx="5160040" cy="0"/>
          </a:xfrm>
          <a:prstGeom prst="line">
            <a:avLst/>
          </a:prstGeom>
          <a:ln w="15875"/>
        </p:spPr>
        <p:style>
          <a:lnRef idx="3">
            <a:schemeClr val="accent1"/>
          </a:lnRef>
          <a:fillRef idx="0">
            <a:schemeClr val="accent1"/>
          </a:fillRef>
          <a:effectRef idx="2">
            <a:schemeClr val="accent1"/>
          </a:effectRef>
          <a:fontRef idx="minor">
            <a:schemeClr val="tx1"/>
          </a:fontRef>
        </p:style>
      </p:cxnSp>
      <p:cxnSp>
        <p:nvCxnSpPr>
          <p:cNvPr id="17" name="Straight Connector 16">
            <a:extLst>
              <a:ext uri="{FF2B5EF4-FFF2-40B4-BE49-F238E27FC236}">
                <a16:creationId xmlns:a16="http://schemas.microsoft.com/office/drawing/2014/main" id="{E9B66F85-9BD7-4043-B761-2BAD2FFD09F6}"/>
              </a:ext>
            </a:extLst>
          </p:cNvPr>
          <p:cNvCxnSpPr>
            <a:cxnSpLocks/>
          </p:cNvCxnSpPr>
          <p:nvPr userDrawn="1"/>
        </p:nvCxnSpPr>
        <p:spPr>
          <a:xfrm>
            <a:off x="1187032" y="5956762"/>
            <a:ext cx="5134639" cy="0"/>
          </a:xfrm>
          <a:prstGeom prst="line">
            <a:avLst/>
          </a:prstGeom>
          <a:ln w="15875"/>
        </p:spPr>
        <p:style>
          <a:lnRef idx="3">
            <a:schemeClr val="accent1"/>
          </a:lnRef>
          <a:fillRef idx="0">
            <a:schemeClr val="accent1"/>
          </a:fillRef>
          <a:effectRef idx="2">
            <a:schemeClr val="accent1"/>
          </a:effectRef>
          <a:fontRef idx="minor">
            <a:schemeClr val="tx1"/>
          </a:fontRef>
        </p:style>
      </p:cxnSp>
      <p:cxnSp>
        <p:nvCxnSpPr>
          <p:cNvPr id="18" name="Straight Connector 17">
            <a:extLst>
              <a:ext uri="{FF2B5EF4-FFF2-40B4-BE49-F238E27FC236}">
                <a16:creationId xmlns:a16="http://schemas.microsoft.com/office/drawing/2014/main" id="{FABBB607-D0F6-8148-93DE-AB163FE92524}"/>
              </a:ext>
            </a:extLst>
          </p:cNvPr>
          <p:cNvCxnSpPr>
            <a:cxnSpLocks/>
          </p:cNvCxnSpPr>
          <p:nvPr userDrawn="1"/>
        </p:nvCxnSpPr>
        <p:spPr>
          <a:xfrm>
            <a:off x="6542589" y="5956762"/>
            <a:ext cx="5160040" cy="0"/>
          </a:xfrm>
          <a:prstGeom prst="line">
            <a:avLst/>
          </a:prstGeom>
          <a:ln w="15875"/>
        </p:spPr>
        <p:style>
          <a:lnRef idx="3">
            <a:schemeClr val="accent1"/>
          </a:lnRef>
          <a:fillRef idx="0">
            <a:schemeClr val="accent1"/>
          </a:fillRef>
          <a:effectRef idx="2">
            <a:schemeClr val="accent1"/>
          </a:effectRef>
          <a:fontRef idx="minor">
            <a:schemeClr val="tx1"/>
          </a:fontRef>
        </p:style>
      </p:cxnSp>
      <p:pic>
        <p:nvPicPr>
          <p:cNvPr id="21" name="Picture 20">
            <a:extLst>
              <a:ext uri="{FF2B5EF4-FFF2-40B4-BE49-F238E27FC236}">
                <a16:creationId xmlns:a16="http://schemas.microsoft.com/office/drawing/2014/main" id="{E176AB45-BDCE-4010-ABA8-DAC438A4C00C}"/>
              </a:ext>
            </a:extLst>
          </p:cNvPr>
          <p:cNvPicPr>
            <a:picLocks noChangeAspect="1"/>
          </p:cNvPicPr>
          <p:nvPr userDrawn="1"/>
        </p:nvPicPr>
        <p:blipFill>
          <a:blip r:embed="rId3"/>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2945409536"/>
      </p:ext>
    </p:extLst>
  </p:cSld>
  <p:clrMapOvr>
    <a:masterClrMapping/>
  </p:clrMapOvr>
</p:sldLayout>
</file>

<file path=ppt/slideLayouts/slideLayout2162.xml><?xml version="1.0" encoding="utf-8"?>
<p:sldLayout xmlns:a="http://schemas.openxmlformats.org/drawingml/2006/main" xmlns:r="http://schemas.openxmlformats.org/officeDocument/2006/relationships" xmlns:p="http://schemas.openxmlformats.org/presentationml/2006/main" userDrawn="1">
  <p:cSld name="Title and Content - With Animations">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1560286"/>
            <a:ext cx="10515600" cy="3912862"/>
          </a:xfrm>
        </p:spPr>
        <p:txBody>
          <a:bodyPr/>
          <a:lstStyle>
            <a:lvl1pPr>
              <a:lnSpc>
                <a:spcPct val="100000"/>
              </a:lnSpc>
              <a:spcBef>
                <a:spcPts val="0"/>
              </a:spcBef>
              <a:spcAft>
                <a:spcPts val="750"/>
              </a:spcAft>
              <a:defRPr sz="2700" baseline="0">
                <a:latin typeface="Arial"/>
                <a:cs typeface="Arial"/>
              </a:defRPr>
            </a:lvl1pPr>
            <a:lvl2pPr>
              <a:lnSpc>
                <a:spcPct val="100000"/>
              </a:lnSpc>
              <a:spcBef>
                <a:spcPts val="0"/>
              </a:spcBef>
              <a:spcAft>
                <a:spcPts val="750"/>
              </a:spcAft>
              <a:defRPr sz="1800" b="0" i="0" baseline="0">
                <a:solidFill>
                  <a:schemeClr val="bg1">
                    <a:lumMod val="50000"/>
                  </a:schemeClr>
                </a:solidFill>
                <a:latin typeface="Arial"/>
                <a:ea typeface="Gotham-Book" charset="0"/>
                <a:cs typeface="Arial"/>
              </a:defRPr>
            </a:lvl2pPr>
            <a:lvl3pPr>
              <a:lnSpc>
                <a:spcPct val="100000"/>
              </a:lnSpc>
              <a:spcBef>
                <a:spcPts val="0"/>
              </a:spcBef>
              <a:spcAft>
                <a:spcPts val="750"/>
              </a:spcAft>
              <a:defRPr sz="1200" baseline="0">
                <a:solidFill>
                  <a:schemeClr val="bg1">
                    <a:lumMod val="50000"/>
                  </a:schemeClr>
                </a:solidFill>
                <a:latin typeface="Arial"/>
                <a:cs typeface="Arial"/>
              </a:defRPr>
            </a:lvl3pPr>
          </a:lstStyle>
          <a:p>
            <a:pPr lvl="0"/>
            <a:r>
              <a:rPr lang="en-US" dirty="0"/>
              <a:t>Click to edit Master text styles</a:t>
            </a:r>
          </a:p>
          <a:p>
            <a:pPr lvl="1"/>
            <a:r>
              <a:rPr lang="en-US" dirty="0"/>
              <a:t>Second level</a:t>
            </a:r>
          </a:p>
          <a:p>
            <a:pPr lvl="2"/>
            <a:r>
              <a:rPr lang="en-US" dirty="0"/>
              <a:t>Third level</a:t>
            </a:r>
          </a:p>
        </p:txBody>
      </p:sp>
      <p:sp>
        <p:nvSpPr>
          <p:cNvPr id="10" name="Title 1"/>
          <p:cNvSpPr>
            <a:spLocks noGrp="1"/>
          </p:cNvSpPr>
          <p:nvPr>
            <p:ph type="title"/>
          </p:nvPr>
        </p:nvSpPr>
        <p:spPr>
          <a:xfrm>
            <a:off x="838199" y="344715"/>
            <a:ext cx="10515600" cy="879928"/>
          </a:xfrm>
        </p:spPr>
        <p:txBody>
          <a:bodyPr/>
          <a:lstStyle>
            <a:lvl1pPr>
              <a:defRPr>
                <a:solidFill>
                  <a:schemeClr val="accent5">
                    <a:lumMod val="50000"/>
                  </a:schemeClr>
                </a:solidFill>
              </a:defRPr>
            </a:lvl1pPr>
          </a:lstStyle>
          <a:p>
            <a:r>
              <a:rPr lang="en-US" dirty="0"/>
              <a:t>Click to edit Master title style</a:t>
            </a:r>
          </a:p>
        </p:txBody>
      </p:sp>
    </p:spTree>
    <p:extLst>
      <p:ext uri="{BB962C8B-B14F-4D97-AF65-F5344CB8AC3E}">
        <p14:creationId xmlns:p14="http://schemas.microsoft.com/office/powerpoint/2010/main" val="4189518938"/>
      </p:ext>
    </p:extLst>
  </p:cSld>
  <p:clrMapOvr>
    <a:masterClrMapping/>
  </p:clrMapOvr>
  <p:transition/>
</p:sldLayout>
</file>

<file path=ppt/slideLayouts/slideLayout2163.xml><?xml version="1.0" encoding="utf-8"?>
<p:sldLayout xmlns:a="http://schemas.openxmlformats.org/drawingml/2006/main" xmlns:r="http://schemas.openxmlformats.org/officeDocument/2006/relationships" xmlns:p="http://schemas.openxmlformats.org/presentationml/2006/main" preserve="1">
  <p:cSld name="Title Slide_Cover with Image ">
    <p:spTree>
      <p:nvGrpSpPr>
        <p:cNvPr id="1" name=""/>
        <p:cNvGrpSpPr/>
        <p:nvPr/>
      </p:nvGrpSpPr>
      <p:grpSpPr>
        <a:xfrm>
          <a:off x="0" y="0"/>
          <a:ext cx="0" cy="0"/>
          <a:chOff x="0" y="0"/>
          <a:chExt cx="0" cy="0"/>
        </a:xfrm>
      </p:grpSpPr>
      <p:pic>
        <p:nvPicPr>
          <p:cNvPr id="16" name="Picture 15" descr="A group of doctors with stethoscopes&#10;&#10;Description automatically generated">
            <a:extLst>
              <a:ext uri="{FF2B5EF4-FFF2-40B4-BE49-F238E27FC236}">
                <a16:creationId xmlns:a16="http://schemas.microsoft.com/office/drawing/2014/main" id="{54423DC7-8153-099F-3D56-F1AD8557D1DB}"/>
              </a:ext>
            </a:extLst>
          </p:cNvPr>
          <p:cNvPicPr>
            <a:picLocks noGrp="1" noRot="1" noChangeAspect="1" noMove="1" noResize="1" noEditPoints="1" noAdjustHandles="1" noChangeArrowheads="1" noChangeShapeType="1" noCrop="1"/>
          </p:cNvPicPr>
          <p:nvPr/>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8EE1810F-5D03-8653-7703-74D4C342A524}"/>
              </a:ext>
            </a:extLst>
          </p:cNvPr>
          <p:cNvSpPr>
            <a:spLocks noGrp="1"/>
          </p:cNvSpPr>
          <p:nvPr>
            <p:ph type="ctrTitle" hasCustomPrompt="1"/>
          </p:nvPr>
        </p:nvSpPr>
        <p:spPr>
          <a:xfrm>
            <a:off x="5600702" y="206853"/>
            <a:ext cx="5943599" cy="2396836"/>
          </a:xfrm>
        </p:spPr>
        <p:txBody>
          <a:bodyPr lIns="0" tIns="0" rIns="0" bIns="0" anchor="b">
            <a:normAutofit/>
          </a:bodyPr>
          <a:lstStyle>
            <a:lvl1pPr algn="l">
              <a:lnSpc>
                <a:spcPts val="4200"/>
              </a:lnSpc>
              <a:defRPr sz="2625" baseline="0"/>
            </a:lvl1pPr>
          </a:lstStyle>
          <a:p>
            <a:pPr>
              <a:lnSpc>
                <a:spcPts val="4200"/>
              </a:lnSpc>
            </a:pPr>
            <a:br>
              <a:rPr lang="en-US" sz="2625" b="1">
                <a:solidFill>
                  <a:srgbClr val="002060"/>
                </a:solidFill>
                <a:latin typeface="Arial" panose="020B0604020202020204" pitchFamily="34" charset="0"/>
                <a:cs typeface="Arial" panose="020B0604020202020204" pitchFamily="34" charset="0"/>
              </a:rPr>
            </a:br>
            <a:r>
              <a:rPr lang="en-US" sz="2625" b="1">
                <a:solidFill>
                  <a:srgbClr val="002060"/>
                </a:solidFill>
                <a:latin typeface="Arial" panose="020B0604020202020204" pitchFamily="34" charset="0"/>
                <a:cs typeface="Arial" panose="020B0604020202020204" pitchFamily="34" charset="0"/>
              </a:rPr>
              <a:t>Max 3 lines: Head bottom aligns in box. Arial uc/lc Reg 35 size on 42 space</a:t>
            </a:r>
          </a:p>
        </p:txBody>
      </p:sp>
      <p:sp>
        <p:nvSpPr>
          <p:cNvPr id="3" name="Subtitle 2">
            <a:extLst>
              <a:ext uri="{FF2B5EF4-FFF2-40B4-BE49-F238E27FC236}">
                <a16:creationId xmlns:a16="http://schemas.microsoft.com/office/drawing/2014/main" id="{29EC616D-3BBA-C604-E034-ADE21A5C420D}"/>
              </a:ext>
            </a:extLst>
          </p:cNvPr>
          <p:cNvSpPr>
            <a:spLocks noGrp="1"/>
          </p:cNvSpPr>
          <p:nvPr>
            <p:ph type="subTitle" idx="1" hasCustomPrompt="1"/>
          </p:nvPr>
        </p:nvSpPr>
        <p:spPr>
          <a:xfrm>
            <a:off x="5600702" y="3160789"/>
            <a:ext cx="5943599" cy="1655762"/>
          </a:xfrm>
        </p:spPr>
        <p:txBody>
          <a:bodyPr>
            <a:normAutofit/>
          </a:bodyPr>
          <a:lstStyle>
            <a:lvl1pPr marL="0" indent="0" algn="l">
              <a:lnSpc>
                <a:spcPts val="2900"/>
              </a:lnSpc>
              <a:buNone/>
              <a:defRPr sz="1500" b="0" i="1" baseline="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lnSpc>
                <a:spcPts val="2900"/>
              </a:lnSpc>
            </a:pPr>
            <a:r>
              <a:rPr lang="en-US" sz="1500" i="1">
                <a:solidFill>
                  <a:srgbClr val="002060"/>
                </a:solidFill>
                <a:latin typeface="Arial" panose="020B0604020202020204" pitchFamily="34" charset="0"/>
                <a:cs typeface="Arial" panose="020B0604020202020204" pitchFamily="34" charset="0"/>
              </a:rPr>
              <a:t>Subhead Top Aligns in This Box Shown Here</a:t>
            </a:r>
            <a:br>
              <a:rPr lang="en-US" sz="1500" i="1">
                <a:solidFill>
                  <a:srgbClr val="002060"/>
                </a:solidFill>
                <a:latin typeface="Arial" panose="020B0604020202020204" pitchFamily="34" charset="0"/>
                <a:cs typeface="Arial" panose="020B0604020202020204" pitchFamily="34" charset="0"/>
              </a:rPr>
            </a:br>
            <a:r>
              <a:rPr lang="en-US" sz="1500" i="1">
                <a:solidFill>
                  <a:srgbClr val="002060"/>
                </a:solidFill>
                <a:latin typeface="Arial" panose="020B0604020202020204" pitchFamily="34" charset="0"/>
                <a:cs typeface="Arial" panose="020B0604020202020204" pitchFamily="34" charset="0"/>
              </a:rPr>
              <a:t>Uc/Lc 20 Point on 29 Line Spacing Arial Regular </a:t>
            </a:r>
            <a:br>
              <a:rPr lang="en-US" sz="1500" i="1">
                <a:solidFill>
                  <a:srgbClr val="002060"/>
                </a:solidFill>
                <a:latin typeface="Arial" panose="020B0604020202020204" pitchFamily="34" charset="0"/>
                <a:cs typeface="Arial" panose="020B0604020202020204" pitchFamily="34" charset="0"/>
              </a:rPr>
            </a:br>
            <a:r>
              <a:rPr lang="en-US" sz="1500" i="1">
                <a:solidFill>
                  <a:srgbClr val="002060"/>
                </a:solidFill>
                <a:latin typeface="Arial" panose="020B0604020202020204" pitchFamily="34" charset="0"/>
                <a:cs typeface="Arial" panose="020B0604020202020204" pitchFamily="34" charset="0"/>
              </a:rPr>
              <a:t>and Shown with Maximum of Three Lines</a:t>
            </a:r>
          </a:p>
        </p:txBody>
      </p:sp>
      <p:cxnSp>
        <p:nvCxnSpPr>
          <p:cNvPr id="9" name="Straight Connector 8">
            <a:extLst>
              <a:ext uri="{FF2B5EF4-FFF2-40B4-BE49-F238E27FC236}">
                <a16:creationId xmlns:a16="http://schemas.microsoft.com/office/drawing/2014/main" id="{258B74E7-1845-4053-F202-9BC6524628B7}"/>
              </a:ext>
            </a:extLst>
          </p:cNvPr>
          <p:cNvCxnSpPr>
            <a:cxnSpLocks/>
          </p:cNvCxnSpPr>
          <p:nvPr/>
        </p:nvCxnSpPr>
        <p:spPr>
          <a:xfrm>
            <a:off x="5600700" y="2859217"/>
            <a:ext cx="5943600" cy="0"/>
          </a:xfrm>
          <a:prstGeom prst="line">
            <a:avLst/>
          </a:prstGeom>
          <a:ln w="12700">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0093581"/>
      </p:ext>
    </p:extLst>
  </p:cSld>
  <p:clrMapOvr>
    <a:masterClrMapping/>
  </p:clrMapOvr>
  <p:extLst>
    <p:ext uri="{DCECCB84-F9BA-43D5-87BE-67443E8EF086}">
      <p15:sldGuideLst xmlns:p15="http://schemas.microsoft.com/office/powerpoint/2012/main">
        <p15:guide id="1" orient="horz" pos="1800">
          <p15:clr>
            <a:srgbClr val="FBAE40"/>
          </p15:clr>
        </p15:guide>
        <p15:guide id="2" pos="4704">
          <p15:clr>
            <a:srgbClr val="FBAE40"/>
          </p15:clr>
        </p15:guide>
        <p15:guide id="3" pos="9696">
          <p15:clr>
            <a:srgbClr val="FBAE40"/>
          </p15:clr>
        </p15:guide>
        <p15:guide id="4" orient="horz" pos="1632">
          <p15:clr>
            <a:srgbClr val="FBAE40"/>
          </p15:clr>
        </p15:guide>
        <p15:guide id="6" orient="horz" pos="1992">
          <p15:clr>
            <a:srgbClr val="FBAE40"/>
          </p15:clr>
        </p15:guide>
      </p15:sldGuideLst>
    </p:ext>
  </p:extLst>
</p:sldLayout>
</file>

<file path=ppt/slideLayouts/slideLayout2164.xml><?xml version="1.0" encoding="utf-8"?>
<p:sldLayout xmlns:a="http://schemas.openxmlformats.org/drawingml/2006/main" xmlns:r="http://schemas.openxmlformats.org/officeDocument/2006/relationships" xmlns:p="http://schemas.openxmlformats.org/presentationml/2006/main" preserve="1">
  <p:cSld name="Title Slide_Cover NO Image ">
    <p:spTree>
      <p:nvGrpSpPr>
        <p:cNvPr id="1" name=""/>
        <p:cNvGrpSpPr/>
        <p:nvPr/>
      </p:nvGrpSpPr>
      <p:grpSpPr>
        <a:xfrm>
          <a:off x="0" y="0"/>
          <a:ext cx="0" cy="0"/>
          <a:chOff x="0" y="0"/>
          <a:chExt cx="0" cy="0"/>
        </a:xfrm>
      </p:grpSpPr>
      <p:pic>
        <p:nvPicPr>
          <p:cNvPr id="17" name="Picture 16" descr="A white background with blue and red text&#10;&#10;Description automatically generated">
            <a:extLst>
              <a:ext uri="{FF2B5EF4-FFF2-40B4-BE49-F238E27FC236}">
                <a16:creationId xmlns:a16="http://schemas.microsoft.com/office/drawing/2014/main" id="{8E4AB16B-6B2E-E51F-C620-E35F716FC6AC}"/>
              </a:ext>
            </a:extLst>
          </p:cNvPr>
          <p:cNvPicPr>
            <a:picLocks noGrp="1" noRot="1" noChangeAspect="1" noMove="1" noResize="1" noEditPoints="1" noAdjustHandles="1" noChangeArrowheads="1" noChangeShapeType="1" noCrop="1"/>
          </p:cNvPicPr>
          <p:nvPr/>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8EE1810F-5D03-8653-7703-74D4C342A524}"/>
              </a:ext>
            </a:extLst>
          </p:cNvPr>
          <p:cNvSpPr>
            <a:spLocks noGrp="1"/>
          </p:cNvSpPr>
          <p:nvPr>
            <p:ph type="ctrTitle"/>
          </p:nvPr>
        </p:nvSpPr>
        <p:spPr>
          <a:xfrm>
            <a:off x="800102" y="206853"/>
            <a:ext cx="10738756" cy="2396836"/>
          </a:xfrm>
        </p:spPr>
        <p:txBody>
          <a:bodyPr lIns="0" tIns="0" rIns="0" bIns="0" anchor="b">
            <a:normAutofit/>
          </a:bodyPr>
          <a:lstStyle>
            <a:lvl1pPr algn="l">
              <a:lnSpc>
                <a:spcPts val="4200"/>
              </a:lnSpc>
              <a:defRPr sz="2625" baseline="0"/>
            </a:lvl1pPr>
          </a:lstStyle>
          <a:p>
            <a:pPr>
              <a:lnSpc>
                <a:spcPts val="4200"/>
              </a:lnSpc>
            </a:pPr>
            <a:endParaRPr lang="en-US" sz="2625" b="1">
              <a:solidFill>
                <a:srgbClr val="002060"/>
              </a:solidFill>
              <a:latin typeface="Arial" panose="020B0604020202020204" pitchFamily="34" charset="0"/>
              <a:cs typeface="Arial" panose="020B0604020202020204" pitchFamily="34" charset="0"/>
            </a:endParaRPr>
          </a:p>
        </p:txBody>
      </p:sp>
      <p:sp>
        <p:nvSpPr>
          <p:cNvPr id="3" name="Subtitle 2">
            <a:extLst>
              <a:ext uri="{FF2B5EF4-FFF2-40B4-BE49-F238E27FC236}">
                <a16:creationId xmlns:a16="http://schemas.microsoft.com/office/drawing/2014/main" id="{29EC616D-3BBA-C604-E034-ADE21A5C420D}"/>
              </a:ext>
            </a:extLst>
          </p:cNvPr>
          <p:cNvSpPr>
            <a:spLocks noGrp="1"/>
          </p:cNvSpPr>
          <p:nvPr>
            <p:ph type="subTitle" idx="1"/>
          </p:nvPr>
        </p:nvSpPr>
        <p:spPr>
          <a:xfrm>
            <a:off x="800100" y="3160789"/>
            <a:ext cx="10738757" cy="1655762"/>
          </a:xfrm>
        </p:spPr>
        <p:txBody>
          <a:bodyPr>
            <a:normAutofit/>
          </a:bodyPr>
          <a:lstStyle>
            <a:lvl1pPr marL="0" indent="0" algn="l">
              <a:lnSpc>
                <a:spcPts val="2900"/>
              </a:lnSpc>
              <a:buNone/>
              <a:defRPr sz="1500" b="0" i="1" baseline="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lnSpc>
                <a:spcPts val="2900"/>
              </a:lnSpc>
            </a:pPr>
            <a:endParaRPr lang="en-US" sz="1500" i="1">
              <a:solidFill>
                <a:srgbClr val="002060"/>
              </a:solidFill>
              <a:latin typeface="Arial" panose="020B0604020202020204" pitchFamily="34" charset="0"/>
              <a:cs typeface="Arial" panose="020B0604020202020204" pitchFamily="34" charset="0"/>
            </a:endParaRPr>
          </a:p>
        </p:txBody>
      </p:sp>
      <p:cxnSp>
        <p:nvCxnSpPr>
          <p:cNvPr id="9" name="Straight Connector 8">
            <a:extLst>
              <a:ext uri="{FF2B5EF4-FFF2-40B4-BE49-F238E27FC236}">
                <a16:creationId xmlns:a16="http://schemas.microsoft.com/office/drawing/2014/main" id="{258B74E7-1845-4053-F202-9BC6524628B7}"/>
              </a:ext>
            </a:extLst>
          </p:cNvPr>
          <p:cNvCxnSpPr>
            <a:cxnSpLocks/>
          </p:cNvCxnSpPr>
          <p:nvPr/>
        </p:nvCxnSpPr>
        <p:spPr>
          <a:xfrm>
            <a:off x="831849" y="2859217"/>
            <a:ext cx="10712451" cy="0"/>
          </a:xfrm>
          <a:prstGeom prst="line">
            <a:avLst/>
          </a:prstGeom>
          <a:ln w="12700">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2501700"/>
      </p:ext>
    </p:extLst>
  </p:cSld>
  <p:clrMapOvr>
    <a:masterClrMapping/>
  </p:clrMapOvr>
  <p:extLst>
    <p:ext uri="{DCECCB84-F9BA-43D5-87BE-67443E8EF086}">
      <p15:sldGuideLst xmlns:p15="http://schemas.microsoft.com/office/powerpoint/2012/main">
        <p15:guide id="1" orient="horz" pos="1800">
          <p15:clr>
            <a:srgbClr val="FBAE40"/>
          </p15:clr>
        </p15:guide>
        <p15:guide id="2" pos="672">
          <p15:clr>
            <a:srgbClr val="FBAE40"/>
          </p15:clr>
        </p15:guide>
        <p15:guide id="3" pos="9696">
          <p15:clr>
            <a:srgbClr val="FBAE40"/>
          </p15:clr>
        </p15:guide>
        <p15:guide id="4" orient="horz" pos="1992">
          <p15:clr>
            <a:srgbClr val="FBAE40"/>
          </p15:clr>
        </p15:guide>
        <p15:guide id="5" orient="horz" pos="1656">
          <p15:clr>
            <a:srgbClr val="FBAE40"/>
          </p15:clr>
        </p15:guide>
      </p15:sldGuideLst>
    </p:ext>
  </p:extLst>
</p:sldLayout>
</file>

<file path=ppt/slideLayouts/slideLayout2165.xml><?xml version="1.0" encoding="utf-8"?>
<p:sldLayout xmlns:a="http://schemas.openxmlformats.org/drawingml/2006/main" xmlns:r="http://schemas.openxmlformats.org/officeDocument/2006/relationships" xmlns:p="http://schemas.openxmlformats.org/presentationml/2006/main" preserve="1">
  <p:cSld name="Content page_Head_Sub_Bullets">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7238EF-7A2A-E807-B913-60AB5DF8A825}"/>
              </a:ext>
            </a:extLst>
          </p:cNvPr>
          <p:cNvPicPr>
            <a:picLocks noGrp="1" noRot="1" noChangeAspect="1" noMove="1" noResize="1" noEditPoints="1" noAdjustHandles="1" noChangeArrowheads="1" noChangeShapeType="1" noCrop="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405278830"/>
      </p:ext>
    </p:extLst>
  </p:cSld>
  <p:clrMapOvr>
    <a:masterClrMapping/>
  </p:clrMapOvr>
  <p:extLst>
    <p:ext uri="{DCECCB84-F9BA-43D5-87BE-67443E8EF086}">
      <p15:sldGuideLst xmlns:p15="http://schemas.microsoft.com/office/powerpoint/2012/main">
        <p15:guide id="2" pos="672">
          <p15:clr>
            <a:srgbClr val="FBAE40"/>
          </p15:clr>
        </p15:guide>
        <p15:guide id="3" pos="9696">
          <p15:clr>
            <a:srgbClr val="FBAE40"/>
          </p15:clr>
        </p15:guide>
        <p15:guide id="4" orient="horz" pos="600">
          <p15:clr>
            <a:srgbClr val="FBAE40"/>
          </p15:clr>
        </p15:guide>
      </p15:sldGuideLst>
    </p:ext>
  </p:extLst>
</p:sldLayout>
</file>

<file path=ppt/slideLayouts/slideLayout2166.xml><?xml version="1.0" encoding="utf-8"?>
<p:sldLayout xmlns:a="http://schemas.openxmlformats.org/drawingml/2006/main" xmlns:r="http://schemas.openxmlformats.org/officeDocument/2006/relationships" xmlns:p="http://schemas.openxmlformats.org/presentationml/2006/main" preserve="1">
  <p:cSld name="Content page_Bullets">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7238EF-7A2A-E807-B913-60AB5DF8A825}"/>
              </a:ext>
            </a:extLst>
          </p:cNvPr>
          <p:cNvPicPr>
            <a:picLocks noGrp="1" noRot="1" noChangeAspect="1" noMove="1" noResize="1" noEditPoints="1" noAdjustHandles="1" noChangeArrowheads="1" noChangeShapeType="1" noCrop="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3095329146"/>
      </p:ext>
    </p:extLst>
  </p:cSld>
  <p:clrMapOvr>
    <a:masterClrMapping/>
  </p:clrMapOvr>
  <p:extLst>
    <p:ext uri="{DCECCB84-F9BA-43D5-87BE-67443E8EF086}">
      <p15:sldGuideLst xmlns:p15="http://schemas.microsoft.com/office/powerpoint/2012/main">
        <p15:guide id="2" pos="672">
          <p15:clr>
            <a:srgbClr val="FBAE40"/>
          </p15:clr>
        </p15:guide>
        <p15:guide id="3" pos="9696">
          <p15:clr>
            <a:srgbClr val="FBAE40"/>
          </p15:clr>
        </p15:guide>
        <p15:guide id="4" orient="horz" pos="672">
          <p15:clr>
            <a:srgbClr val="FBAE40"/>
          </p15:clr>
        </p15:guide>
      </p15:sldGuideLst>
    </p:ext>
  </p:extLst>
</p:sldLayout>
</file>

<file path=ppt/slideLayouts/slideLayout2167.xml><?xml version="1.0" encoding="utf-8"?>
<p:sldLayout xmlns:a="http://schemas.openxmlformats.org/drawingml/2006/main" xmlns:r="http://schemas.openxmlformats.org/officeDocument/2006/relationships" xmlns:p="http://schemas.openxmlformats.org/presentationml/2006/main" preserve="1">
  <p:cSld name="Content page_Bullets_2 columna">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7238EF-7A2A-E807-B913-60AB5DF8A825}"/>
              </a:ext>
            </a:extLst>
          </p:cNvPr>
          <p:cNvPicPr>
            <a:picLocks noGrp="1" noRot="1" noChangeAspect="1" noMove="1" noResize="1" noEditPoints="1" noAdjustHandles="1" noChangeArrowheads="1" noChangeShapeType="1" noCrop="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676843789"/>
      </p:ext>
    </p:extLst>
  </p:cSld>
  <p:clrMapOvr>
    <a:masterClrMapping/>
  </p:clrMapOvr>
  <p:extLst>
    <p:ext uri="{DCECCB84-F9BA-43D5-87BE-67443E8EF086}">
      <p15:sldGuideLst xmlns:p15="http://schemas.microsoft.com/office/powerpoint/2012/main">
        <p15:guide id="2" pos="672">
          <p15:clr>
            <a:srgbClr val="FBAE40"/>
          </p15:clr>
        </p15:guide>
        <p15:guide id="3" pos="9696">
          <p15:clr>
            <a:srgbClr val="FBAE40"/>
          </p15:clr>
        </p15:guide>
        <p15:guide id="5" orient="horz" pos="648">
          <p15:clr>
            <a:srgbClr val="FBAE40"/>
          </p15:clr>
        </p15:guide>
      </p15:sldGuideLst>
    </p:ext>
  </p:extLst>
</p:sldLayout>
</file>

<file path=ppt/slideLayouts/slideLayout2168.xml><?xml version="1.0" encoding="utf-8"?>
<p:sldLayout xmlns:a="http://schemas.openxmlformats.org/drawingml/2006/main" xmlns:r="http://schemas.openxmlformats.org/officeDocument/2006/relationships" xmlns:p="http://schemas.openxmlformats.org/presentationml/2006/main" preserve="1">
  <p:cSld name="Content_head_picture">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7238EF-7A2A-E807-B913-60AB5DF8A825}"/>
              </a:ext>
            </a:extLst>
          </p:cNvPr>
          <p:cNvPicPr>
            <a:picLocks noGrp="1" noRot="1" noChangeAspect="1" noMove="1" noResize="1" noEditPoints="1" noAdjustHandles="1" noChangeArrowheads="1" noChangeShapeType="1" noCrop="1"/>
          </p:cNvPicPr>
          <p:nvPr/>
        </p:nvPicPr>
        <p:blipFill>
          <a:blip r:embed="rId2"/>
          <a:stretch>
            <a:fillRect/>
          </a:stretch>
        </p:blipFill>
        <p:spPr>
          <a:xfrm>
            <a:off x="0" y="0"/>
            <a:ext cx="12192000" cy="6858000"/>
          </a:xfrm>
          <a:prstGeom prst="rect">
            <a:avLst/>
          </a:prstGeom>
        </p:spPr>
      </p:pic>
      <p:sp>
        <p:nvSpPr>
          <p:cNvPr id="4" name="Picture Placeholder 3">
            <a:extLst>
              <a:ext uri="{FF2B5EF4-FFF2-40B4-BE49-F238E27FC236}">
                <a16:creationId xmlns:a16="http://schemas.microsoft.com/office/drawing/2014/main" id="{383D2C91-0765-D0DC-DAEC-04167626FF94}"/>
              </a:ext>
            </a:extLst>
          </p:cNvPr>
          <p:cNvSpPr>
            <a:spLocks noGrp="1"/>
          </p:cNvSpPr>
          <p:nvPr>
            <p:ph type="pic" sz="quarter" idx="10"/>
          </p:nvPr>
        </p:nvSpPr>
        <p:spPr>
          <a:xfrm>
            <a:off x="800100" y="1527244"/>
            <a:ext cx="5192139" cy="4046707"/>
          </a:xfrm>
        </p:spPr>
        <p:txBody>
          <a:bodyPr/>
          <a:lstStyle/>
          <a:p>
            <a:endParaRPr lang="en-US"/>
          </a:p>
        </p:txBody>
      </p:sp>
      <p:sp>
        <p:nvSpPr>
          <p:cNvPr id="10" name="Picture Placeholder 3">
            <a:extLst>
              <a:ext uri="{FF2B5EF4-FFF2-40B4-BE49-F238E27FC236}">
                <a16:creationId xmlns:a16="http://schemas.microsoft.com/office/drawing/2014/main" id="{F10B9074-9DF4-54C4-7A7E-C08A0081CA7E}"/>
              </a:ext>
            </a:extLst>
          </p:cNvPr>
          <p:cNvSpPr>
            <a:spLocks noGrp="1"/>
          </p:cNvSpPr>
          <p:nvPr>
            <p:ph type="pic" sz="quarter" idx="11"/>
          </p:nvPr>
        </p:nvSpPr>
        <p:spPr>
          <a:xfrm>
            <a:off x="6352160" y="1527243"/>
            <a:ext cx="5192139" cy="4046707"/>
          </a:xfrm>
        </p:spPr>
        <p:txBody>
          <a:bodyPr/>
          <a:lstStyle/>
          <a:p>
            <a:endParaRPr lang="en-US"/>
          </a:p>
        </p:txBody>
      </p:sp>
    </p:spTree>
    <p:extLst>
      <p:ext uri="{BB962C8B-B14F-4D97-AF65-F5344CB8AC3E}">
        <p14:creationId xmlns:p14="http://schemas.microsoft.com/office/powerpoint/2010/main" val="2441382238"/>
      </p:ext>
    </p:extLst>
  </p:cSld>
  <p:clrMapOvr>
    <a:masterClrMapping/>
  </p:clrMapOvr>
  <p:extLst>
    <p:ext uri="{DCECCB84-F9BA-43D5-87BE-67443E8EF086}">
      <p15:sldGuideLst xmlns:p15="http://schemas.microsoft.com/office/powerpoint/2012/main">
        <p15:guide id="1" orient="horz" pos="744">
          <p15:clr>
            <a:srgbClr val="FBAE40"/>
          </p15:clr>
        </p15:guide>
        <p15:guide id="2" pos="672">
          <p15:clr>
            <a:srgbClr val="FBAE40"/>
          </p15:clr>
        </p15:guide>
        <p15:guide id="3" pos="9696">
          <p15:clr>
            <a:srgbClr val="FBAE40"/>
          </p15:clr>
        </p15:guide>
        <p15:guide id="5" orient="horz" pos="960">
          <p15:clr>
            <a:srgbClr val="FBAE40"/>
          </p15:clr>
        </p15:guide>
      </p15:sldGuideLst>
    </p:ext>
  </p:extLst>
</p:sldLayout>
</file>

<file path=ppt/slideLayouts/slideLayout2169.xml><?xml version="1.0" encoding="utf-8"?>
<p:sldLayout xmlns:a="http://schemas.openxmlformats.org/drawingml/2006/main" xmlns:r="http://schemas.openxmlformats.org/officeDocument/2006/relationships" xmlns:p="http://schemas.openxmlformats.org/presentationml/2006/main" preserve="1">
  <p:cSld name="Content_head_char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7238EF-7A2A-E807-B913-60AB5DF8A825}"/>
              </a:ext>
            </a:extLst>
          </p:cNvPr>
          <p:cNvPicPr>
            <a:picLocks noGrp="1" noRot="1" noChangeAspect="1" noMove="1" noResize="1" noEditPoints="1" noAdjustHandles="1" noChangeArrowheads="1" noChangeShapeType="1" noCrop="1"/>
          </p:cNvPicPr>
          <p:nvPr/>
        </p:nvPicPr>
        <p:blipFill>
          <a:blip r:embed="rId2"/>
          <a:stretch>
            <a:fillRect/>
          </a:stretch>
        </p:blipFill>
        <p:spPr>
          <a:xfrm>
            <a:off x="0" y="0"/>
            <a:ext cx="12192000" cy="6858000"/>
          </a:xfrm>
          <a:prstGeom prst="rect">
            <a:avLst/>
          </a:prstGeom>
        </p:spPr>
      </p:pic>
      <p:sp>
        <p:nvSpPr>
          <p:cNvPr id="3" name="Chart Placeholder 2">
            <a:extLst>
              <a:ext uri="{FF2B5EF4-FFF2-40B4-BE49-F238E27FC236}">
                <a16:creationId xmlns:a16="http://schemas.microsoft.com/office/drawing/2014/main" id="{D6B32694-4144-CA47-DE9B-721F4C763F78}"/>
              </a:ext>
            </a:extLst>
          </p:cNvPr>
          <p:cNvSpPr>
            <a:spLocks noGrp="1"/>
          </p:cNvSpPr>
          <p:nvPr>
            <p:ph type="chart" sz="quarter" idx="12"/>
          </p:nvPr>
        </p:nvSpPr>
        <p:spPr>
          <a:xfrm>
            <a:off x="800100" y="1529746"/>
            <a:ext cx="5154613" cy="4046538"/>
          </a:xfrm>
        </p:spPr>
        <p:txBody>
          <a:bodyPr/>
          <a:lstStyle/>
          <a:p>
            <a:r>
              <a:rPr lang="en-US"/>
              <a:t>Click icon to add chart</a:t>
            </a:r>
          </a:p>
        </p:txBody>
      </p:sp>
      <p:sp>
        <p:nvSpPr>
          <p:cNvPr id="5" name="Chart Placeholder 2">
            <a:extLst>
              <a:ext uri="{FF2B5EF4-FFF2-40B4-BE49-F238E27FC236}">
                <a16:creationId xmlns:a16="http://schemas.microsoft.com/office/drawing/2014/main" id="{F0972CBC-ED6C-B30B-168F-5B707FB3EAFC}"/>
              </a:ext>
            </a:extLst>
          </p:cNvPr>
          <p:cNvSpPr>
            <a:spLocks noGrp="1"/>
          </p:cNvSpPr>
          <p:nvPr>
            <p:ph type="chart" sz="quarter" idx="13"/>
          </p:nvPr>
        </p:nvSpPr>
        <p:spPr>
          <a:xfrm>
            <a:off x="6389686" y="1529746"/>
            <a:ext cx="5154613" cy="4046538"/>
          </a:xfrm>
        </p:spPr>
        <p:txBody>
          <a:bodyPr/>
          <a:lstStyle/>
          <a:p>
            <a:r>
              <a:rPr lang="en-US"/>
              <a:t>Click icon to add chart</a:t>
            </a:r>
          </a:p>
        </p:txBody>
      </p:sp>
    </p:spTree>
    <p:extLst>
      <p:ext uri="{BB962C8B-B14F-4D97-AF65-F5344CB8AC3E}">
        <p14:creationId xmlns:p14="http://schemas.microsoft.com/office/powerpoint/2010/main" val="3102999709"/>
      </p:ext>
    </p:extLst>
  </p:cSld>
  <p:clrMapOvr>
    <a:masterClrMapping/>
  </p:clrMapOvr>
  <p:extLst>
    <p:ext uri="{DCECCB84-F9BA-43D5-87BE-67443E8EF086}">
      <p15:sldGuideLst xmlns:p15="http://schemas.microsoft.com/office/powerpoint/2012/main">
        <p15:guide id="1" orient="horz" pos="744">
          <p15:clr>
            <a:srgbClr val="FBAE40"/>
          </p15:clr>
        </p15:guide>
        <p15:guide id="2" pos="672">
          <p15:clr>
            <a:srgbClr val="FBAE40"/>
          </p15:clr>
        </p15:guide>
        <p15:guide id="3" pos="9696">
          <p15:clr>
            <a:srgbClr val="FBAE40"/>
          </p15:clr>
        </p15:guide>
        <p15:guide id="5" orient="horz" pos="960">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008"/>
        <p:cNvGrpSpPr/>
        <p:nvPr/>
      </p:nvGrpSpPr>
      <p:grpSpPr>
        <a:xfrm>
          <a:off x="0" y="0"/>
          <a:ext cx="0" cy="0"/>
          <a:chOff x="0" y="0"/>
          <a:chExt cx="0" cy="0"/>
        </a:xfrm>
      </p:grpSpPr>
      <p:sp>
        <p:nvSpPr>
          <p:cNvPr id="2009" name="Google Shape;2009;p75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10" name="Google Shape;2010;p75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11" name="Google Shape;2011;p75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2" name="Google Shape;2012;p7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13" name="Google Shape;2013;p7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4" name="Google Shape;2014;p7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15" name="Google Shape;2015;p757"/>
          <p:cNvGrpSpPr/>
          <p:nvPr/>
        </p:nvGrpSpPr>
        <p:grpSpPr>
          <a:xfrm>
            <a:off x="7191542" y="1"/>
            <a:ext cx="5000459" cy="1425992"/>
            <a:chOff x="7191542" y="1"/>
            <a:chExt cx="5000459" cy="1425992"/>
          </a:xfrm>
        </p:grpSpPr>
        <p:pic>
          <p:nvPicPr>
            <p:cNvPr id="2016" name="Google Shape;2016;p7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7" name="Google Shape;2017;p757"/>
            <p:cNvGrpSpPr/>
            <p:nvPr/>
          </p:nvGrpSpPr>
          <p:grpSpPr>
            <a:xfrm>
              <a:off x="7191542" y="1"/>
              <a:ext cx="5000459" cy="1425992"/>
              <a:chOff x="7186272" y="0"/>
              <a:chExt cx="5005729" cy="1427495"/>
            </a:xfrm>
          </p:grpSpPr>
          <p:sp>
            <p:nvSpPr>
              <p:cNvPr id="2018" name="Google Shape;2018;p7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9" name="Google Shape;2019;p7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20" name="Google Shape;2020;p75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90249606"/>
      </p:ext>
    </p:extLst>
  </p:cSld>
  <p:clrMapOvr>
    <a:masterClrMapping/>
  </p:clrMapOvr>
</p:sldLayout>
</file>

<file path=ppt/slideLayouts/slideLayout2170.xml><?xml version="1.0" encoding="utf-8"?>
<p:sldLayout xmlns:a="http://schemas.openxmlformats.org/drawingml/2006/main" xmlns:r="http://schemas.openxmlformats.org/officeDocument/2006/relationships" xmlns:p="http://schemas.openxmlformats.org/presentationml/2006/main" preserve="1">
  <p:cSld name="Ending Slide">
    <p:spTree>
      <p:nvGrpSpPr>
        <p:cNvPr id="1" name=""/>
        <p:cNvGrpSpPr/>
        <p:nvPr/>
      </p:nvGrpSpPr>
      <p:grpSpPr>
        <a:xfrm>
          <a:off x="0" y="0"/>
          <a:ext cx="0" cy="0"/>
          <a:chOff x="0" y="0"/>
          <a:chExt cx="0" cy="0"/>
        </a:xfrm>
      </p:grpSpPr>
      <p:pic>
        <p:nvPicPr>
          <p:cNvPr id="12" name="Picture 11" descr="A group of doctors standing together&#10;&#10;Description automatically generated">
            <a:extLst>
              <a:ext uri="{FF2B5EF4-FFF2-40B4-BE49-F238E27FC236}">
                <a16:creationId xmlns:a16="http://schemas.microsoft.com/office/drawing/2014/main" id="{1F6911E7-0875-F14C-1911-41CD2BE80314}"/>
              </a:ext>
            </a:extLst>
          </p:cNvPr>
          <p:cNvPicPr>
            <a:picLocks noGrp="1" noRot="1" noChangeAspect="1" noMove="1" noResize="1" noEditPoints="1" noAdjustHandles="1" noChangeArrowheads="1" noChangeShapeType="1" noCrop="1"/>
          </p:cNvPicPr>
          <p:nvPr/>
        </p:nvPicPr>
        <p:blipFill>
          <a:blip r:embed="rId2"/>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id="{69983A10-863E-4C8B-D54C-B31289F53866}"/>
              </a:ext>
            </a:extLst>
          </p:cNvPr>
          <p:cNvSpPr txBox="1"/>
          <p:nvPr/>
        </p:nvSpPr>
        <p:spPr>
          <a:xfrm>
            <a:off x="5600700" y="1255985"/>
            <a:ext cx="6003403" cy="666849"/>
          </a:xfrm>
          <a:prstGeom prst="rect">
            <a:avLst/>
          </a:prstGeom>
          <a:noFill/>
        </p:spPr>
        <p:txBody>
          <a:bodyPr wrap="square" lIns="0" tIns="0" rIns="0" bIns="0" rtlCol="0" anchor="b" anchorCtr="0">
            <a:spAutoFit/>
          </a:bodyPr>
          <a:lstStyle/>
          <a:p>
            <a:pPr>
              <a:lnSpc>
                <a:spcPts val="2625"/>
              </a:lnSpc>
              <a:spcAft>
                <a:spcPts val="900"/>
              </a:spcAft>
            </a:pPr>
            <a:r>
              <a:rPr lang="en-US" sz="2250" b="1">
                <a:solidFill>
                  <a:srgbClr val="002060"/>
                </a:solidFill>
                <a:effectLst/>
                <a:latin typeface="Arial" panose="020B0604020202020204" pitchFamily="34" charset="0"/>
                <a:cs typeface="Arial" panose="020B0604020202020204" pitchFamily="34" charset="0"/>
              </a:rPr>
              <a:t>Illinois </a:t>
            </a:r>
            <a:r>
              <a:rPr lang="en-US" sz="2250" b="1" err="1">
                <a:solidFill>
                  <a:srgbClr val="002060"/>
                </a:solidFill>
                <a:effectLst/>
                <a:latin typeface="Arial" panose="020B0604020202020204" pitchFamily="34" charset="0"/>
                <a:cs typeface="Arial" panose="020B0604020202020204" pitchFamily="34" charset="0"/>
              </a:rPr>
              <a:t>DocAssist</a:t>
            </a:r>
            <a:br>
              <a:rPr lang="en-US" sz="2250" b="1">
                <a:solidFill>
                  <a:srgbClr val="002060"/>
                </a:solidFill>
                <a:effectLst/>
                <a:latin typeface="Arial" panose="020B0604020202020204" pitchFamily="34" charset="0"/>
                <a:cs typeface="Arial" panose="020B0604020202020204" pitchFamily="34" charset="0"/>
              </a:rPr>
            </a:br>
            <a:r>
              <a:rPr lang="en-US" sz="2250" b="1">
                <a:solidFill>
                  <a:srgbClr val="002060"/>
                </a:solidFill>
                <a:effectLst/>
                <a:latin typeface="Arial" panose="020B0604020202020204" pitchFamily="34" charset="0"/>
                <a:cs typeface="Arial" panose="020B0604020202020204" pitchFamily="34" charset="0"/>
              </a:rPr>
              <a:t>is a FREE statewide service.</a:t>
            </a:r>
            <a:endParaRPr lang="en-US" sz="2250">
              <a:effectLst/>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199CD9D5-3C6B-0D09-8752-50F70AD29D90}"/>
              </a:ext>
            </a:extLst>
          </p:cNvPr>
          <p:cNvSpPr txBox="1"/>
          <p:nvPr/>
        </p:nvSpPr>
        <p:spPr>
          <a:xfrm>
            <a:off x="5600700" y="2684426"/>
            <a:ext cx="6003403" cy="1613390"/>
          </a:xfrm>
          <a:prstGeom prst="rect">
            <a:avLst/>
          </a:prstGeom>
          <a:noFill/>
        </p:spPr>
        <p:txBody>
          <a:bodyPr wrap="square" lIns="0" tIns="0" rIns="0" bIns="0" rtlCol="0" anchor="b" anchorCtr="0">
            <a:spAutoFit/>
          </a:bodyPr>
          <a:lstStyle/>
          <a:p>
            <a:pPr>
              <a:lnSpc>
                <a:spcPts val="1575"/>
              </a:lnSpc>
              <a:spcAft>
                <a:spcPts val="1050"/>
              </a:spcAft>
            </a:pPr>
            <a:r>
              <a:rPr lang="en-US" sz="1125">
                <a:effectLst/>
                <a:latin typeface="Arial" panose="020B0604020202020204" pitchFamily="34" charset="0"/>
                <a:cs typeface="Arial" panose="020B0604020202020204" pitchFamily="34" charset="0"/>
              </a:rPr>
              <a:t>University of Illinois Chicago</a:t>
            </a:r>
            <a:br>
              <a:rPr lang="en-US" sz="1125">
                <a:effectLst/>
                <a:latin typeface="Arial" panose="020B0604020202020204" pitchFamily="34" charset="0"/>
                <a:cs typeface="Arial" panose="020B0604020202020204" pitchFamily="34" charset="0"/>
              </a:rPr>
            </a:br>
            <a:r>
              <a:rPr lang="en-US" sz="1125">
                <a:effectLst/>
                <a:latin typeface="Arial" panose="020B0604020202020204" pitchFamily="34" charset="0"/>
                <a:cs typeface="Arial" panose="020B0604020202020204" pitchFamily="34" charset="0"/>
              </a:rPr>
              <a:t>1747 West Roosevelt Road</a:t>
            </a:r>
            <a:br>
              <a:rPr lang="en-US" sz="1125">
                <a:effectLst/>
                <a:latin typeface="Arial" panose="020B0604020202020204" pitchFamily="34" charset="0"/>
                <a:cs typeface="Arial" panose="020B0604020202020204" pitchFamily="34" charset="0"/>
              </a:rPr>
            </a:br>
            <a:r>
              <a:rPr lang="en-US" sz="1125">
                <a:effectLst/>
                <a:latin typeface="Arial" panose="020B0604020202020204" pitchFamily="34" charset="0"/>
                <a:cs typeface="Arial" panose="020B0604020202020204" pitchFamily="34" charset="0"/>
              </a:rPr>
              <a:t>Chicago, Illinois 60608</a:t>
            </a:r>
          </a:p>
          <a:p>
            <a:pPr marL="214313" indent="-214313">
              <a:lnSpc>
                <a:spcPts val="1500"/>
              </a:lnSpc>
              <a:spcAft>
                <a:spcPts val="300"/>
              </a:spcAft>
              <a:buFont typeface="Wingdings" pitchFamily="2" charset="2"/>
              <a:buChar char="§"/>
            </a:pPr>
            <a:r>
              <a:rPr lang="en-US" sz="1125" b="1" spc="8">
                <a:solidFill>
                  <a:srgbClr val="002060"/>
                </a:solidFill>
                <a:effectLst/>
                <a:latin typeface="Arial" panose="020B0604020202020204" pitchFamily="34" charset="0"/>
                <a:cs typeface="Arial" panose="020B0604020202020204" pitchFamily="34" charset="0"/>
              </a:rPr>
              <a:t>866-986-ASST (2778)</a:t>
            </a:r>
          </a:p>
          <a:p>
            <a:pPr marL="214313" indent="-214313">
              <a:lnSpc>
                <a:spcPts val="1500"/>
              </a:lnSpc>
              <a:spcAft>
                <a:spcPts val="150"/>
              </a:spcAft>
              <a:buFont typeface="Wingdings" pitchFamily="2" charset="2"/>
              <a:buChar char="§"/>
            </a:pPr>
            <a:r>
              <a:rPr lang="en-US" sz="1125" b="1" spc="8">
                <a:solidFill>
                  <a:srgbClr val="002060"/>
                </a:solidFill>
                <a:effectLst/>
                <a:latin typeface="Arial" panose="020B0604020202020204" pitchFamily="34" charset="0"/>
                <a:cs typeface="Arial" panose="020B0604020202020204" pitchFamily="34" charset="0"/>
              </a:rPr>
              <a:t>312-413-1192</a:t>
            </a:r>
          </a:p>
          <a:p>
            <a:pPr marL="214313" indent="-214313">
              <a:lnSpc>
                <a:spcPts val="1500"/>
              </a:lnSpc>
              <a:spcAft>
                <a:spcPts val="300"/>
              </a:spcAft>
              <a:buFont typeface="Wingdings" pitchFamily="2" charset="2"/>
              <a:buChar char="§"/>
            </a:pPr>
            <a:r>
              <a:rPr lang="en-US" sz="1125" b="1" spc="8" err="1">
                <a:solidFill>
                  <a:srgbClr val="002060"/>
                </a:solidFill>
                <a:effectLst/>
                <a:latin typeface="Arial" panose="020B0604020202020204" pitchFamily="34" charset="0"/>
                <a:cs typeface="Arial" panose="020B0604020202020204" pitchFamily="34" charset="0"/>
              </a:rPr>
              <a:t>docassistil@uic.edu</a:t>
            </a:r>
            <a:r>
              <a:rPr lang="en-US" sz="1125" b="1" spc="8">
                <a:solidFill>
                  <a:srgbClr val="002060"/>
                </a:solidFill>
                <a:effectLst/>
                <a:latin typeface="Arial" panose="020B0604020202020204" pitchFamily="34" charset="0"/>
                <a:cs typeface="Arial" panose="020B0604020202020204" pitchFamily="34" charset="0"/>
              </a:rPr>
              <a:t> </a:t>
            </a:r>
            <a:endParaRPr lang="en-US" sz="1125" b="1" spc="8">
              <a:solidFill>
                <a:srgbClr val="002060"/>
              </a:solidFill>
              <a:latin typeface="Arial" panose="020B0604020202020204" pitchFamily="34" charset="0"/>
              <a:cs typeface="Arial" panose="020B0604020202020204" pitchFamily="34" charset="0"/>
            </a:endParaRPr>
          </a:p>
          <a:p>
            <a:pPr marL="214313" indent="-214313">
              <a:lnSpc>
                <a:spcPts val="1500"/>
              </a:lnSpc>
              <a:spcAft>
                <a:spcPts val="1050"/>
              </a:spcAft>
              <a:buFont typeface="Wingdings" pitchFamily="2" charset="2"/>
              <a:buChar char="§"/>
            </a:pPr>
            <a:r>
              <a:rPr lang="en-US" sz="1125" b="1" spc="8" err="1">
                <a:solidFill>
                  <a:srgbClr val="002060"/>
                </a:solidFill>
                <a:effectLst/>
                <a:latin typeface="Arial" panose="020B0604020202020204" pitchFamily="34" charset="0"/>
                <a:cs typeface="Arial" panose="020B0604020202020204" pitchFamily="34" charset="0"/>
              </a:rPr>
              <a:t>illinoisdocassist.uic.edu</a:t>
            </a:r>
            <a:endParaRPr lang="en-US" sz="1125" b="1" spc="8">
              <a:solidFill>
                <a:srgbClr val="00206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48111603"/>
      </p:ext>
    </p:extLst>
  </p:cSld>
  <p:clrMapOvr>
    <a:masterClrMapping/>
  </p:clrMapOvr>
  <p:extLst>
    <p:ext uri="{DCECCB84-F9BA-43D5-87BE-67443E8EF086}">
      <p15:sldGuideLst xmlns:p15="http://schemas.microsoft.com/office/powerpoint/2012/main">
        <p15:guide id="1" orient="horz" pos="696">
          <p15:clr>
            <a:srgbClr val="FBAE40"/>
          </p15:clr>
        </p15:guide>
        <p15:guide id="2" pos="4704">
          <p15:clr>
            <a:srgbClr val="FBAE40"/>
          </p15:clr>
        </p15:guide>
      </p15:sldGuideLst>
    </p:ext>
  </p:extLst>
</p:sldLayout>
</file>

<file path=ppt/slideLayouts/slideLayout217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8453047"/>
      </p:ext>
    </p:extLst>
  </p:cSld>
  <p:clrMapOvr>
    <a:masterClrMapping/>
  </p:clrMapOvr>
  <p:hf sldNum="0" hdr="0" ftr="0" dt="0"/>
</p:sldLayout>
</file>

<file path=ppt/slideLayouts/slideLayout21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9875364"/>
      </p:ext>
    </p:extLst>
  </p:cSld>
  <p:clrMapOvr>
    <a:masterClrMapping/>
  </p:clrMapOvr>
  <p:hf sldNum="0" hdr="0" ftr="0" dt="0"/>
</p:sldLayout>
</file>

<file path=ppt/slideLayouts/slideLayout217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96722465"/>
      </p:ext>
    </p:extLst>
  </p:cSld>
  <p:clrMapOvr>
    <a:masterClrMapping/>
  </p:clrMapOvr>
  <p:hf sldNum="0" hdr="0" ftr="0" dt="0"/>
</p:sldLayout>
</file>

<file path=ppt/slideLayouts/slideLayout217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D4F845-6FD5-A805-6D53-F6183F89420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93228B7-9228-1F55-2651-69FD1975F35A}"/>
              </a:ext>
            </a:extLst>
          </p:cNvPr>
          <p:cNvSpPr>
            <a:spLocks noGrp="1"/>
          </p:cNvSpPr>
          <p:nvPr>
            <p:ph type="dt" sz="half" idx="10"/>
          </p:nvPr>
        </p:nvSpPr>
        <p:spPr/>
        <p:txBody>
          <a:bodyPr/>
          <a:lstStyle/>
          <a:p>
            <a:pPr lvl="0"/>
            <a:endParaRPr lang="en-US"/>
          </a:p>
        </p:txBody>
      </p:sp>
    </p:spTree>
    <p:extLst>
      <p:ext uri="{BB962C8B-B14F-4D97-AF65-F5344CB8AC3E}">
        <p14:creationId xmlns:p14="http://schemas.microsoft.com/office/powerpoint/2010/main" val="262007916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021"/>
        <p:cNvGrpSpPr/>
        <p:nvPr/>
      </p:nvGrpSpPr>
      <p:grpSpPr>
        <a:xfrm>
          <a:off x="0" y="0"/>
          <a:ext cx="0" cy="0"/>
          <a:chOff x="0" y="0"/>
          <a:chExt cx="0" cy="0"/>
        </a:xfrm>
      </p:grpSpPr>
      <p:grpSp>
        <p:nvGrpSpPr>
          <p:cNvPr id="2022" name="Google Shape;2022;p758"/>
          <p:cNvGrpSpPr/>
          <p:nvPr/>
        </p:nvGrpSpPr>
        <p:grpSpPr>
          <a:xfrm>
            <a:off x="7191542" y="1"/>
            <a:ext cx="5000459" cy="1425992"/>
            <a:chOff x="7191542" y="1"/>
            <a:chExt cx="5000459" cy="1425992"/>
          </a:xfrm>
        </p:grpSpPr>
        <p:pic>
          <p:nvPicPr>
            <p:cNvPr id="2023" name="Google Shape;2023;p7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4" name="Google Shape;2024;p758"/>
            <p:cNvGrpSpPr/>
            <p:nvPr/>
          </p:nvGrpSpPr>
          <p:grpSpPr>
            <a:xfrm>
              <a:off x="7191542" y="1"/>
              <a:ext cx="5000459" cy="1425992"/>
              <a:chOff x="7186272" y="0"/>
              <a:chExt cx="5005729" cy="1427495"/>
            </a:xfrm>
          </p:grpSpPr>
          <p:sp>
            <p:nvSpPr>
              <p:cNvPr id="2025" name="Google Shape;2025;p7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6" name="Google Shape;2026;p7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27" name="Google Shape;2027;p7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28" name="Google Shape;2028;p7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9" name="Google Shape;2029;p7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30" name="Google Shape;2030;p7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1" name="Google Shape;2031;p7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3389310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032"/>
        <p:cNvGrpSpPr/>
        <p:nvPr/>
      </p:nvGrpSpPr>
      <p:grpSpPr>
        <a:xfrm>
          <a:off x="0" y="0"/>
          <a:ext cx="0" cy="0"/>
          <a:chOff x="0" y="0"/>
          <a:chExt cx="0" cy="0"/>
        </a:xfrm>
      </p:grpSpPr>
      <p:sp>
        <p:nvSpPr>
          <p:cNvPr id="2033" name="Google Shape;2033;p7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34" name="Google Shape;2034;p7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35" name="Google Shape;2035;p759"/>
          <p:cNvGrpSpPr/>
          <p:nvPr/>
        </p:nvGrpSpPr>
        <p:grpSpPr>
          <a:xfrm>
            <a:off x="7191542" y="1"/>
            <a:ext cx="5000459" cy="1425992"/>
            <a:chOff x="7191542" y="1"/>
            <a:chExt cx="5000459" cy="1425992"/>
          </a:xfrm>
        </p:grpSpPr>
        <p:pic>
          <p:nvPicPr>
            <p:cNvPr id="2036" name="Google Shape;2036;p7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7" name="Google Shape;2037;p759"/>
            <p:cNvGrpSpPr/>
            <p:nvPr/>
          </p:nvGrpSpPr>
          <p:grpSpPr>
            <a:xfrm>
              <a:off x="7191542" y="1"/>
              <a:ext cx="5000459" cy="1425992"/>
              <a:chOff x="7186272" y="0"/>
              <a:chExt cx="5005729" cy="1427495"/>
            </a:xfrm>
          </p:grpSpPr>
          <p:sp>
            <p:nvSpPr>
              <p:cNvPr id="2038" name="Google Shape;2038;p7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39" name="Google Shape;2039;p7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40" name="Google Shape;2040;p7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1" name="Google Shape;2041;p7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42" name="Google Shape;2042;p7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3" name="Google Shape;2043;p7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169382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84"/>
        <p:cNvGrpSpPr/>
        <p:nvPr/>
      </p:nvGrpSpPr>
      <p:grpSpPr>
        <a:xfrm>
          <a:off x="0" y="0"/>
          <a:ext cx="0" cy="0"/>
          <a:chOff x="0" y="0"/>
          <a:chExt cx="0" cy="0"/>
        </a:xfrm>
      </p:grpSpPr>
      <p:grpSp>
        <p:nvGrpSpPr>
          <p:cNvPr id="85" name="Google Shape;85;p560"/>
          <p:cNvGrpSpPr/>
          <p:nvPr/>
        </p:nvGrpSpPr>
        <p:grpSpPr>
          <a:xfrm>
            <a:off x="7191542" y="1"/>
            <a:ext cx="5000459" cy="1425992"/>
            <a:chOff x="7191542" y="1"/>
            <a:chExt cx="5000459" cy="1425992"/>
          </a:xfrm>
        </p:grpSpPr>
        <p:pic>
          <p:nvPicPr>
            <p:cNvPr id="86" name="Google Shape;86;p5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 name="Google Shape;87;p560"/>
            <p:cNvGrpSpPr/>
            <p:nvPr/>
          </p:nvGrpSpPr>
          <p:grpSpPr>
            <a:xfrm>
              <a:off x="7191542" y="1"/>
              <a:ext cx="5000459" cy="1425992"/>
              <a:chOff x="7186272" y="0"/>
              <a:chExt cx="5005729" cy="1427495"/>
            </a:xfrm>
          </p:grpSpPr>
          <p:sp>
            <p:nvSpPr>
              <p:cNvPr id="88" name="Google Shape;88;p5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 name="Google Shape;89;p5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 name="Google Shape;90;p5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 name="Google Shape;91;p5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 name="Google Shape;92;p5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 name="Google Shape;93;p5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 name="Google Shape;94;p5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 name="Google Shape;95;p5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6" name="Google Shape;96;p5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 name="Google Shape;97;p5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664631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044"/>
        <p:cNvGrpSpPr/>
        <p:nvPr/>
      </p:nvGrpSpPr>
      <p:grpSpPr>
        <a:xfrm>
          <a:off x="0" y="0"/>
          <a:ext cx="0" cy="0"/>
          <a:chOff x="0" y="0"/>
          <a:chExt cx="0" cy="0"/>
        </a:xfrm>
      </p:grpSpPr>
      <p:grpSp>
        <p:nvGrpSpPr>
          <p:cNvPr id="2045" name="Google Shape;2045;p760"/>
          <p:cNvGrpSpPr/>
          <p:nvPr/>
        </p:nvGrpSpPr>
        <p:grpSpPr>
          <a:xfrm>
            <a:off x="7191542" y="1"/>
            <a:ext cx="5000459" cy="1425992"/>
            <a:chOff x="7191542" y="1"/>
            <a:chExt cx="5000459" cy="1425992"/>
          </a:xfrm>
        </p:grpSpPr>
        <p:pic>
          <p:nvPicPr>
            <p:cNvPr id="2046" name="Google Shape;2046;p7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7" name="Google Shape;2047;p760"/>
            <p:cNvGrpSpPr/>
            <p:nvPr/>
          </p:nvGrpSpPr>
          <p:grpSpPr>
            <a:xfrm>
              <a:off x="7191542" y="1"/>
              <a:ext cx="5000459" cy="1425992"/>
              <a:chOff x="7186272" y="0"/>
              <a:chExt cx="5005729" cy="1427495"/>
            </a:xfrm>
          </p:grpSpPr>
          <p:sp>
            <p:nvSpPr>
              <p:cNvPr id="2048" name="Google Shape;2048;p7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9" name="Google Shape;2049;p7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50" name="Google Shape;2050;p7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51" name="Google Shape;2051;p7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2" name="Google Shape;2052;p7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3" name="Google Shape;2053;p7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4" name="Google Shape;2054;p7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5" name="Google Shape;2055;p7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56" name="Google Shape;2056;p7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57" name="Google Shape;2057;p7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3285982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058"/>
        <p:cNvGrpSpPr/>
        <p:nvPr/>
      </p:nvGrpSpPr>
      <p:grpSpPr>
        <a:xfrm>
          <a:off x="0" y="0"/>
          <a:ext cx="0" cy="0"/>
          <a:chOff x="0" y="0"/>
          <a:chExt cx="0" cy="0"/>
        </a:xfrm>
      </p:grpSpPr>
      <p:grpSp>
        <p:nvGrpSpPr>
          <p:cNvPr id="2059" name="Google Shape;2059;p761"/>
          <p:cNvGrpSpPr/>
          <p:nvPr/>
        </p:nvGrpSpPr>
        <p:grpSpPr>
          <a:xfrm>
            <a:off x="7191542" y="1"/>
            <a:ext cx="5000459" cy="1425992"/>
            <a:chOff x="7191542" y="1"/>
            <a:chExt cx="5000459" cy="1425992"/>
          </a:xfrm>
        </p:grpSpPr>
        <p:pic>
          <p:nvPicPr>
            <p:cNvPr id="2060" name="Google Shape;2060;p7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61" name="Google Shape;2061;p761"/>
            <p:cNvGrpSpPr/>
            <p:nvPr/>
          </p:nvGrpSpPr>
          <p:grpSpPr>
            <a:xfrm>
              <a:off x="7191542" y="1"/>
              <a:ext cx="5000459" cy="1425992"/>
              <a:chOff x="7186272" y="0"/>
              <a:chExt cx="5005729" cy="1427495"/>
            </a:xfrm>
          </p:grpSpPr>
          <p:sp>
            <p:nvSpPr>
              <p:cNvPr id="2062" name="Google Shape;2062;p7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3" name="Google Shape;2063;p7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64" name="Google Shape;2064;p7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65" name="Google Shape;2065;p7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66" name="Google Shape;2066;p7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67" name="Google Shape;2067;p7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0073814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068"/>
        <p:cNvGrpSpPr/>
        <p:nvPr/>
      </p:nvGrpSpPr>
      <p:grpSpPr>
        <a:xfrm>
          <a:off x="0" y="0"/>
          <a:ext cx="0" cy="0"/>
          <a:chOff x="0" y="0"/>
          <a:chExt cx="0" cy="0"/>
        </a:xfrm>
      </p:grpSpPr>
      <p:grpSp>
        <p:nvGrpSpPr>
          <p:cNvPr id="2069" name="Google Shape;2069;p762"/>
          <p:cNvGrpSpPr/>
          <p:nvPr/>
        </p:nvGrpSpPr>
        <p:grpSpPr>
          <a:xfrm>
            <a:off x="0" y="0"/>
            <a:ext cx="12192000" cy="2148830"/>
            <a:chOff x="0" y="0"/>
            <a:chExt cx="12192000" cy="2148830"/>
          </a:xfrm>
        </p:grpSpPr>
        <p:sp>
          <p:nvSpPr>
            <p:cNvPr id="2070" name="Google Shape;2070;p7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1" name="Google Shape;2071;p7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072" name="Google Shape;2072;p7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73" name="Google Shape;2073;p7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 name="Google Shape;2074;p7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075" name="Google Shape;2075;p7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76" name="Google Shape;2076;p76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15042094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077"/>
        <p:cNvGrpSpPr/>
        <p:nvPr/>
      </p:nvGrpSpPr>
      <p:grpSpPr>
        <a:xfrm>
          <a:off x="0" y="0"/>
          <a:ext cx="0" cy="0"/>
          <a:chOff x="0" y="0"/>
          <a:chExt cx="0" cy="0"/>
        </a:xfrm>
      </p:grpSpPr>
      <p:sp>
        <p:nvSpPr>
          <p:cNvPr id="2078" name="Google Shape;2078;p7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79" name="Google Shape;2079;p7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0" name="Google Shape;2080;p7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81" name="Google Shape;2081;p763"/>
          <p:cNvGrpSpPr/>
          <p:nvPr/>
        </p:nvGrpSpPr>
        <p:grpSpPr>
          <a:xfrm>
            <a:off x="7191542" y="1"/>
            <a:ext cx="5000459" cy="1425992"/>
            <a:chOff x="7191542" y="1"/>
            <a:chExt cx="5000459" cy="1425992"/>
          </a:xfrm>
        </p:grpSpPr>
        <p:pic>
          <p:nvPicPr>
            <p:cNvPr id="2082" name="Google Shape;2082;p7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3" name="Google Shape;2083;p763"/>
            <p:cNvGrpSpPr/>
            <p:nvPr/>
          </p:nvGrpSpPr>
          <p:grpSpPr>
            <a:xfrm>
              <a:off x="7191542" y="1"/>
              <a:ext cx="5000459" cy="1425992"/>
              <a:chOff x="7186272" y="0"/>
              <a:chExt cx="5005729" cy="1427495"/>
            </a:xfrm>
          </p:grpSpPr>
          <p:sp>
            <p:nvSpPr>
              <p:cNvPr id="2084" name="Google Shape;2084;p7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5" name="Google Shape;2085;p7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96550130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086"/>
        <p:cNvGrpSpPr/>
        <p:nvPr/>
      </p:nvGrpSpPr>
      <p:grpSpPr>
        <a:xfrm>
          <a:off x="0" y="0"/>
          <a:ext cx="0" cy="0"/>
          <a:chOff x="0" y="0"/>
          <a:chExt cx="0" cy="0"/>
        </a:xfrm>
      </p:grpSpPr>
      <p:sp>
        <p:nvSpPr>
          <p:cNvPr id="2087" name="Google Shape;2087;p76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88" name="Google Shape;2088;p76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89" name="Google Shape;2089;p76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90" name="Google Shape;2090;p764"/>
          <p:cNvSpPr>
            <a:spLocks noGrp="1"/>
          </p:cNvSpPr>
          <p:nvPr>
            <p:ph type="pic" idx="2"/>
          </p:nvPr>
        </p:nvSpPr>
        <p:spPr>
          <a:xfrm>
            <a:off x="7118684" y="233915"/>
            <a:ext cx="5073316" cy="5943600"/>
          </a:xfrm>
          <a:prstGeom prst="rect">
            <a:avLst/>
          </a:prstGeom>
          <a:noFill/>
          <a:ln>
            <a:noFill/>
          </a:ln>
        </p:spPr>
      </p:sp>
      <p:grpSp>
        <p:nvGrpSpPr>
          <p:cNvPr id="2091" name="Google Shape;2091;p764"/>
          <p:cNvGrpSpPr/>
          <p:nvPr/>
        </p:nvGrpSpPr>
        <p:grpSpPr>
          <a:xfrm>
            <a:off x="0" y="5020348"/>
            <a:ext cx="12192000" cy="1837653"/>
            <a:chOff x="0" y="5020348"/>
            <a:chExt cx="12192000" cy="1837653"/>
          </a:xfrm>
        </p:grpSpPr>
        <p:sp>
          <p:nvSpPr>
            <p:cNvPr id="2092" name="Google Shape;2092;p7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3" name="Google Shape;2093;p76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094" name="Google Shape;2094;p7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73188346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095"/>
        <p:cNvGrpSpPr/>
        <p:nvPr/>
      </p:nvGrpSpPr>
      <p:grpSpPr>
        <a:xfrm>
          <a:off x="0" y="0"/>
          <a:ext cx="0" cy="0"/>
          <a:chOff x="0" y="0"/>
          <a:chExt cx="0" cy="0"/>
        </a:xfrm>
      </p:grpSpPr>
      <p:grpSp>
        <p:nvGrpSpPr>
          <p:cNvPr id="2096" name="Google Shape;2096;p765"/>
          <p:cNvGrpSpPr/>
          <p:nvPr/>
        </p:nvGrpSpPr>
        <p:grpSpPr>
          <a:xfrm>
            <a:off x="0" y="5020347"/>
            <a:ext cx="12192000" cy="1837653"/>
            <a:chOff x="0" y="5020347"/>
            <a:chExt cx="12192000" cy="1837653"/>
          </a:xfrm>
        </p:grpSpPr>
        <p:sp>
          <p:nvSpPr>
            <p:cNvPr id="2097" name="Google Shape;2097;p7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8" name="Google Shape;2098;p7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9" name="Google Shape;2099;p7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100" name="Google Shape;2100;p7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01" name="Google Shape;2101;p7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02" name="Google Shape;2102;p7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30039443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103"/>
        <p:cNvGrpSpPr/>
        <p:nvPr/>
      </p:nvGrpSpPr>
      <p:grpSpPr>
        <a:xfrm>
          <a:off x="0" y="0"/>
          <a:ext cx="0" cy="0"/>
          <a:chOff x="0" y="0"/>
          <a:chExt cx="0" cy="0"/>
        </a:xfrm>
      </p:grpSpPr>
      <p:sp>
        <p:nvSpPr>
          <p:cNvPr id="2104" name="Google Shape;2104;p76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5" name="Google Shape;2105;p76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06" name="Google Shape;2106;p766"/>
          <p:cNvGrpSpPr/>
          <p:nvPr/>
        </p:nvGrpSpPr>
        <p:grpSpPr>
          <a:xfrm>
            <a:off x="0" y="5379426"/>
            <a:ext cx="2807368" cy="753891"/>
            <a:chOff x="0" y="5379426"/>
            <a:chExt cx="2807368" cy="753891"/>
          </a:xfrm>
        </p:grpSpPr>
        <p:sp>
          <p:nvSpPr>
            <p:cNvPr id="2107" name="Google Shape;2107;p76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08" name="Google Shape;2108;p76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109" name="Google Shape;2109;p766"/>
          <p:cNvSpPr>
            <a:spLocks noGrp="1"/>
          </p:cNvSpPr>
          <p:nvPr>
            <p:ph type="pic" idx="2"/>
          </p:nvPr>
        </p:nvSpPr>
        <p:spPr>
          <a:xfrm>
            <a:off x="2807368" y="457202"/>
            <a:ext cx="8915400" cy="5943598"/>
          </a:xfrm>
          <a:prstGeom prst="rect">
            <a:avLst/>
          </a:prstGeom>
          <a:noFill/>
          <a:ln>
            <a:noFill/>
          </a:ln>
        </p:spPr>
      </p:sp>
      <p:pic>
        <p:nvPicPr>
          <p:cNvPr id="2110" name="Google Shape;2110;p76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4399163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111"/>
        <p:cNvGrpSpPr/>
        <p:nvPr/>
      </p:nvGrpSpPr>
      <p:grpSpPr>
        <a:xfrm>
          <a:off x="0" y="0"/>
          <a:ext cx="0" cy="0"/>
          <a:chOff x="0" y="0"/>
          <a:chExt cx="0" cy="0"/>
        </a:xfrm>
      </p:grpSpPr>
      <p:sp>
        <p:nvSpPr>
          <p:cNvPr id="2112" name="Google Shape;2112;p7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13" name="Google Shape;2113;p7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14" name="Google Shape;2114;p7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5" name="Google Shape;2115;p7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16" name="Google Shape;2116;p7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7" name="Google Shape;2117;p7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18" name="Google Shape;2118;p767"/>
          <p:cNvGrpSpPr/>
          <p:nvPr/>
        </p:nvGrpSpPr>
        <p:grpSpPr>
          <a:xfrm>
            <a:off x="7191542" y="1"/>
            <a:ext cx="5000459" cy="1425992"/>
            <a:chOff x="7191542" y="1"/>
            <a:chExt cx="5000459" cy="1425992"/>
          </a:xfrm>
        </p:grpSpPr>
        <p:pic>
          <p:nvPicPr>
            <p:cNvPr id="2119" name="Google Shape;2119;p7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0" name="Google Shape;2120;p767"/>
            <p:cNvGrpSpPr/>
            <p:nvPr/>
          </p:nvGrpSpPr>
          <p:grpSpPr>
            <a:xfrm>
              <a:off x="7191542" y="1"/>
              <a:ext cx="5000459" cy="1425992"/>
              <a:chOff x="7186272" y="0"/>
              <a:chExt cx="5005729" cy="1427495"/>
            </a:xfrm>
          </p:grpSpPr>
          <p:sp>
            <p:nvSpPr>
              <p:cNvPr id="2121" name="Google Shape;2121;p7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2" name="Google Shape;2122;p7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123" name="Google Shape;2123;p76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33711439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124"/>
        <p:cNvGrpSpPr/>
        <p:nvPr/>
      </p:nvGrpSpPr>
      <p:grpSpPr>
        <a:xfrm>
          <a:off x="0" y="0"/>
          <a:ext cx="0" cy="0"/>
          <a:chOff x="0" y="0"/>
          <a:chExt cx="0" cy="0"/>
        </a:xfrm>
      </p:grpSpPr>
      <p:grpSp>
        <p:nvGrpSpPr>
          <p:cNvPr id="2125" name="Google Shape;2125;p768"/>
          <p:cNvGrpSpPr/>
          <p:nvPr/>
        </p:nvGrpSpPr>
        <p:grpSpPr>
          <a:xfrm>
            <a:off x="7191542" y="1"/>
            <a:ext cx="5000459" cy="1425992"/>
            <a:chOff x="7191542" y="1"/>
            <a:chExt cx="5000459" cy="1425992"/>
          </a:xfrm>
        </p:grpSpPr>
        <p:pic>
          <p:nvPicPr>
            <p:cNvPr id="2126" name="Google Shape;2126;p7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7" name="Google Shape;2127;p768"/>
            <p:cNvGrpSpPr/>
            <p:nvPr/>
          </p:nvGrpSpPr>
          <p:grpSpPr>
            <a:xfrm>
              <a:off x="7191542" y="1"/>
              <a:ext cx="5000459" cy="1425992"/>
              <a:chOff x="7186272" y="0"/>
              <a:chExt cx="5005729" cy="1427495"/>
            </a:xfrm>
          </p:grpSpPr>
          <p:sp>
            <p:nvSpPr>
              <p:cNvPr id="2128" name="Google Shape;2128;p7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9" name="Google Shape;2129;p7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30" name="Google Shape;2130;p7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1" name="Google Shape;2131;p7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2" name="Google Shape;2132;p7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33" name="Google Shape;2133;p7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34" name="Google Shape;2134;p7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9910665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135"/>
        <p:cNvGrpSpPr/>
        <p:nvPr/>
      </p:nvGrpSpPr>
      <p:grpSpPr>
        <a:xfrm>
          <a:off x="0" y="0"/>
          <a:ext cx="0" cy="0"/>
          <a:chOff x="0" y="0"/>
          <a:chExt cx="0" cy="0"/>
        </a:xfrm>
      </p:grpSpPr>
      <p:sp>
        <p:nvSpPr>
          <p:cNvPr id="2136" name="Google Shape;2136;p7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7" name="Google Shape;2137;p76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138" name="Google Shape;2138;p769"/>
          <p:cNvGrpSpPr/>
          <p:nvPr/>
        </p:nvGrpSpPr>
        <p:grpSpPr>
          <a:xfrm>
            <a:off x="7191542" y="1"/>
            <a:ext cx="5000459" cy="1425992"/>
            <a:chOff x="7191542" y="1"/>
            <a:chExt cx="5000459" cy="1425992"/>
          </a:xfrm>
        </p:grpSpPr>
        <p:pic>
          <p:nvPicPr>
            <p:cNvPr id="2139" name="Google Shape;2139;p7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0" name="Google Shape;2140;p769"/>
            <p:cNvGrpSpPr/>
            <p:nvPr/>
          </p:nvGrpSpPr>
          <p:grpSpPr>
            <a:xfrm>
              <a:off x="7191542" y="1"/>
              <a:ext cx="5000459" cy="1425992"/>
              <a:chOff x="7186272" y="0"/>
              <a:chExt cx="5005729" cy="1427495"/>
            </a:xfrm>
          </p:grpSpPr>
          <p:sp>
            <p:nvSpPr>
              <p:cNvPr id="2141" name="Google Shape;2141;p7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2" name="Google Shape;2142;p7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43" name="Google Shape;2143;p76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4" name="Google Shape;2144;p76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45" name="Google Shape;2145;p7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46" name="Google Shape;2146;p7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3292421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08"/>
        <p:cNvGrpSpPr/>
        <p:nvPr/>
      </p:nvGrpSpPr>
      <p:grpSpPr>
        <a:xfrm>
          <a:off x="0" y="0"/>
          <a:ext cx="0" cy="0"/>
          <a:chOff x="0" y="0"/>
          <a:chExt cx="0" cy="0"/>
        </a:xfrm>
      </p:grpSpPr>
      <p:grpSp>
        <p:nvGrpSpPr>
          <p:cNvPr id="109" name="Google Shape;109;p562"/>
          <p:cNvGrpSpPr/>
          <p:nvPr/>
        </p:nvGrpSpPr>
        <p:grpSpPr>
          <a:xfrm>
            <a:off x="0" y="0"/>
            <a:ext cx="12192000" cy="2148830"/>
            <a:chOff x="0" y="0"/>
            <a:chExt cx="12192000" cy="2148830"/>
          </a:xfrm>
        </p:grpSpPr>
        <p:sp>
          <p:nvSpPr>
            <p:cNvPr id="110" name="Google Shape;110;p5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 name="Google Shape;111;p5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2" name="Google Shape;112;p5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5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 name="Google Shape;114;p5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 name="Google Shape;115;p5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6" name="Google Shape;116;p56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05868427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147"/>
        <p:cNvGrpSpPr/>
        <p:nvPr/>
      </p:nvGrpSpPr>
      <p:grpSpPr>
        <a:xfrm>
          <a:off x="0" y="0"/>
          <a:ext cx="0" cy="0"/>
          <a:chOff x="0" y="0"/>
          <a:chExt cx="0" cy="0"/>
        </a:xfrm>
      </p:grpSpPr>
      <p:grpSp>
        <p:nvGrpSpPr>
          <p:cNvPr id="2148" name="Google Shape;2148;p770"/>
          <p:cNvGrpSpPr/>
          <p:nvPr/>
        </p:nvGrpSpPr>
        <p:grpSpPr>
          <a:xfrm>
            <a:off x="7191542" y="1"/>
            <a:ext cx="5000459" cy="1425992"/>
            <a:chOff x="7191542" y="1"/>
            <a:chExt cx="5000459" cy="1425992"/>
          </a:xfrm>
        </p:grpSpPr>
        <p:pic>
          <p:nvPicPr>
            <p:cNvPr id="2149" name="Google Shape;2149;p7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50" name="Google Shape;2150;p770"/>
            <p:cNvGrpSpPr/>
            <p:nvPr/>
          </p:nvGrpSpPr>
          <p:grpSpPr>
            <a:xfrm>
              <a:off x="7191542" y="1"/>
              <a:ext cx="5000459" cy="1425992"/>
              <a:chOff x="7186272" y="0"/>
              <a:chExt cx="5005729" cy="1427495"/>
            </a:xfrm>
          </p:grpSpPr>
          <p:sp>
            <p:nvSpPr>
              <p:cNvPr id="2151" name="Google Shape;2151;p7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52" name="Google Shape;2152;p7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53" name="Google Shape;2153;p7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54" name="Google Shape;2154;p77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55" name="Google Shape;2155;p77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56" name="Google Shape;2156;p77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57" name="Google Shape;2157;p77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58" name="Google Shape;2158;p7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59" name="Google Shape;2159;p7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0" name="Google Shape;2160;p7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1347001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161"/>
        <p:cNvGrpSpPr/>
        <p:nvPr/>
      </p:nvGrpSpPr>
      <p:grpSpPr>
        <a:xfrm>
          <a:off x="0" y="0"/>
          <a:ext cx="0" cy="0"/>
          <a:chOff x="0" y="0"/>
          <a:chExt cx="0" cy="0"/>
        </a:xfrm>
      </p:grpSpPr>
      <p:grpSp>
        <p:nvGrpSpPr>
          <p:cNvPr id="2162" name="Google Shape;2162;p771"/>
          <p:cNvGrpSpPr/>
          <p:nvPr/>
        </p:nvGrpSpPr>
        <p:grpSpPr>
          <a:xfrm>
            <a:off x="7191542" y="1"/>
            <a:ext cx="5000459" cy="1425992"/>
            <a:chOff x="7191542" y="1"/>
            <a:chExt cx="5000459" cy="1425992"/>
          </a:xfrm>
        </p:grpSpPr>
        <p:pic>
          <p:nvPicPr>
            <p:cNvPr id="2163" name="Google Shape;2163;p7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64" name="Google Shape;2164;p771"/>
            <p:cNvGrpSpPr/>
            <p:nvPr/>
          </p:nvGrpSpPr>
          <p:grpSpPr>
            <a:xfrm>
              <a:off x="7191542" y="1"/>
              <a:ext cx="5000459" cy="1425992"/>
              <a:chOff x="7186272" y="0"/>
              <a:chExt cx="5005729" cy="1427495"/>
            </a:xfrm>
          </p:grpSpPr>
          <p:sp>
            <p:nvSpPr>
              <p:cNvPr id="2165" name="Google Shape;2165;p7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6" name="Google Shape;2166;p7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67" name="Google Shape;2167;p7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68" name="Google Shape;2168;p7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69" name="Google Shape;2169;p7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70" name="Google Shape;2170;p7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3926873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171"/>
        <p:cNvGrpSpPr/>
        <p:nvPr/>
      </p:nvGrpSpPr>
      <p:grpSpPr>
        <a:xfrm>
          <a:off x="0" y="0"/>
          <a:ext cx="0" cy="0"/>
          <a:chOff x="0" y="0"/>
          <a:chExt cx="0" cy="0"/>
        </a:xfrm>
      </p:grpSpPr>
      <p:grpSp>
        <p:nvGrpSpPr>
          <p:cNvPr id="2172" name="Google Shape;2172;p772"/>
          <p:cNvGrpSpPr/>
          <p:nvPr/>
        </p:nvGrpSpPr>
        <p:grpSpPr>
          <a:xfrm>
            <a:off x="0" y="0"/>
            <a:ext cx="12192000" cy="2148830"/>
            <a:chOff x="0" y="0"/>
            <a:chExt cx="12192000" cy="2148830"/>
          </a:xfrm>
        </p:grpSpPr>
        <p:sp>
          <p:nvSpPr>
            <p:cNvPr id="2173" name="Google Shape;2173;p77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74" name="Google Shape;2174;p77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75" name="Google Shape;2175;p77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76" name="Google Shape;2176;p77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77" name="Google Shape;2177;p77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178" name="Google Shape;2178;p77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79" name="Google Shape;2179;p77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8725838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180"/>
        <p:cNvGrpSpPr/>
        <p:nvPr/>
      </p:nvGrpSpPr>
      <p:grpSpPr>
        <a:xfrm>
          <a:off x="0" y="0"/>
          <a:ext cx="0" cy="0"/>
          <a:chOff x="0" y="0"/>
          <a:chExt cx="0" cy="0"/>
        </a:xfrm>
      </p:grpSpPr>
      <p:sp>
        <p:nvSpPr>
          <p:cNvPr id="2181" name="Google Shape;2181;p7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82" name="Google Shape;2182;p7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83" name="Google Shape;2183;p7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84" name="Google Shape;2184;p773"/>
          <p:cNvGrpSpPr/>
          <p:nvPr/>
        </p:nvGrpSpPr>
        <p:grpSpPr>
          <a:xfrm>
            <a:off x="7191542" y="1"/>
            <a:ext cx="5000459" cy="1425992"/>
            <a:chOff x="7191542" y="1"/>
            <a:chExt cx="5000459" cy="1425992"/>
          </a:xfrm>
        </p:grpSpPr>
        <p:pic>
          <p:nvPicPr>
            <p:cNvPr id="2185" name="Google Shape;2185;p7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86" name="Google Shape;2186;p773"/>
            <p:cNvGrpSpPr/>
            <p:nvPr/>
          </p:nvGrpSpPr>
          <p:grpSpPr>
            <a:xfrm>
              <a:off x="7191542" y="1"/>
              <a:ext cx="5000459" cy="1425992"/>
              <a:chOff x="7186272" y="0"/>
              <a:chExt cx="5005729" cy="1427495"/>
            </a:xfrm>
          </p:grpSpPr>
          <p:sp>
            <p:nvSpPr>
              <p:cNvPr id="2187" name="Google Shape;2187;p7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8" name="Google Shape;2188;p7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7767905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2189"/>
        <p:cNvGrpSpPr/>
        <p:nvPr/>
      </p:nvGrpSpPr>
      <p:grpSpPr>
        <a:xfrm>
          <a:off x="0" y="0"/>
          <a:ext cx="0" cy="0"/>
          <a:chOff x="0" y="0"/>
          <a:chExt cx="0" cy="0"/>
        </a:xfrm>
      </p:grpSpPr>
      <p:sp>
        <p:nvSpPr>
          <p:cNvPr id="2190" name="Google Shape;2190;p7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91" name="Google Shape;2191;p7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2" name="Google Shape;2192;p7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3" name="Google Shape;2193;p7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4" name="Google Shape;2194;p7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95" name="Google Shape;2195;p7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96" name="Google Shape;2196;p774"/>
          <p:cNvGrpSpPr/>
          <p:nvPr/>
        </p:nvGrpSpPr>
        <p:grpSpPr>
          <a:xfrm>
            <a:off x="7191542" y="1"/>
            <a:ext cx="5000459" cy="1425992"/>
            <a:chOff x="7191542" y="1"/>
            <a:chExt cx="5000459" cy="1425992"/>
          </a:xfrm>
        </p:grpSpPr>
        <p:pic>
          <p:nvPicPr>
            <p:cNvPr id="2197" name="Google Shape;2197;p7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98" name="Google Shape;2198;p774"/>
            <p:cNvGrpSpPr/>
            <p:nvPr/>
          </p:nvGrpSpPr>
          <p:grpSpPr>
            <a:xfrm>
              <a:off x="7191542" y="1"/>
              <a:ext cx="5000459" cy="1425992"/>
              <a:chOff x="7186272" y="0"/>
              <a:chExt cx="5005729" cy="1427495"/>
            </a:xfrm>
          </p:grpSpPr>
          <p:sp>
            <p:nvSpPr>
              <p:cNvPr id="2199" name="Google Shape;2199;p7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0" name="Google Shape;2200;p7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01" name="Google Shape;2201;p7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65887394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2202"/>
        <p:cNvGrpSpPr/>
        <p:nvPr/>
      </p:nvGrpSpPr>
      <p:grpSpPr>
        <a:xfrm>
          <a:off x="0" y="0"/>
          <a:ext cx="0" cy="0"/>
          <a:chOff x="0" y="0"/>
          <a:chExt cx="0" cy="0"/>
        </a:xfrm>
      </p:grpSpPr>
      <p:sp>
        <p:nvSpPr>
          <p:cNvPr id="2203" name="Google Shape;2203;p775"/>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2204" name="Google Shape;2204;p7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2205" name="Google Shape;2205;p775"/>
          <p:cNvGrpSpPr/>
          <p:nvPr/>
        </p:nvGrpSpPr>
        <p:grpSpPr>
          <a:xfrm>
            <a:off x="0" y="0"/>
            <a:ext cx="1862667" cy="6629400"/>
            <a:chOff x="-15876" y="0"/>
            <a:chExt cx="1927803" cy="6858000"/>
          </a:xfrm>
        </p:grpSpPr>
        <p:sp>
          <p:nvSpPr>
            <p:cNvPr id="2206" name="Google Shape;2206;p775"/>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2207" name="Google Shape;2207;p775"/>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2208" name="Google Shape;2208;p775"/>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209" name="Google Shape;2209;p775"/>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10" name="Google Shape;2210;p775"/>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1" name="Google Shape;2211;p775"/>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97597067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matchingName="Table of Content">
  <p:cSld name="1_Table of Content">
    <p:spTree>
      <p:nvGrpSpPr>
        <p:cNvPr id="1" name="Shape 2212"/>
        <p:cNvGrpSpPr/>
        <p:nvPr/>
      </p:nvGrpSpPr>
      <p:grpSpPr>
        <a:xfrm>
          <a:off x="0" y="0"/>
          <a:ext cx="0" cy="0"/>
          <a:chOff x="0" y="0"/>
          <a:chExt cx="0" cy="0"/>
        </a:xfrm>
      </p:grpSpPr>
      <p:sp>
        <p:nvSpPr>
          <p:cNvPr id="2213" name="Google Shape;2213;p776"/>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214" name="Google Shape;2214;p776"/>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15" name="Google Shape;2215;p776"/>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6" name="Google Shape;2216;p776"/>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7" name="Google Shape;2217;p7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218" name="Google Shape;2218;p77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24229792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219"/>
        <p:cNvGrpSpPr/>
        <p:nvPr/>
      </p:nvGrpSpPr>
      <p:grpSpPr>
        <a:xfrm>
          <a:off x="0" y="0"/>
          <a:ext cx="0" cy="0"/>
          <a:chOff x="0" y="0"/>
          <a:chExt cx="0" cy="0"/>
        </a:xfrm>
      </p:grpSpPr>
      <p:sp>
        <p:nvSpPr>
          <p:cNvPr id="2220" name="Google Shape;2220;p77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21" name="Google Shape;2221;p7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22" name="Google Shape;2222;p777"/>
          <p:cNvGrpSpPr/>
          <p:nvPr/>
        </p:nvGrpSpPr>
        <p:grpSpPr>
          <a:xfrm>
            <a:off x="0" y="5379426"/>
            <a:ext cx="2807368" cy="753891"/>
            <a:chOff x="0" y="5379426"/>
            <a:chExt cx="2807368" cy="753891"/>
          </a:xfrm>
        </p:grpSpPr>
        <p:sp>
          <p:nvSpPr>
            <p:cNvPr id="2223" name="Google Shape;2223;p7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sp>
          <p:nvSpPr>
            <p:cNvPr id="2224" name="Google Shape;2224;p7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grpSp>
      <p:sp>
        <p:nvSpPr>
          <p:cNvPr id="2225" name="Google Shape;2225;p777"/>
          <p:cNvSpPr>
            <a:spLocks noGrp="1"/>
          </p:cNvSpPr>
          <p:nvPr>
            <p:ph type="pic" idx="2"/>
          </p:nvPr>
        </p:nvSpPr>
        <p:spPr>
          <a:xfrm>
            <a:off x="2807368" y="457202"/>
            <a:ext cx="8915400" cy="5943598"/>
          </a:xfrm>
          <a:prstGeom prst="rect">
            <a:avLst/>
          </a:prstGeom>
          <a:noFill/>
          <a:ln>
            <a:noFill/>
          </a:ln>
        </p:spPr>
      </p:sp>
      <p:pic>
        <p:nvPicPr>
          <p:cNvPr id="2226" name="Google Shape;2226;p77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37976717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2227"/>
        <p:cNvGrpSpPr/>
        <p:nvPr/>
      </p:nvGrpSpPr>
      <p:grpSpPr>
        <a:xfrm>
          <a:off x="0" y="0"/>
          <a:ext cx="0" cy="0"/>
          <a:chOff x="0" y="0"/>
          <a:chExt cx="0" cy="0"/>
        </a:xfrm>
      </p:grpSpPr>
      <p:sp>
        <p:nvSpPr>
          <p:cNvPr id="2228" name="Google Shape;2228;p7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29" name="Google Shape;2229;p7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30" name="Google Shape;2230;p7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31" name="Google Shape;2231;p7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32" name="Google Shape;2232;p7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33" name="Google Shape;2233;p7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34" name="Google Shape;2234;p778"/>
          <p:cNvGrpSpPr/>
          <p:nvPr/>
        </p:nvGrpSpPr>
        <p:grpSpPr>
          <a:xfrm>
            <a:off x="7191542" y="1"/>
            <a:ext cx="5000459" cy="1425992"/>
            <a:chOff x="7191542" y="1"/>
            <a:chExt cx="5000459" cy="1425992"/>
          </a:xfrm>
        </p:grpSpPr>
        <p:pic>
          <p:nvPicPr>
            <p:cNvPr id="2235" name="Google Shape;2235;p7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6" name="Google Shape;2236;p778"/>
            <p:cNvGrpSpPr/>
            <p:nvPr/>
          </p:nvGrpSpPr>
          <p:grpSpPr>
            <a:xfrm>
              <a:off x="7191542" y="1"/>
              <a:ext cx="5000459" cy="1425992"/>
              <a:chOff x="7186272" y="0"/>
              <a:chExt cx="5005729" cy="1427495"/>
            </a:xfrm>
          </p:grpSpPr>
          <p:sp>
            <p:nvSpPr>
              <p:cNvPr id="2237" name="Google Shape;2237;p7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38" name="Google Shape;2238;p7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39" name="Google Shape;2239;p7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29749671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2240"/>
        <p:cNvGrpSpPr/>
        <p:nvPr/>
      </p:nvGrpSpPr>
      <p:grpSpPr>
        <a:xfrm>
          <a:off x="0" y="0"/>
          <a:ext cx="0" cy="0"/>
          <a:chOff x="0" y="0"/>
          <a:chExt cx="0" cy="0"/>
        </a:xfrm>
      </p:grpSpPr>
      <p:sp>
        <p:nvSpPr>
          <p:cNvPr id="2241" name="Google Shape;2241;p7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42" name="Google Shape;2242;p7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43" name="Google Shape;2243;p7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44" name="Google Shape;2244;p7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45" name="Google Shape;2245;p7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46" name="Google Shape;2246;p7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47" name="Google Shape;2247;p779"/>
          <p:cNvGrpSpPr/>
          <p:nvPr/>
        </p:nvGrpSpPr>
        <p:grpSpPr>
          <a:xfrm>
            <a:off x="7191542" y="1"/>
            <a:ext cx="5000459" cy="1425992"/>
            <a:chOff x="7191542" y="1"/>
            <a:chExt cx="5000459" cy="1425992"/>
          </a:xfrm>
        </p:grpSpPr>
        <p:pic>
          <p:nvPicPr>
            <p:cNvPr id="2248" name="Google Shape;2248;p7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9" name="Google Shape;2249;p779"/>
            <p:cNvGrpSpPr/>
            <p:nvPr/>
          </p:nvGrpSpPr>
          <p:grpSpPr>
            <a:xfrm>
              <a:off x="7191542" y="1"/>
              <a:ext cx="5000459" cy="1425992"/>
              <a:chOff x="7186272" y="0"/>
              <a:chExt cx="5005729" cy="1427495"/>
            </a:xfrm>
          </p:grpSpPr>
          <p:sp>
            <p:nvSpPr>
              <p:cNvPr id="2250" name="Google Shape;2250;p7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51" name="Google Shape;2251;p7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52" name="Google Shape;2252;p77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0300274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7"/>
        <p:cNvGrpSpPr/>
        <p:nvPr/>
      </p:nvGrpSpPr>
      <p:grpSpPr>
        <a:xfrm>
          <a:off x="0" y="0"/>
          <a:ext cx="0" cy="0"/>
          <a:chOff x="0" y="0"/>
          <a:chExt cx="0" cy="0"/>
        </a:xfrm>
      </p:grpSpPr>
      <p:sp>
        <p:nvSpPr>
          <p:cNvPr id="118" name="Google Shape;118;p5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 name="Google Shape;119;p5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 name="Google Shape;120;p5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1" name="Google Shape;121;p563"/>
          <p:cNvGrpSpPr/>
          <p:nvPr/>
        </p:nvGrpSpPr>
        <p:grpSpPr>
          <a:xfrm>
            <a:off x="7191542" y="1"/>
            <a:ext cx="5000459" cy="1425992"/>
            <a:chOff x="7191542" y="1"/>
            <a:chExt cx="5000459" cy="1425992"/>
          </a:xfrm>
        </p:grpSpPr>
        <p:pic>
          <p:nvPicPr>
            <p:cNvPr id="122" name="Google Shape;122;p5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 name="Google Shape;123;p563"/>
            <p:cNvGrpSpPr/>
            <p:nvPr/>
          </p:nvGrpSpPr>
          <p:grpSpPr>
            <a:xfrm>
              <a:off x="7191542" y="1"/>
              <a:ext cx="5000459" cy="1425992"/>
              <a:chOff x="7186272" y="0"/>
              <a:chExt cx="5005729" cy="1427495"/>
            </a:xfrm>
          </p:grpSpPr>
          <p:sp>
            <p:nvSpPr>
              <p:cNvPr id="124" name="Google Shape;124;p5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 name="Google Shape;125;p5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91042227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253"/>
        <p:cNvGrpSpPr/>
        <p:nvPr/>
      </p:nvGrpSpPr>
      <p:grpSpPr>
        <a:xfrm>
          <a:off x="0" y="0"/>
          <a:ext cx="0" cy="0"/>
          <a:chOff x="0" y="0"/>
          <a:chExt cx="0" cy="0"/>
        </a:xfrm>
      </p:grpSpPr>
      <p:sp>
        <p:nvSpPr>
          <p:cNvPr id="2254" name="Google Shape;2254;p78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55" name="Google Shape;2255;p78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56" name="Google Shape;2256;p78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257" name="Google Shape;2257;p780"/>
          <p:cNvSpPr>
            <a:spLocks noGrp="1"/>
          </p:cNvSpPr>
          <p:nvPr>
            <p:ph type="pic" idx="2"/>
          </p:nvPr>
        </p:nvSpPr>
        <p:spPr>
          <a:xfrm>
            <a:off x="7118684" y="233915"/>
            <a:ext cx="5073316" cy="5943600"/>
          </a:xfrm>
          <a:prstGeom prst="rect">
            <a:avLst/>
          </a:prstGeom>
          <a:noFill/>
          <a:ln>
            <a:noFill/>
          </a:ln>
        </p:spPr>
      </p:sp>
      <p:grpSp>
        <p:nvGrpSpPr>
          <p:cNvPr id="2258" name="Google Shape;2258;p780"/>
          <p:cNvGrpSpPr/>
          <p:nvPr/>
        </p:nvGrpSpPr>
        <p:grpSpPr>
          <a:xfrm>
            <a:off x="0" y="5020348"/>
            <a:ext cx="12192000" cy="1837653"/>
            <a:chOff x="0" y="5020348"/>
            <a:chExt cx="12192000" cy="1837653"/>
          </a:xfrm>
        </p:grpSpPr>
        <p:sp>
          <p:nvSpPr>
            <p:cNvPr id="2259" name="Google Shape;2259;p7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60" name="Google Shape;2260;p78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261" name="Google Shape;2261;p7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15428491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262"/>
        <p:cNvGrpSpPr/>
        <p:nvPr/>
      </p:nvGrpSpPr>
      <p:grpSpPr>
        <a:xfrm>
          <a:off x="0" y="0"/>
          <a:ext cx="0" cy="0"/>
          <a:chOff x="0" y="0"/>
          <a:chExt cx="0" cy="0"/>
        </a:xfrm>
      </p:grpSpPr>
      <p:grpSp>
        <p:nvGrpSpPr>
          <p:cNvPr id="2263" name="Google Shape;2263;p781"/>
          <p:cNvGrpSpPr/>
          <p:nvPr/>
        </p:nvGrpSpPr>
        <p:grpSpPr>
          <a:xfrm>
            <a:off x="0" y="5020347"/>
            <a:ext cx="12192000" cy="1837653"/>
            <a:chOff x="0" y="5020347"/>
            <a:chExt cx="12192000" cy="1837653"/>
          </a:xfrm>
        </p:grpSpPr>
        <p:sp>
          <p:nvSpPr>
            <p:cNvPr id="2264" name="Google Shape;2264;p78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65" name="Google Shape;2265;p7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66" name="Google Shape;2266;p78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267" name="Google Shape;2267;p7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268" name="Google Shape;2268;p78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69" name="Google Shape;2269;p78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414296046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270"/>
        <p:cNvGrpSpPr/>
        <p:nvPr/>
      </p:nvGrpSpPr>
      <p:grpSpPr>
        <a:xfrm>
          <a:off x="0" y="0"/>
          <a:ext cx="0" cy="0"/>
          <a:chOff x="0" y="0"/>
          <a:chExt cx="0" cy="0"/>
        </a:xfrm>
      </p:grpSpPr>
      <p:sp>
        <p:nvSpPr>
          <p:cNvPr id="2271" name="Google Shape;2271;p7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72" name="Google Shape;2272;p7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73" name="Google Shape;2273;p782"/>
          <p:cNvGrpSpPr/>
          <p:nvPr/>
        </p:nvGrpSpPr>
        <p:grpSpPr>
          <a:xfrm>
            <a:off x="0" y="5379426"/>
            <a:ext cx="2807368" cy="753891"/>
            <a:chOff x="0" y="5379426"/>
            <a:chExt cx="2807368" cy="753891"/>
          </a:xfrm>
        </p:grpSpPr>
        <p:sp>
          <p:nvSpPr>
            <p:cNvPr id="2274" name="Google Shape;2274;p7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75" name="Google Shape;2275;p7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276" name="Google Shape;2276;p782"/>
          <p:cNvSpPr>
            <a:spLocks noGrp="1"/>
          </p:cNvSpPr>
          <p:nvPr>
            <p:ph type="pic" idx="2"/>
          </p:nvPr>
        </p:nvSpPr>
        <p:spPr>
          <a:xfrm>
            <a:off x="2807368" y="457202"/>
            <a:ext cx="8915400" cy="5943598"/>
          </a:xfrm>
          <a:prstGeom prst="rect">
            <a:avLst/>
          </a:prstGeom>
          <a:noFill/>
          <a:ln>
            <a:noFill/>
          </a:ln>
        </p:spPr>
      </p:sp>
      <p:pic>
        <p:nvPicPr>
          <p:cNvPr id="2277" name="Google Shape;2277;p7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3649868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278"/>
        <p:cNvGrpSpPr/>
        <p:nvPr/>
      </p:nvGrpSpPr>
      <p:grpSpPr>
        <a:xfrm>
          <a:off x="0" y="0"/>
          <a:ext cx="0" cy="0"/>
          <a:chOff x="0" y="0"/>
          <a:chExt cx="0" cy="0"/>
        </a:xfrm>
      </p:grpSpPr>
      <p:sp>
        <p:nvSpPr>
          <p:cNvPr id="2279" name="Google Shape;2279;p7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80" name="Google Shape;2280;p7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81" name="Google Shape;2281;p7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2" name="Google Shape;2282;p7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83" name="Google Shape;2283;p7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4" name="Google Shape;2284;p7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85" name="Google Shape;2285;p783"/>
          <p:cNvGrpSpPr/>
          <p:nvPr/>
        </p:nvGrpSpPr>
        <p:grpSpPr>
          <a:xfrm>
            <a:off x="7191542" y="1"/>
            <a:ext cx="5000459" cy="1425992"/>
            <a:chOff x="7191542" y="1"/>
            <a:chExt cx="5000459" cy="1425992"/>
          </a:xfrm>
        </p:grpSpPr>
        <p:pic>
          <p:nvPicPr>
            <p:cNvPr id="2286" name="Google Shape;2286;p7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87" name="Google Shape;2287;p783"/>
            <p:cNvGrpSpPr/>
            <p:nvPr/>
          </p:nvGrpSpPr>
          <p:grpSpPr>
            <a:xfrm>
              <a:off x="7191542" y="1"/>
              <a:ext cx="5000459" cy="1425992"/>
              <a:chOff x="7186272" y="0"/>
              <a:chExt cx="5005729" cy="1427495"/>
            </a:xfrm>
          </p:grpSpPr>
          <p:sp>
            <p:nvSpPr>
              <p:cNvPr id="2288" name="Google Shape;2288;p7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89" name="Google Shape;2289;p7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90" name="Google Shape;2290;p78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52025171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291"/>
        <p:cNvGrpSpPr/>
        <p:nvPr/>
      </p:nvGrpSpPr>
      <p:grpSpPr>
        <a:xfrm>
          <a:off x="0" y="0"/>
          <a:ext cx="0" cy="0"/>
          <a:chOff x="0" y="0"/>
          <a:chExt cx="0" cy="0"/>
        </a:xfrm>
      </p:grpSpPr>
      <p:grpSp>
        <p:nvGrpSpPr>
          <p:cNvPr id="2292" name="Google Shape;2292;p784"/>
          <p:cNvGrpSpPr/>
          <p:nvPr/>
        </p:nvGrpSpPr>
        <p:grpSpPr>
          <a:xfrm>
            <a:off x="7191542" y="1"/>
            <a:ext cx="5000459" cy="1425992"/>
            <a:chOff x="7191542" y="1"/>
            <a:chExt cx="5000459" cy="1425992"/>
          </a:xfrm>
        </p:grpSpPr>
        <p:pic>
          <p:nvPicPr>
            <p:cNvPr id="2293" name="Google Shape;2293;p7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94" name="Google Shape;2294;p784"/>
            <p:cNvGrpSpPr/>
            <p:nvPr/>
          </p:nvGrpSpPr>
          <p:grpSpPr>
            <a:xfrm>
              <a:off x="7191542" y="1"/>
              <a:ext cx="5000459" cy="1425992"/>
              <a:chOff x="7186272" y="0"/>
              <a:chExt cx="5005729" cy="1427495"/>
            </a:xfrm>
          </p:grpSpPr>
          <p:sp>
            <p:nvSpPr>
              <p:cNvPr id="2295" name="Google Shape;2295;p7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96" name="Google Shape;2296;p7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97" name="Google Shape;2297;p7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98" name="Google Shape;2298;p78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99" name="Google Shape;2299;p7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00" name="Google Shape;2300;p7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01" name="Google Shape;2301;p7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5606120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302"/>
        <p:cNvGrpSpPr/>
        <p:nvPr/>
      </p:nvGrpSpPr>
      <p:grpSpPr>
        <a:xfrm>
          <a:off x="0" y="0"/>
          <a:ext cx="0" cy="0"/>
          <a:chOff x="0" y="0"/>
          <a:chExt cx="0" cy="0"/>
        </a:xfrm>
      </p:grpSpPr>
      <p:sp>
        <p:nvSpPr>
          <p:cNvPr id="2303" name="Google Shape;2303;p7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04" name="Google Shape;2304;p78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305" name="Google Shape;2305;p785"/>
          <p:cNvGrpSpPr/>
          <p:nvPr/>
        </p:nvGrpSpPr>
        <p:grpSpPr>
          <a:xfrm>
            <a:off x="7191542" y="1"/>
            <a:ext cx="5000459" cy="1425992"/>
            <a:chOff x="7191542" y="1"/>
            <a:chExt cx="5000459" cy="1425992"/>
          </a:xfrm>
        </p:grpSpPr>
        <p:pic>
          <p:nvPicPr>
            <p:cNvPr id="2306" name="Google Shape;2306;p7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07" name="Google Shape;2307;p785"/>
            <p:cNvGrpSpPr/>
            <p:nvPr/>
          </p:nvGrpSpPr>
          <p:grpSpPr>
            <a:xfrm>
              <a:off x="7191542" y="1"/>
              <a:ext cx="5000459" cy="1425992"/>
              <a:chOff x="7186272" y="0"/>
              <a:chExt cx="5005729" cy="1427495"/>
            </a:xfrm>
          </p:grpSpPr>
          <p:sp>
            <p:nvSpPr>
              <p:cNvPr id="2308" name="Google Shape;2308;p7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09" name="Google Shape;2309;p7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10" name="Google Shape;2310;p78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11" name="Google Shape;2311;p78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12" name="Google Shape;2312;p7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13" name="Google Shape;2313;p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2796598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314"/>
        <p:cNvGrpSpPr/>
        <p:nvPr/>
      </p:nvGrpSpPr>
      <p:grpSpPr>
        <a:xfrm>
          <a:off x="0" y="0"/>
          <a:ext cx="0" cy="0"/>
          <a:chOff x="0" y="0"/>
          <a:chExt cx="0" cy="0"/>
        </a:xfrm>
      </p:grpSpPr>
      <p:grpSp>
        <p:nvGrpSpPr>
          <p:cNvPr id="2315" name="Google Shape;2315;p786"/>
          <p:cNvGrpSpPr/>
          <p:nvPr/>
        </p:nvGrpSpPr>
        <p:grpSpPr>
          <a:xfrm>
            <a:off x="7191542" y="1"/>
            <a:ext cx="5000459" cy="1425992"/>
            <a:chOff x="7191542" y="1"/>
            <a:chExt cx="5000459" cy="1425992"/>
          </a:xfrm>
        </p:grpSpPr>
        <p:pic>
          <p:nvPicPr>
            <p:cNvPr id="2316" name="Google Shape;2316;p7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17" name="Google Shape;2317;p786"/>
            <p:cNvGrpSpPr/>
            <p:nvPr/>
          </p:nvGrpSpPr>
          <p:grpSpPr>
            <a:xfrm>
              <a:off x="7191542" y="1"/>
              <a:ext cx="5000459" cy="1425992"/>
              <a:chOff x="7186272" y="0"/>
              <a:chExt cx="5005729" cy="1427495"/>
            </a:xfrm>
          </p:grpSpPr>
          <p:sp>
            <p:nvSpPr>
              <p:cNvPr id="2318" name="Google Shape;2318;p7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19" name="Google Shape;2319;p7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20" name="Google Shape;2320;p7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21" name="Google Shape;2321;p78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22" name="Google Shape;2322;p78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3" name="Google Shape;2323;p78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24" name="Google Shape;2324;p78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5" name="Google Shape;2325;p7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26" name="Google Shape;2326;p7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27" name="Google Shape;2327;p7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2353256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328"/>
        <p:cNvGrpSpPr/>
        <p:nvPr/>
      </p:nvGrpSpPr>
      <p:grpSpPr>
        <a:xfrm>
          <a:off x="0" y="0"/>
          <a:ext cx="0" cy="0"/>
          <a:chOff x="0" y="0"/>
          <a:chExt cx="0" cy="0"/>
        </a:xfrm>
      </p:grpSpPr>
      <p:grpSp>
        <p:nvGrpSpPr>
          <p:cNvPr id="2329" name="Google Shape;2329;p787"/>
          <p:cNvGrpSpPr/>
          <p:nvPr/>
        </p:nvGrpSpPr>
        <p:grpSpPr>
          <a:xfrm>
            <a:off x="7191542" y="1"/>
            <a:ext cx="5000459" cy="1425992"/>
            <a:chOff x="7191542" y="1"/>
            <a:chExt cx="5000459" cy="1425992"/>
          </a:xfrm>
        </p:grpSpPr>
        <p:pic>
          <p:nvPicPr>
            <p:cNvPr id="2330" name="Google Shape;2330;p7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31" name="Google Shape;2331;p787"/>
            <p:cNvGrpSpPr/>
            <p:nvPr/>
          </p:nvGrpSpPr>
          <p:grpSpPr>
            <a:xfrm>
              <a:off x="7191542" y="1"/>
              <a:ext cx="5000459" cy="1425992"/>
              <a:chOff x="7186272" y="0"/>
              <a:chExt cx="5005729" cy="1427495"/>
            </a:xfrm>
          </p:grpSpPr>
          <p:sp>
            <p:nvSpPr>
              <p:cNvPr id="2332" name="Google Shape;2332;p7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33" name="Google Shape;2333;p7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34" name="Google Shape;2334;p7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35" name="Google Shape;2335;p7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36" name="Google Shape;2336;p7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37" name="Google Shape;2337;p7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6486161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338"/>
        <p:cNvGrpSpPr/>
        <p:nvPr/>
      </p:nvGrpSpPr>
      <p:grpSpPr>
        <a:xfrm>
          <a:off x="0" y="0"/>
          <a:ext cx="0" cy="0"/>
          <a:chOff x="0" y="0"/>
          <a:chExt cx="0" cy="0"/>
        </a:xfrm>
      </p:grpSpPr>
      <p:grpSp>
        <p:nvGrpSpPr>
          <p:cNvPr id="2339" name="Google Shape;2339;p788"/>
          <p:cNvGrpSpPr/>
          <p:nvPr/>
        </p:nvGrpSpPr>
        <p:grpSpPr>
          <a:xfrm>
            <a:off x="0" y="0"/>
            <a:ext cx="12192000" cy="2148830"/>
            <a:chOff x="0" y="0"/>
            <a:chExt cx="12192000" cy="2148830"/>
          </a:xfrm>
        </p:grpSpPr>
        <p:sp>
          <p:nvSpPr>
            <p:cNvPr id="2340" name="Google Shape;2340;p78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1" name="Google Shape;2341;p78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342" name="Google Shape;2342;p78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43" name="Google Shape;2343;p78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4" name="Google Shape;2344;p78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345" name="Google Shape;2345;p78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346" name="Google Shape;2346;p78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76454778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347"/>
        <p:cNvGrpSpPr/>
        <p:nvPr/>
      </p:nvGrpSpPr>
      <p:grpSpPr>
        <a:xfrm>
          <a:off x="0" y="0"/>
          <a:ext cx="0" cy="0"/>
          <a:chOff x="0" y="0"/>
          <a:chExt cx="0" cy="0"/>
        </a:xfrm>
      </p:grpSpPr>
      <p:sp>
        <p:nvSpPr>
          <p:cNvPr id="2348" name="Google Shape;2348;p7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49" name="Google Shape;2349;p7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50" name="Google Shape;2350;p7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351" name="Google Shape;2351;p789"/>
          <p:cNvGrpSpPr/>
          <p:nvPr/>
        </p:nvGrpSpPr>
        <p:grpSpPr>
          <a:xfrm>
            <a:off x="7191542" y="1"/>
            <a:ext cx="5000459" cy="1425992"/>
            <a:chOff x="7191542" y="1"/>
            <a:chExt cx="5000459" cy="1425992"/>
          </a:xfrm>
        </p:grpSpPr>
        <p:pic>
          <p:nvPicPr>
            <p:cNvPr id="2352" name="Google Shape;2352;p7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53" name="Google Shape;2353;p789"/>
            <p:cNvGrpSpPr/>
            <p:nvPr/>
          </p:nvGrpSpPr>
          <p:grpSpPr>
            <a:xfrm>
              <a:off x="7191542" y="1"/>
              <a:ext cx="5000459" cy="1425992"/>
              <a:chOff x="7186272" y="0"/>
              <a:chExt cx="5005729" cy="1427495"/>
            </a:xfrm>
          </p:grpSpPr>
          <p:sp>
            <p:nvSpPr>
              <p:cNvPr id="2354" name="Google Shape;2354;p7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55" name="Google Shape;2355;p7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34690526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26"/>
        <p:cNvGrpSpPr/>
        <p:nvPr/>
      </p:nvGrpSpPr>
      <p:grpSpPr>
        <a:xfrm>
          <a:off x="0" y="0"/>
          <a:ext cx="0" cy="0"/>
          <a:chOff x="0" y="0"/>
          <a:chExt cx="0" cy="0"/>
        </a:xfrm>
      </p:grpSpPr>
      <p:sp>
        <p:nvSpPr>
          <p:cNvPr id="127" name="Google Shape;127;p56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8" name="Google Shape;128;p56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 name="Google Shape;129;p56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0" name="Google Shape;130;p564"/>
          <p:cNvSpPr>
            <a:spLocks noGrp="1"/>
          </p:cNvSpPr>
          <p:nvPr>
            <p:ph type="pic" idx="2"/>
          </p:nvPr>
        </p:nvSpPr>
        <p:spPr>
          <a:xfrm>
            <a:off x="7118684" y="233915"/>
            <a:ext cx="5073316" cy="5943600"/>
          </a:xfrm>
          <a:prstGeom prst="rect">
            <a:avLst/>
          </a:prstGeom>
          <a:noFill/>
          <a:ln>
            <a:noFill/>
          </a:ln>
        </p:spPr>
      </p:sp>
      <p:grpSp>
        <p:nvGrpSpPr>
          <p:cNvPr id="131" name="Google Shape;131;p564"/>
          <p:cNvGrpSpPr/>
          <p:nvPr/>
        </p:nvGrpSpPr>
        <p:grpSpPr>
          <a:xfrm>
            <a:off x="0" y="5020348"/>
            <a:ext cx="12192000" cy="1837653"/>
            <a:chOff x="0" y="5020348"/>
            <a:chExt cx="12192000" cy="1837653"/>
          </a:xfrm>
        </p:grpSpPr>
        <p:sp>
          <p:nvSpPr>
            <p:cNvPr id="132" name="Google Shape;132;p5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3" name="Google Shape;133;p56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4" name="Google Shape;134;p5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569109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356"/>
        <p:cNvGrpSpPr/>
        <p:nvPr/>
      </p:nvGrpSpPr>
      <p:grpSpPr>
        <a:xfrm>
          <a:off x="0" y="0"/>
          <a:ext cx="0" cy="0"/>
          <a:chOff x="0" y="0"/>
          <a:chExt cx="0" cy="0"/>
        </a:xfrm>
      </p:grpSpPr>
      <p:sp>
        <p:nvSpPr>
          <p:cNvPr id="2357" name="Google Shape;2357;p79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58" name="Google Shape;2358;p79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59" name="Google Shape;2359;p79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360" name="Google Shape;2360;p790"/>
          <p:cNvSpPr>
            <a:spLocks noGrp="1"/>
          </p:cNvSpPr>
          <p:nvPr>
            <p:ph type="pic" idx="2"/>
          </p:nvPr>
        </p:nvSpPr>
        <p:spPr>
          <a:xfrm>
            <a:off x="7118684" y="233915"/>
            <a:ext cx="5073316" cy="5943600"/>
          </a:xfrm>
          <a:prstGeom prst="rect">
            <a:avLst/>
          </a:prstGeom>
          <a:noFill/>
          <a:ln>
            <a:noFill/>
          </a:ln>
        </p:spPr>
      </p:sp>
      <p:grpSp>
        <p:nvGrpSpPr>
          <p:cNvPr id="2361" name="Google Shape;2361;p790"/>
          <p:cNvGrpSpPr/>
          <p:nvPr/>
        </p:nvGrpSpPr>
        <p:grpSpPr>
          <a:xfrm>
            <a:off x="0" y="5020348"/>
            <a:ext cx="12192000" cy="1837653"/>
            <a:chOff x="0" y="5020348"/>
            <a:chExt cx="12192000" cy="1837653"/>
          </a:xfrm>
        </p:grpSpPr>
        <p:sp>
          <p:nvSpPr>
            <p:cNvPr id="2362" name="Google Shape;2362;p7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63" name="Google Shape;2363;p7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364" name="Google Shape;2364;p7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64173582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365"/>
        <p:cNvGrpSpPr/>
        <p:nvPr/>
      </p:nvGrpSpPr>
      <p:grpSpPr>
        <a:xfrm>
          <a:off x="0" y="0"/>
          <a:ext cx="0" cy="0"/>
          <a:chOff x="0" y="0"/>
          <a:chExt cx="0" cy="0"/>
        </a:xfrm>
      </p:grpSpPr>
      <p:grpSp>
        <p:nvGrpSpPr>
          <p:cNvPr id="2366" name="Google Shape;2366;p791"/>
          <p:cNvGrpSpPr/>
          <p:nvPr/>
        </p:nvGrpSpPr>
        <p:grpSpPr>
          <a:xfrm>
            <a:off x="0" y="5020347"/>
            <a:ext cx="12192000" cy="1837653"/>
            <a:chOff x="0" y="5020347"/>
            <a:chExt cx="12192000" cy="1837653"/>
          </a:xfrm>
        </p:grpSpPr>
        <p:sp>
          <p:nvSpPr>
            <p:cNvPr id="2367" name="Google Shape;2367;p7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68" name="Google Shape;2368;p7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69" name="Google Shape;2369;p7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370" name="Google Shape;2370;p7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371" name="Google Shape;2371;p79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72" name="Google Shape;2372;p79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2286029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373"/>
        <p:cNvGrpSpPr/>
        <p:nvPr/>
      </p:nvGrpSpPr>
      <p:grpSpPr>
        <a:xfrm>
          <a:off x="0" y="0"/>
          <a:ext cx="0" cy="0"/>
          <a:chOff x="0" y="0"/>
          <a:chExt cx="0" cy="0"/>
        </a:xfrm>
      </p:grpSpPr>
      <p:sp>
        <p:nvSpPr>
          <p:cNvPr id="2374" name="Google Shape;2374;p79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75" name="Google Shape;2375;p7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76" name="Google Shape;2376;p792"/>
          <p:cNvGrpSpPr/>
          <p:nvPr/>
        </p:nvGrpSpPr>
        <p:grpSpPr>
          <a:xfrm>
            <a:off x="0" y="5379426"/>
            <a:ext cx="2807368" cy="753891"/>
            <a:chOff x="0" y="5379426"/>
            <a:chExt cx="2807368" cy="753891"/>
          </a:xfrm>
        </p:grpSpPr>
        <p:sp>
          <p:nvSpPr>
            <p:cNvPr id="2377" name="Google Shape;2377;p7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78" name="Google Shape;2378;p7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379" name="Google Shape;2379;p792"/>
          <p:cNvSpPr>
            <a:spLocks noGrp="1"/>
          </p:cNvSpPr>
          <p:nvPr>
            <p:ph type="pic" idx="2"/>
          </p:nvPr>
        </p:nvSpPr>
        <p:spPr>
          <a:xfrm>
            <a:off x="2807368" y="457202"/>
            <a:ext cx="8915400" cy="5943598"/>
          </a:xfrm>
          <a:prstGeom prst="rect">
            <a:avLst/>
          </a:prstGeom>
          <a:noFill/>
          <a:ln>
            <a:noFill/>
          </a:ln>
        </p:spPr>
      </p:sp>
      <p:pic>
        <p:nvPicPr>
          <p:cNvPr id="2380" name="Google Shape;2380;p79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41029003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381"/>
        <p:cNvGrpSpPr/>
        <p:nvPr/>
      </p:nvGrpSpPr>
      <p:grpSpPr>
        <a:xfrm>
          <a:off x="0" y="0"/>
          <a:ext cx="0" cy="0"/>
          <a:chOff x="0" y="0"/>
          <a:chExt cx="0" cy="0"/>
        </a:xfrm>
      </p:grpSpPr>
      <p:sp>
        <p:nvSpPr>
          <p:cNvPr id="2382" name="Google Shape;2382;p7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83" name="Google Shape;2383;p7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84" name="Google Shape;2384;p7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5" name="Google Shape;2385;p7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86" name="Google Shape;2386;p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87" name="Google Shape;2387;p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388" name="Google Shape;2388;p793"/>
          <p:cNvGrpSpPr/>
          <p:nvPr/>
        </p:nvGrpSpPr>
        <p:grpSpPr>
          <a:xfrm>
            <a:off x="7191542" y="1"/>
            <a:ext cx="5000459" cy="1425992"/>
            <a:chOff x="7191542" y="1"/>
            <a:chExt cx="5000459" cy="1425992"/>
          </a:xfrm>
        </p:grpSpPr>
        <p:pic>
          <p:nvPicPr>
            <p:cNvPr id="2389" name="Google Shape;2389;p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90" name="Google Shape;2390;p793"/>
            <p:cNvGrpSpPr/>
            <p:nvPr/>
          </p:nvGrpSpPr>
          <p:grpSpPr>
            <a:xfrm>
              <a:off x="7191542" y="1"/>
              <a:ext cx="5000459" cy="1425992"/>
              <a:chOff x="7186272" y="0"/>
              <a:chExt cx="5005729" cy="1427495"/>
            </a:xfrm>
          </p:grpSpPr>
          <p:sp>
            <p:nvSpPr>
              <p:cNvPr id="2391" name="Google Shape;2391;p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2" name="Google Shape;2392;p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393" name="Google Shape;2393;p7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2717648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394"/>
        <p:cNvGrpSpPr/>
        <p:nvPr/>
      </p:nvGrpSpPr>
      <p:grpSpPr>
        <a:xfrm>
          <a:off x="0" y="0"/>
          <a:ext cx="0" cy="0"/>
          <a:chOff x="0" y="0"/>
          <a:chExt cx="0" cy="0"/>
        </a:xfrm>
      </p:grpSpPr>
      <p:grpSp>
        <p:nvGrpSpPr>
          <p:cNvPr id="2395" name="Google Shape;2395;p794"/>
          <p:cNvGrpSpPr/>
          <p:nvPr/>
        </p:nvGrpSpPr>
        <p:grpSpPr>
          <a:xfrm>
            <a:off x="7191542" y="1"/>
            <a:ext cx="5000459" cy="1425992"/>
            <a:chOff x="7191542" y="1"/>
            <a:chExt cx="5000459" cy="1425992"/>
          </a:xfrm>
        </p:grpSpPr>
        <p:pic>
          <p:nvPicPr>
            <p:cNvPr id="2396" name="Google Shape;2396;p7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97" name="Google Shape;2397;p794"/>
            <p:cNvGrpSpPr/>
            <p:nvPr/>
          </p:nvGrpSpPr>
          <p:grpSpPr>
            <a:xfrm>
              <a:off x="7191542" y="1"/>
              <a:ext cx="5000459" cy="1425992"/>
              <a:chOff x="7186272" y="0"/>
              <a:chExt cx="5005729" cy="1427495"/>
            </a:xfrm>
          </p:grpSpPr>
          <p:sp>
            <p:nvSpPr>
              <p:cNvPr id="2398" name="Google Shape;2398;p7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9" name="Google Shape;2399;p7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00" name="Google Shape;2400;p7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1" name="Google Shape;2401;p79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2" name="Google Shape;2402;p7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03" name="Google Shape;2403;p7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04" name="Google Shape;2404;p7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25727401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405"/>
        <p:cNvGrpSpPr/>
        <p:nvPr/>
      </p:nvGrpSpPr>
      <p:grpSpPr>
        <a:xfrm>
          <a:off x="0" y="0"/>
          <a:ext cx="0" cy="0"/>
          <a:chOff x="0" y="0"/>
          <a:chExt cx="0" cy="0"/>
        </a:xfrm>
      </p:grpSpPr>
      <p:sp>
        <p:nvSpPr>
          <p:cNvPr id="2406" name="Google Shape;2406;p7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7" name="Google Shape;2407;p79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408" name="Google Shape;2408;p795"/>
          <p:cNvGrpSpPr/>
          <p:nvPr/>
        </p:nvGrpSpPr>
        <p:grpSpPr>
          <a:xfrm>
            <a:off x="7191542" y="1"/>
            <a:ext cx="5000459" cy="1425992"/>
            <a:chOff x="7191542" y="1"/>
            <a:chExt cx="5000459" cy="1425992"/>
          </a:xfrm>
        </p:grpSpPr>
        <p:pic>
          <p:nvPicPr>
            <p:cNvPr id="2409" name="Google Shape;2409;p7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10" name="Google Shape;2410;p795"/>
            <p:cNvGrpSpPr/>
            <p:nvPr/>
          </p:nvGrpSpPr>
          <p:grpSpPr>
            <a:xfrm>
              <a:off x="7191542" y="1"/>
              <a:ext cx="5000459" cy="1425992"/>
              <a:chOff x="7186272" y="0"/>
              <a:chExt cx="5005729" cy="1427495"/>
            </a:xfrm>
          </p:grpSpPr>
          <p:sp>
            <p:nvSpPr>
              <p:cNvPr id="2411" name="Google Shape;2411;p7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12" name="Google Shape;2412;p7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13" name="Google Shape;2413;p79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14" name="Google Shape;2414;p79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5" name="Google Shape;2415;p7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16" name="Google Shape;2416;p7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1715006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417"/>
        <p:cNvGrpSpPr/>
        <p:nvPr/>
      </p:nvGrpSpPr>
      <p:grpSpPr>
        <a:xfrm>
          <a:off x="0" y="0"/>
          <a:ext cx="0" cy="0"/>
          <a:chOff x="0" y="0"/>
          <a:chExt cx="0" cy="0"/>
        </a:xfrm>
      </p:grpSpPr>
      <p:grpSp>
        <p:nvGrpSpPr>
          <p:cNvPr id="2418" name="Google Shape;2418;p796"/>
          <p:cNvGrpSpPr/>
          <p:nvPr/>
        </p:nvGrpSpPr>
        <p:grpSpPr>
          <a:xfrm>
            <a:off x="7191542" y="1"/>
            <a:ext cx="5000459" cy="1425992"/>
            <a:chOff x="7191542" y="1"/>
            <a:chExt cx="5000459" cy="1425992"/>
          </a:xfrm>
        </p:grpSpPr>
        <p:pic>
          <p:nvPicPr>
            <p:cNvPr id="2419" name="Google Shape;2419;p7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20" name="Google Shape;2420;p796"/>
            <p:cNvGrpSpPr/>
            <p:nvPr/>
          </p:nvGrpSpPr>
          <p:grpSpPr>
            <a:xfrm>
              <a:off x="7191542" y="1"/>
              <a:ext cx="5000459" cy="1425992"/>
              <a:chOff x="7186272" y="0"/>
              <a:chExt cx="5005729" cy="1427495"/>
            </a:xfrm>
          </p:grpSpPr>
          <p:sp>
            <p:nvSpPr>
              <p:cNvPr id="2421" name="Google Shape;2421;p7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22" name="Google Shape;2422;p7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23" name="Google Shape;2423;p7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24" name="Google Shape;2424;p79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25" name="Google Shape;2425;p79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6" name="Google Shape;2426;p79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27" name="Google Shape;2427;p79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8" name="Google Shape;2428;p7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29" name="Google Shape;2429;p7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30" name="Google Shape;2430;p7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8996463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431"/>
        <p:cNvGrpSpPr/>
        <p:nvPr/>
      </p:nvGrpSpPr>
      <p:grpSpPr>
        <a:xfrm>
          <a:off x="0" y="0"/>
          <a:ext cx="0" cy="0"/>
          <a:chOff x="0" y="0"/>
          <a:chExt cx="0" cy="0"/>
        </a:xfrm>
      </p:grpSpPr>
      <p:grpSp>
        <p:nvGrpSpPr>
          <p:cNvPr id="2432" name="Google Shape;2432;p797"/>
          <p:cNvGrpSpPr/>
          <p:nvPr/>
        </p:nvGrpSpPr>
        <p:grpSpPr>
          <a:xfrm>
            <a:off x="7191542" y="1"/>
            <a:ext cx="5000459" cy="1425992"/>
            <a:chOff x="7191542" y="1"/>
            <a:chExt cx="5000459" cy="1425992"/>
          </a:xfrm>
        </p:grpSpPr>
        <p:pic>
          <p:nvPicPr>
            <p:cNvPr id="2433" name="Google Shape;2433;p7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34" name="Google Shape;2434;p797"/>
            <p:cNvGrpSpPr/>
            <p:nvPr/>
          </p:nvGrpSpPr>
          <p:grpSpPr>
            <a:xfrm>
              <a:off x="7191542" y="1"/>
              <a:ext cx="5000459" cy="1425992"/>
              <a:chOff x="7186272" y="0"/>
              <a:chExt cx="5005729" cy="1427495"/>
            </a:xfrm>
          </p:grpSpPr>
          <p:sp>
            <p:nvSpPr>
              <p:cNvPr id="2435" name="Google Shape;2435;p7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36" name="Google Shape;2436;p7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37" name="Google Shape;2437;p7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38" name="Google Shape;2438;p7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39" name="Google Shape;2439;p7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40" name="Google Shape;2440;p7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54475663"/>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441"/>
        <p:cNvGrpSpPr/>
        <p:nvPr/>
      </p:nvGrpSpPr>
      <p:grpSpPr>
        <a:xfrm>
          <a:off x="0" y="0"/>
          <a:ext cx="0" cy="0"/>
          <a:chOff x="0" y="0"/>
          <a:chExt cx="0" cy="0"/>
        </a:xfrm>
      </p:grpSpPr>
      <p:grpSp>
        <p:nvGrpSpPr>
          <p:cNvPr id="2442" name="Google Shape;2442;p798"/>
          <p:cNvGrpSpPr/>
          <p:nvPr/>
        </p:nvGrpSpPr>
        <p:grpSpPr>
          <a:xfrm>
            <a:off x="0" y="0"/>
            <a:ext cx="12192000" cy="2148830"/>
            <a:chOff x="0" y="0"/>
            <a:chExt cx="12192000" cy="2148830"/>
          </a:xfrm>
        </p:grpSpPr>
        <p:sp>
          <p:nvSpPr>
            <p:cNvPr id="2443" name="Google Shape;2443;p79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4" name="Google Shape;2444;p79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445" name="Google Shape;2445;p79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46" name="Google Shape;2446;p79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47" name="Google Shape;2447;p79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448" name="Google Shape;2448;p79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449" name="Google Shape;2449;p79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56251423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450"/>
        <p:cNvGrpSpPr/>
        <p:nvPr/>
      </p:nvGrpSpPr>
      <p:grpSpPr>
        <a:xfrm>
          <a:off x="0" y="0"/>
          <a:ext cx="0" cy="0"/>
          <a:chOff x="0" y="0"/>
          <a:chExt cx="0" cy="0"/>
        </a:xfrm>
      </p:grpSpPr>
      <p:sp>
        <p:nvSpPr>
          <p:cNvPr id="2451" name="Google Shape;2451;p7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52" name="Google Shape;2452;p7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53" name="Google Shape;2453;p7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54" name="Google Shape;2454;p799"/>
          <p:cNvGrpSpPr/>
          <p:nvPr/>
        </p:nvGrpSpPr>
        <p:grpSpPr>
          <a:xfrm>
            <a:off x="7191542" y="1"/>
            <a:ext cx="5000459" cy="1425992"/>
            <a:chOff x="7191542" y="1"/>
            <a:chExt cx="5000459" cy="1425992"/>
          </a:xfrm>
        </p:grpSpPr>
        <p:pic>
          <p:nvPicPr>
            <p:cNvPr id="2455" name="Google Shape;2455;p7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56" name="Google Shape;2456;p799"/>
            <p:cNvGrpSpPr/>
            <p:nvPr/>
          </p:nvGrpSpPr>
          <p:grpSpPr>
            <a:xfrm>
              <a:off x="7191542" y="1"/>
              <a:ext cx="5000459" cy="1425992"/>
              <a:chOff x="7186272" y="0"/>
              <a:chExt cx="5005729" cy="1427495"/>
            </a:xfrm>
          </p:grpSpPr>
          <p:sp>
            <p:nvSpPr>
              <p:cNvPr id="2457" name="Google Shape;2457;p7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58" name="Google Shape;2458;p7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8984033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35"/>
        <p:cNvGrpSpPr/>
        <p:nvPr/>
      </p:nvGrpSpPr>
      <p:grpSpPr>
        <a:xfrm>
          <a:off x="0" y="0"/>
          <a:ext cx="0" cy="0"/>
          <a:chOff x="0" y="0"/>
          <a:chExt cx="0" cy="0"/>
        </a:xfrm>
      </p:grpSpPr>
      <p:grpSp>
        <p:nvGrpSpPr>
          <p:cNvPr id="136" name="Google Shape;136;p565"/>
          <p:cNvGrpSpPr/>
          <p:nvPr/>
        </p:nvGrpSpPr>
        <p:grpSpPr>
          <a:xfrm>
            <a:off x="0" y="5020347"/>
            <a:ext cx="12192000" cy="1837653"/>
            <a:chOff x="0" y="5020347"/>
            <a:chExt cx="12192000" cy="1837653"/>
          </a:xfrm>
        </p:grpSpPr>
        <p:sp>
          <p:nvSpPr>
            <p:cNvPr id="137" name="Google Shape;137;p5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8" name="Google Shape;138;p5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 name="Google Shape;139;p5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0" name="Google Shape;140;p5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1" name="Google Shape;141;p5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 name="Google Shape;142;p5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89167432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2459"/>
        <p:cNvGrpSpPr/>
        <p:nvPr/>
      </p:nvGrpSpPr>
      <p:grpSpPr>
        <a:xfrm>
          <a:off x="0" y="0"/>
          <a:ext cx="0" cy="0"/>
          <a:chOff x="0" y="0"/>
          <a:chExt cx="0" cy="0"/>
        </a:xfrm>
      </p:grpSpPr>
      <p:sp>
        <p:nvSpPr>
          <p:cNvPr id="2460" name="Google Shape;2460;p8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61" name="Google Shape;2461;p8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62" name="Google Shape;2462;p8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3" name="Google Shape;2463;p8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64" name="Google Shape;2464;p8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65" name="Google Shape;2465;p8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66" name="Google Shape;2466;p800"/>
          <p:cNvGrpSpPr/>
          <p:nvPr/>
        </p:nvGrpSpPr>
        <p:grpSpPr>
          <a:xfrm>
            <a:off x="7191542" y="1"/>
            <a:ext cx="5000459" cy="1425992"/>
            <a:chOff x="7191542" y="1"/>
            <a:chExt cx="5000459" cy="1425992"/>
          </a:xfrm>
        </p:grpSpPr>
        <p:pic>
          <p:nvPicPr>
            <p:cNvPr id="2467" name="Google Shape;2467;p8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68" name="Google Shape;2468;p800"/>
            <p:cNvGrpSpPr/>
            <p:nvPr/>
          </p:nvGrpSpPr>
          <p:grpSpPr>
            <a:xfrm>
              <a:off x="7191542" y="1"/>
              <a:ext cx="5000459" cy="1425992"/>
              <a:chOff x="7186272" y="0"/>
              <a:chExt cx="5005729" cy="1427495"/>
            </a:xfrm>
          </p:grpSpPr>
          <p:sp>
            <p:nvSpPr>
              <p:cNvPr id="2469" name="Google Shape;2469;p8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70" name="Google Shape;2470;p8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71" name="Google Shape;2471;p80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3627554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2472"/>
        <p:cNvGrpSpPr/>
        <p:nvPr/>
      </p:nvGrpSpPr>
      <p:grpSpPr>
        <a:xfrm>
          <a:off x="0" y="0"/>
          <a:ext cx="0" cy="0"/>
          <a:chOff x="0" y="0"/>
          <a:chExt cx="0" cy="0"/>
        </a:xfrm>
      </p:grpSpPr>
      <p:sp>
        <p:nvSpPr>
          <p:cNvPr id="2473" name="Google Shape;2473;p8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74" name="Google Shape;2474;p8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75" name="Google Shape;2475;p8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6" name="Google Shape;2476;p8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7" name="Google Shape;2477;p8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78" name="Google Shape;2478;p8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79" name="Google Shape;2479;p801"/>
          <p:cNvGrpSpPr/>
          <p:nvPr/>
        </p:nvGrpSpPr>
        <p:grpSpPr>
          <a:xfrm>
            <a:off x="7191542" y="1"/>
            <a:ext cx="5000459" cy="1425992"/>
            <a:chOff x="7191542" y="1"/>
            <a:chExt cx="5000459" cy="1425992"/>
          </a:xfrm>
        </p:grpSpPr>
        <p:pic>
          <p:nvPicPr>
            <p:cNvPr id="2480" name="Google Shape;2480;p8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81" name="Google Shape;2481;p801"/>
            <p:cNvGrpSpPr/>
            <p:nvPr/>
          </p:nvGrpSpPr>
          <p:grpSpPr>
            <a:xfrm>
              <a:off x="7191542" y="1"/>
              <a:ext cx="5000459" cy="1425992"/>
              <a:chOff x="7186272" y="0"/>
              <a:chExt cx="5005729" cy="1427495"/>
            </a:xfrm>
          </p:grpSpPr>
          <p:sp>
            <p:nvSpPr>
              <p:cNvPr id="2482" name="Google Shape;2482;p8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3" name="Google Shape;2483;p8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84" name="Google Shape;2484;p80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07110544"/>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2485"/>
        <p:cNvGrpSpPr/>
        <p:nvPr/>
      </p:nvGrpSpPr>
      <p:grpSpPr>
        <a:xfrm>
          <a:off x="0" y="0"/>
          <a:ext cx="0" cy="0"/>
          <a:chOff x="0" y="0"/>
          <a:chExt cx="0" cy="0"/>
        </a:xfrm>
      </p:grpSpPr>
      <p:sp>
        <p:nvSpPr>
          <p:cNvPr id="2486" name="Google Shape;2486;p80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87" name="Google Shape;2487;p80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88" name="Google Shape;2488;p802"/>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89" name="Google Shape;2489;p80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90" name="Google Shape;2490;p80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91" name="Google Shape;2491;p802"/>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92" name="Google Shape;2492;p802"/>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93" name="Google Shape;2493;p802"/>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94" name="Google Shape;2494;p802"/>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19282339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2495"/>
        <p:cNvGrpSpPr/>
        <p:nvPr/>
      </p:nvGrpSpPr>
      <p:grpSpPr>
        <a:xfrm>
          <a:off x="0" y="0"/>
          <a:ext cx="0" cy="0"/>
          <a:chOff x="0" y="0"/>
          <a:chExt cx="0" cy="0"/>
        </a:xfrm>
      </p:grpSpPr>
      <p:sp>
        <p:nvSpPr>
          <p:cNvPr id="2496" name="Google Shape;2496;p80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97" name="Google Shape;2497;p80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98" name="Google Shape;2498;p80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99" name="Google Shape;2499;p80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500" name="Google Shape;2500;p80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1" name="Google Shape;2501;p80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02" name="Google Shape;2502;p80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503" name="Google Shape;2503;p80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504" name="Google Shape;2504;p80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214149118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05"/>
        <p:cNvGrpSpPr/>
        <p:nvPr/>
      </p:nvGrpSpPr>
      <p:grpSpPr>
        <a:xfrm>
          <a:off x="0" y="0"/>
          <a:ext cx="0" cy="0"/>
          <a:chOff x="0" y="0"/>
          <a:chExt cx="0" cy="0"/>
        </a:xfrm>
      </p:grpSpPr>
      <p:sp>
        <p:nvSpPr>
          <p:cNvPr id="2506" name="Google Shape;2506;p80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07" name="Google Shape;2507;p80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8" name="Google Shape;2508;p8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9" name="Google Shape;2509;p8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10" name="Google Shape;2510;p8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1" name="Google Shape;2511;p8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12" name="Google Shape;2512;p804"/>
          <p:cNvGrpSpPr/>
          <p:nvPr/>
        </p:nvGrpSpPr>
        <p:grpSpPr>
          <a:xfrm>
            <a:off x="7191542" y="1"/>
            <a:ext cx="5000459" cy="1425992"/>
            <a:chOff x="7191542" y="1"/>
            <a:chExt cx="5000459" cy="1425992"/>
          </a:xfrm>
        </p:grpSpPr>
        <p:pic>
          <p:nvPicPr>
            <p:cNvPr id="2513" name="Google Shape;2513;p8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4" name="Google Shape;2514;p804"/>
            <p:cNvGrpSpPr/>
            <p:nvPr/>
          </p:nvGrpSpPr>
          <p:grpSpPr>
            <a:xfrm>
              <a:off x="7191542" y="1"/>
              <a:ext cx="5000459" cy="1425992"/>
              <a:chOff x="7186272" y="0"/>
              <a:chExt cx="5005729" cy="1427495"/>
            </a:xfrm>
          </p:grpSpPr>
          <p:sp>
            <p:nvSpPr>
              <p:cNvPr id="2515" name="Google Shape;2515;p8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16" name="Google Shape;2516;p8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17" name="Google Shape;2517;p80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3502039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2518"/>
        <p:cNvGrpSpPr/>
        <p:nvPr/>
      </p:nvGrpSpPr>
      <p:grpSpPr>
        <a:xfrm>
          <a:off x="0" y="0"/>
          <a:ext cx="0" cy="0"/>
          <a:chOff x="0" y="0"/>
          <a:chExt cx="0" cy="0"/>
        </a:xfrm>
      </p:grpSpPr>
      <p:sp>
        <p:nvSpPr>
          <p:cNvPr id="2519" name="Google Shape;2519;p80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20" name="Google Shape;2520;p80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21" name="Google Shape;2521;p80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22" name="Google Shape;2522;p8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23" name="Google Shape;2523;p8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4" name="Google Shape;2524;p8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25" name="Google Shape;2525;p805"/>
          <p:cNvGrpSpPr/>
          <p:nvPr/>
        </p:nvGrpSpPr>
        <p:grpSpPr>
          <a:xfrm>
            <a:off x="7191542" y="1"/>
            <a:ext cx="5000459" cy="1425992"/>
            <a:chOff x="7191542" y="1"/>
            <a:chExt cx="5000459" cy="1425992"/>
          </a:xfrm>
        </p:grpSpPr>
        <p:pic>
          <p:nvPicPr>
            <p:cNvPr id="2526" name="Google Shape;2526;p8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27" name="Google Shape;2527;p805"/>
            <p:cNvGrpSpPr/>
            <p:nvPr/>
          </p:nvGrpSpPr>
          <p:grpSpPr>
            <a:xfrm>
              <a:off x="7191542" y="1"/>
              <a:ext cx="5000459" cy="1425992"/>
              <a:chOff x="7186272" y="0"/>
              <a:chExt cx="5005729" cy="1427495"/>
            </a:xfrm>
          </p:grpSpPr>
          <p:sp>
            <p:nvSpPr>
              <p:cNvPr id="2528" name="Google Shape;2528;p8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29" name="Google Shape;2529;p8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30" name="Google Shape;2530;p80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22268207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31"/>
        <p:cNvGrpSpPr/>
        <p:nvPr/>
      </p:nvGrpSpPr>
      <p:grpSpPr>
        <a:xfrm>
          <a:off x="0" y="0"/>
          <a:ext cx="0" cy="0"/>
          <a:chOff x="0" y="0"/>
          <a:chExt cx="0" cy="0"/>
        </a:xfrm>
      </p:grpSpPr>
      <p:sp>
        <p:nvSpPr>
          <p:cNvPr id="2532" name="Google Shape;2532;p8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33" name="Google Shape;2533;p8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34" name="Google Shape;2534;p8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35" name="Google Shape;2535;p8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36" name="Google Shape;2536;p8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37" name="Google Shape;2537;p8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38" name="Google Shape;2538;p806"/>
          <p:cNvGrpSpPr/>
          <p:nvPr/>
        </p:nvGrpSpPr>
        <p:grpSpPr>
          <a:xfrm>
            <a:off x="7191542" y="1"/>
            <a:ext cx="5000459" cy="1425992"/>
            <a:chOff x="7191542" y="1"/>
            <a:chExt cx="5000459" cy="1425992"/>
          </a:xfrm>
        </p:grpSpPr>
        <p:pic>
          <p:nvPicPr>
            <p:cNvPr id="2539" name="Google Shape;2539;p8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40" name="Google Shape;2540;p806"/>
            <p:cNvGrpSpPr/>
            <p:nvPr/>
          </p:nvGrpSpPr>
          <p:grpSpPr>
            <a:xfrm>
              <a:off x="7191542" y="1"/>
              <a:ext cx="5000459" cy="1425992"/>
              <a:chOff x="7186272" y="0"/>
              <a:chExt cx="5005729" cy="1427495"/>
            </a:xfrm>
          </p:grpSpPr>
          <p:sp>
            <p:nvSpPr>
              <p:cNvPr id="2541" name="Google Shape;2541;p8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2" name="Google Shape;2542;p8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43" name="Google Shape;2543;p80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56291979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2544"/>
        <p:cNvGrpSpPr/>
        <p:nvPr/>
      </p:nvGrpSpPr>
      <p:grpSpPr>
        <a:xfrm>
          <a:off x="0" y="0"/>
          <a:ext cx="0" cy="0"/>
          <a:chOff x="0" y="0"/>
          <a:chExt cx="0" cy="0"/>
        </a:xfrm>
      </p:grpSpPr>
      <p:sp>
        <p:nvSpPr>
          <p:cNvPr id="2545" name="Google Shape;2545;p8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46" name="Google Shape;2546;p8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47" name="Google Shape;2547;p8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48" name="Google Shape;2548;p8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49" name="Google Shape;2549;p8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50" name="Google Shape;2550;p8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51" name="Google Shape;2551;p807"/>
          <p:cNvGrpSpPr/>
          <p:nvPr/>
        </p:nvGrpSpPr>
        <p:grpSpPr>
          <a:xfrm>
            <a:off x="7191542" y="1"/>
            <a:ext cx="5000459" cy="1425992"/>
            <a:chOff x="7191542" y="1"/>
            <a:chExt cx="5000459" cy="1425992"/>
          </a:xfrm>
        </p:grpSpPr>
        <p:pic>
          <p:nvPicPr>
            <p:cNvPr id="2552" name="Google Shape;2552;p8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53" name="Google Shape;2553;p807"/>
            <p:cNvGrpSpPr/>
            <p:nvPr/>
          </p:nvGrpSpPr>
          <p:grpSpPr>
            <a:xfrm>
              <a:off x="7191542" y="1"/>
              <a:ext cx="5000459" cy="1425992"/>
              <a:chOff x="7186272" y="0"/>
              <a:chExt cx="5005729" cy="1427495"/>
            </a:xfrm>
          </p:grpSpPr>
          <p:sp>
            <p:nvSpPr>
              <p:cNvPr id="2554" name="Google Shape;2554;p8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55" name="Google Shape;2555;p8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56" name="Google Shape;2556;p8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399787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557"/>
        <p:cNvGrpSpPr/>
        <p:nvPr/>
      </p:nvGrpSpPr>
      <p:grpSpPr>
        <a:xfrm>
          <a:off x="0" y="0"/>
          <a:ext cx="0" cy="0"/>
          <a:chOff x="0" y="0"/>
          <a:chExt cx="0" cy="0"/>
        </a:xfrm>
      </p:grpSpPr>
      <p:sp>
        <p:nvSpPr>
          <p:cNvPr id="2558" name="Google Shape;2558;p80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59" name="Google Shape;2559;p80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60" name="Google Shape;2560;p80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561" name="Google Shape;2561;p808"/>
          <p:cNvSpPr>
            <a:spLocks noGrp="1"/>
          </p:cNvSpPr>
          <p:nvPr>
            <p:ph type="pic" idx="2"/>
          </p:nvPr>
        </p:nvSpPr>
        <p:spPr>
          <a:xfrm>
            <a:off x="7118684" y="233915"/>
            <a:ext cx="5073316" cy="5943600"/>
          </a:xfrm>
          <a:prstGeom prst="rect">
            <a:avLst/>
          </a:prstGeom>
          <a:noFill/>
          <a:ln>
            <a:noFill/>
          </a:ln>
        </p:spPr>
      </p:sp>
      <p:grpSp>
        <p:nvGrpSpPr>
          <p:cNvPr id="2562" name="Google Shape;2562;p808"/>
          <p:cNvGrpSpPr/>
          <p:nvPr/>
        </p:nvGrpSpPr>
        <p:grpSpPr>
          <a:xfrm>
            <a:off x="0" y="5020348"/>
            <a:ext cx="12192000" cy="1837653"/>
            <a:chOff x="0" y="5020348"/>
            <a:chExt cx="12192000" cy="1837653"/>
          </a:xfrm>
        </p:grpSpPr>
        <p:sp>
          <p:nvSpPr>
            <p:cNvPr id="2563" name="Google Shape;2563;p8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64" name="Google Shape;2564;p8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65" name="Google Shape;2565;p8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74157758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566"/>
        <p:cNvGrpSpPr/>
        <p:nvPr/>
      </p:nvGrpSpPr>
      <p:grpSpPr>
        <a:xfrm>
          <a:off x="0" y="0"/>
          <a:ext cx="0" cy="0"/>
          <a:chOff x="0" y="0"/>
          <a:chExt cx="0" cy="0"/>
        </a:xfrm>
      </p:grpSpPr>
      <p:grpSp>
        <p:nvGrpSpPr>
          <p:cNvPr id="2567" name="Google Shape;2567;p809"/>
          <p:cNvGrpSpPr/>
          <p:nvPr/>
        </p:nvGrpSpPr>
        <p:grpSpPr>
          <a:xfrm>
            <a:off x="0" y="5020347"/>
            <a:ext cx="12192000" cy="1837653"/>
            <a:chOff x="0" y="5020347"/>
            <a:chExt cx="12192000" cy="1837653"/>
          </a:xfrm>
        </p:grpSpPr>
        <p:sp>
          <p:nvSpPr>
            <p:cNvPr id="2568" name="Google Shape;2568;p8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69" name="Google Shape;2569;p8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70" name="Google Shape;2570;p8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71" name="Google Shape;2571;p8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72" name="Google Shape;2572;p80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73" name="Google Shape;2573;p80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10485695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43"/>
        <p:cNvGrpSpPr/>
        <p:nvPr/>
      </p:nvGrpSpPr>
      <p:grpSpPr>
        <a:xfrm>
          <a:off x="0" y="0"/>
          <a:ext cx="0" cy="0"/>
          <a:chOff x="0" y="0"/>
          <a:chExt cx="0" cy="0"/>
        </a:xfrm>
      </p:grpSpPr>
      <p:sp>
        <p:nvSpPr>
          <p:cNvPr id="144" name="Google Shape;144;p5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5" name="Google Shape;145;p5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 name="Google Shape;146;p5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 name="Google Shape;147;p5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 name="Google Shape;148;p5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 name="Google Shape;149;p5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0" name="Google Shape;150;p566"/>
          <p:cNvGrpSpPr/>
          <p:nvPr/>
        </p:nvGrpSpPr>
        <p:grpSpPr>
          <a:xfrm>
            <a:off x="7191542" y="1"/>
            <a:ext cx="5000459" cy="1425992"/>
            <a:chOff x="7191542" y="1"/>
            <a:chExt cx="5000459" cy="1425992"/>
          </a:xfrm>
        </p:grpSpPr>
        <p:pic>
          <p:nvPicPr>
            <p:cNvPr id="151" name="Google Shape;151;p5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 name="Google Shape;152;p566"/>
            <p:cNvGrpSpPr/>
            <p:nvPr/>
          </p:nvGrpSpPr>
          <p:grpSpPr>
            <a:xfrm>
              <a:off x="7191542" y="1"/>
              <a:ext cx="5000459" cy="1425992"/>
              <a:chOff x="7186272" y="0"/>
              <a:chExt cx="5005729" cy="1427495"/>
            </a:xfrm>
          </p:grpSpPr>
          <p:sp>
            <p:nvSpPr>
              <p:cNvPr id="153" name="Google Shape;153;p5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 name="Google Shape;154;p5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5" name="Google Shape;155;p5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5847780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574"/>
        <p:cNvGrpSpPr/>
        <p:nvPr/>
      </p:nvGrpSpPr>
      <p:grpSpPr>
        <a:xfrm>
          <a:off x="0" y="0"/>
          <a:ext cx="0" cy="0"/>
          <a:chOff x="0" y="0"/>
          <a:chExt cx="0" cy="0"/>
        </a:xfrm>
      </p:grpSpPr>
      <p:sp>
        <p:nvSpPr>
          <p:cNvPr id="2575" name="Google Shape;2575;p8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76" name="Google Shape;2576;p8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77" name="Google Shape;2577;p810"/>
          <p:cNvGrpSpPr/>
          <p:nvPr/>
        </p:nvGrpSpPr>
        <p:grpSpPr>
          <a:xfrm>
            <a:off x="0" y="5379426"/>
            <a:ext cx="2807368" cy="753891"/>
            <a:chOff x="0" y="5379426"/>
            <a:chExt cx="2807368" cy="753891"/>
          </a:xfrm>
        </p:grpSpPr>
        <p:sp>
          <p:nvSpPr>
            <p:cNvPr id="2578" name="Google Shape;2578;p8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79" name="Google Shape;2579;p8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580" name="Google Shape;2580;p810"/>
          <p:cNvSpPr>
            <a:spLocks noGrp="1"/>
          </p:cNvSpPr>
          <p:nvPr>
            <p:ph type="pic" idx="2"/>
          </p:nvPr>
        </p:nvSpPr>
        <p:spPr>
          <a:xfrm>
            <a:off x="2807368" y="457202"/>
            <a:ext cx="8915400" cy="5943598"/>
          </a:xfrm>
          <a:prstGeom prst="rect">
            <a:avLst/>
          </a:prstGeom>
          <a:noFill/>
          <a:ln>
            <a:noFill/>
          </a:ln>
        </p:spPr>
      </p:sp>
      <p:pic>
        <p:nvPicPr>
          <p:cNvPr id="2581" name="Google Shape;2581;p81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18749418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82"/>
        <p:cNvGrpSpPr/>
        <p:nvPr/>
      </p:nvGrpSpPr>
      <p:grpSpPr>
        <a:xfrm>
          <a:off x="0" y="0"/>
          <a:ext cx="0" cy="0"/>
          <a:chOff x="0" y="0"/>
          <a:chExt cx="0" cy="0"/>
        </a:xfrm>
      </p:grpSpPr>
      <p:sp>
        <p:nvSpPr>
          <p:cNvPr id="2583" name="Google Shape;2583;p8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4" name="Google Shape;2584;p8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85" name="Google Shape;2585;p8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86" name="Google Shape;2586;p8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87" name="Google Shape;2587;p8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88" name="Google Shape;2588;p8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89" name="Google Shape;2589;p811"/>
          <p:cNvGrpSpPr/>
          <p:nvPr/>
        </p:nvGrpSpPr>
        <p:grpSpPr>
          <a:xfrm>
            <a:off x="7191542" y="1"/>
            <a:ext cx="5000459" cy="1425992"/>
            <a:chOff x="7191542" y="1"/>
            <a:chExt cx="5000459" cy="1425992"/>
          </a:xfrm>
        </p:grpSpPr>
        <p:pic>
          <p:nvPicPr>
            <p:cNvPr id="2590" name="Google Shape;2590;p8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91" name="Google Shape;2591;p811"/>
            <p:cNvGrpSpPr/>
            <p:nvPr/>
          </p:nvGrpSpPr>
          <p:grpSpPr>
            <a:xfrm>
              <a:off x="7191542" y="1"/>
              <a:ext cx="5000459" cy="1425992"/>
              <a:chOff x="7186272" y="0"/>
              <a:chExt cx="5005729" cy="1427495"/>
            </a:xfrm>
          </p:grpSpPr>
          <p:sp>
            <p:nvSpPr>
              <p:cNvPr id="2592" name="Google Shape;2592;p8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93" name="Google Shape;2593;p8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94" name="Google Shape;2594;p81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24168679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95"/>
        <p:cNvGrpSpPr/>
        <p:nvPr/>
      </p:nvGrpSpPr>
      <p:grpSpPr>
        <a:xfrm>
          <a:off x="0" y="0"/>
          <a:ext cx="0" cy="0"/>
          <a:chOff x="0" y="0"/>
          <a:chExt cx="0" cy="0"/>
        </a:xfrm>
      </p:grpSpPr>
      <p:sp>
        <p:nvSpPr>
          <p:cNvPr id="2596" name="Google Shape;2596;p8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97" name="Google Shape;2597;p8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98" name="Google Shape;2598;p8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9" name="Google Shape;2599;p8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0" name="Google Shape;2600;p8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01" name="Google Shape;2601;p8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02" name="Google Shape;2602;p812"/>
          <p:cNvGrpSpPr/>
          <p:nvPr/>
        </p:nvGrpSpPr>
        <p:grpSpPr>
          <a:xfrm>
            <a:off x="7191542" y="1"/>
            <a:ext cx="5000459" cy="1425992"/>
            <a:chOff x="7191542" y="1"/>
            <a:chExt cx="5000459" cy="1425992"/>
          </a:xfrm>
        </p:grpSpPr>
        <p:pic>
          <p:nvPicPr>
            <p:cNvPr id="2603" name="Google Shape;2603;p8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04" name="Google Shape;2604;p812"/>
            <p:cNvGrpSpPr/>
            <p:nvPr/>
          </p:nvGrpSpPr>
          <p:grpSpPr>
            <a:xfrm>
              <a:off x="7191542" y="1"/>
              <a:ext cx="5000459" cy="1425992"/>
              <a:chOff x="7186272" y="0"/>
              <a:chExt cx="5005729" cy="1427495"/>
            </a:xfrm>
          </p:grpSpPr>
          <p:sp>
            <p:nvSpPr>
              <p:cNvPr id="2605" name="Google Shape;2605;p8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6" name="Google Shape;2606;p8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07" name="Google Shape;2607;p81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5645436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608"/>
        <p:cNvGrpSpPr/>
        <p:nvPr/>
      </p:nvGrpSpPr>
      <p:grpSpPr>
        <a:xfrm>
          <a:off x="0" y="0"/>
          <a:ext cx="0" cy="0"/>
          <a:chOff x="0" y="0"/>
          <a:chExt cx="0" cy="0"/>
        </a:xfrm>
      </p:grpSpPr>
      <p:sp>
        <p:nvSpPr>
          <p:cNvPr id="2609" name="Google Shape;2609;p8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10" name="Google Shape;2610;p8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11" name="Google Shape;2611;p8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12" name="Google Shape;2612;p8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13" name="Google Shape;2613;p8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14" name="Google Shape;2614;p8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15" name="Google Shape;2615;p813"/>
          <p:cNvGrpSpPr/>
          <p:nvPr/>
        </p:nvGrpSpPr>
        <p:grpSpPr>
          <a:xfrm>
            <a:off x="7191542" y="1"/>
            <a:ext cx="5000459" cy="1425992"/>
            <a:chOff x="7191542" y="1"/>
            <a:chExt cx="5000459" cy="1425992"/>
          </a:xfrm>
        </p:grpSpPr>
        <p:pic>
          <p:nvPicPr>
            <p:cNvPr id="2616" name="Google Shape;2616;p8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17" name="Google Shape;2617;p813"/>
            <p:cNvGrpSpPr/>
            <p:nvPr/>
          </p:nvGrpSpPr>
          <p:grpSpPr>
            <a:xfrm>
              <a:off x="7191542" y="1"/>
              <a:ext cx="5000459" cy="1425992"/>
              <a:chOff x="7186272" y="0"/>
              <a:chExt cx="5005729" cy="1427495"/>
            </a:xfrm>
          </p:grpSpPr>
          <p:sp>
            <p:nvSpPr>
              <p:cNvPr id="2618" name="Google Shape;2618;p8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9" name="Google Shape;2619;p8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20" name="Google Shape;2620;p81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8248624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621"/>
        <p:cNvGrpSpPr/>
        <p:nvPr/>
      </p:nvGrpSpPr>
      <p:grpSpPr>
        <a:xfrm>
          <a:off x="0" y="0"/>
          <a:ext cx="0" cy="0"/>
          <a:chOff x="0" y="0"/>
          <a:chExt cx="0" cy="0"/>
        </a:xfrm>
      </p:grpSpPr>
      <p:sp>
        <p:nvSpPr>
          <p:cNvPr id="2622" name="Google Shape;2622;p8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23" name="Google Shape;2623;p8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24" name="Google Shape;2624;p8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25" name="Google Shape;2625;p8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6" name="Google Shape;2626;p8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7" name="Google Shape;2627;p8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28" name="Google Shape;2628;p814"/>
          <p:cNvGrpSpPr/>
          <p:nvPr/>
        </p:nvGrpSpPr>
        <p:grpSpPr>
          <a:xfrm>
            <a:off x="7191542" y="1"/>
            <a:ext cx="5000459" cy="1425992"/>
            <a:chOff x="7191542" y="1"/>
            <a:chExt cx="5000459" cy="1425992"/>
          </a:xfrm>
        </p:grpSpPr>
        <p:pic>
          <p:nvPicPr>
            <p:cNvPr id="2629" name="Google Shape;2629;p8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30" name="Google Shape;2630;p814"/>
            <p:cNvGrpSpPr/>
            <p:nvPr/>
          </p:nvGrpSpPr>
          <p:grpSpPr>
            <a:xfrm>
              <a:off x="7191542" y="1"/>
              <a:ext cx="5000459" cy="1425992"/>
              <a:chOff x="7186272" y="0"/>
              <a:chExt cx="5005729" cy="1427495"/>
            </a:xfrm>
          </p:grpSpPr>
          <p:sp>
            <p:nvSpPr>
              <p:cNvPr id="2631" name="Google Shape;2631;p8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32" name="Google Shape;2632;p8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33" name="Google Shape;2633;p8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38084527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634"/>
        <p:cNvGrpSpPr/>
        <p:nvPr/>
      </p:nvGrpSpPr>
      <p:grpSpPr>
        <a:xfrm>
          <a:off x="0" y="0"/>
          <a:ext cx="0" cy="0"/>
          <a:chOff x="0" y="0"/>
          <a:chExt cx="0" cy="0"/>
        </a:xfrm>
      </p:grpSpPr>
      <p:grpSp>
        <p:nvGrpSpPr>
          <p:cNvPr id="2635" name="Google Shape;2635;p815"/>
          <p:cNvGrpSpPr/>
          <p:nvPr/>
        </p:nvGrpSpPr>
        <p:grpSpPr>
          <a:xfrm>
            <a:off x="7191542" y="1"/>
            <a:ext cx="5000459" cy="1425992"/>
            <a:chOff x="7191542" y="1"/>
            <a:chExt cx="5000459" cy="1425992"/>
          </a:xfrm>
        </p:grpSpPr>
        <p:pic>
          <p:nvPicPr>
            <p:cNvPr id="2636" name="Google Shape;2636;p8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37" name="Google Shape;2637;p815"/>
            <p:cNvGrpSpPr/>
            <p:nvPr/>
          </p:nvGrpSpPr>
          <p:grpSpPr>
            <a:xfrm>
              <a:off x="7191542" y="1"/>
              <a:ext cx="5000459" cy="1425992"/>
              <a:chOff x="7186272" y="0"/>
              <a:chExt cx="5005729" cy="1427495"/>
            </a:xfrm>
          </p:grpSpPr>
          <p:sp>
            <p:nvSpPr>
              <p:cNvPr id="2638" name="Google Shape;2638;p8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39" name="Google Shape;2639;p8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40" name="Google Shape;2640;p8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41" name="Google Shape;2641;p8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42" name="Google Shape;2642;p8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43" name="Google Shape;2643;p8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44" name="Google Shape;2644;p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6523431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645"/>
        <p:cNvGrpSpPr/>
        <p:nvPr/>
      </p:nvGrpSpPr>
      <p:grpSpPr>
        <a:xfrm>
          <a:off x="0" y="0"/>
          <a:ext cx="0" cy="0"/>
          <a:chOff x="0" y="0"/>
          <a:chExt cx="0" cy="0"/>
        </a:xfrm>
      </p:grpSpPr>
      <p:sp>
        <p:nvSpPr>
          <p:cNvPr id="2646" name="Google Shape;2646;p8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47" name="Google Shape;2647;p8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48" name="Google Shape;2648;p816"/>
          <p:cNvGrpSpPr/>
          <p:nvPr/>
        </p:nvGrpSpPr>
        <p:grpSpPr>
          <a:xfrm>
            <a:off x="7191542" y="1"/>
            <a:ext cx="5000459" cy="1425992"/>
            <a:chOff x="7191542" y="1"/>
            <a:chExt cx="5000459" cy="1425992"/>
          </a:xfrm>
        </p:grpSpPr>
        <p:pic>
          <p:nvPicPr>
            <p:cNvPr id="2649" name="Google Shape;2649;p8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0" name="Google Shape;2650;p816"/>
            <p:cNvGrpSpPr/>
            <p:nvPr/>
          </p:nvGrpSpPr>
          <p:grpSpPr>
            <a:xfrm>
              <a:off x="7191542" y="1"/>
              <a:ext cx="5000459" cy="1425992"/>
              <a:chOff x="7186272" y="0"/>
              <a:chExt cx="5005729" cy="1427495"/>
            </a:xfrm>
          </p:grpSpPr>
          <p:sp>
            <p:nvSpPr>
              <p:cNvPr id="2651" name="Google Shape;2651;p8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52" name="Google Shape;2652;p8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53" name="Google Shape;2653;p8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54" name="Google Shape;2654;p8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55" name="Google Shape;2655;p8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6" name="Google Shape;2656;p8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3166029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657"/>
        <p:cNvGrpSpPr/>
        <p:nvPr/>
      </p:nvGrpSpPr>
      <p:grpSpPr>
        <a:xfrm>
          <a:off x="0" y="0"/>
          <a:ext cx="0" cy="0"/>
          <a:chOff x="0" y="0"/>
          <a:chExt cx="0" cy="0"/>
        </a:xfrm>
      </p:grpSpPr>
      <p:grpSp>
        <p:nvGrpSpPr>
          <p:cNvPr id="2658" name="Google Shape;2658;p817"/>
          <p:cNvGrpSpPr/>
          <p:nvPr/>
        </p:nvGrpSpPr>
        <p:grpSpPr>
          <a:xfrm>
            <a:off x="7191542" y="1"/>
            <a:ext cx="5000459" cy="1425992"/>
            <a:chOff x="7191542" y="1"/>
            <a:chExt cx="5000459" cy="1425992"/>
          </a:xfrm>
        </p:grpSpPr>
        <p:pic>
          <p:nvPicPr>
            <p:cNvPr id="2659" name="Google Shape;2659;p8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60" name="Google Shape;2660;p817"/>
            <p:cNvGrpSpPr/>
            <p:nvPr/>
          </p:nvGrpSpPr>
          <p:grpSpPr>
            <a:xfrm>
              <a:off x="7191542" y="1"/>
              <a:ext cx="5000459" cy="1425992"/>
              <a:chOff x="7186272" y="0"/>
              <a:chExt cx="5005729" cy="1427495"/>
            </a:xfrm>
          </p:grpSpPr>
          <p:sp>
            <p:nvSpPr>
              <p:cNvPr id="2661" name="Google Shape;2661;p8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62" name="Google Shape;2662;p8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63" name="Google Shape;2663;p8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64" name="Google Shape;2664;p81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65" name="Google Shape;2665;p81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6" name="Google Shape;2666;p81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67" name="Google Shape;2667;p81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8" name="Google Shape;2668;p8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69" name="Google Shape;2669;p8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70" name="Google Shape;2670;p8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6733521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671"/>
        <p:cNvGrpSpPr/>
        <p:nvPr/>
      </p:nvGrpSpPr>
      <p:grpSpPr>
        <a:xfrm>
          <a:off x="0" y="0"/>
          <a:ext cx="0" cy="0"/>
          <a:chOff x="0" y="0"/>
          <a:chExt cx="0" cy="0"/>
        </a:xfrm>
      </p:grpSpPr>
      <p:grpSp>
        <p:nvGrpSpPr>
          <p:cNvPr id="2672" name="Google Shape;2672;p818"/>
          <p:cNvGrpSpPr/>
          <p:nvPr/>
        </p:nvGrpSpPr>
        <p:grpSpPr>
          <a:xfrm>
            <a:off x="7191542" y="1"/>
            <a:ext cx="5000459" cy="1425992"/>
            <a:chOff x="7191542" y="1"/>
            <a:chExt cx="5000459" cy="1425992"/>
          </a:xfrm>
        </p:grpSpPr>
        <p:pic>
          <p:nvPicPr>
            <p:cNvPr id="2673" name="Google Shape;2673;p8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74" name="Google Shape;2674;p818"/>
            <p:cNvGrpSpPr/>
            <p:nvPr/>
          </p:nvGrpSpPr>
          <p:grpSpPr>
            <a:xfrm>
              <a:off x="7191542" y="1"/>
              <a:ext cx="5000459" cy="1425992"/>
              <a:chOff x="7186272" y="0"/>
              <a:chExt cx="5005729" cy="1427495"/>
            </a:xfrm>
          </p:grpSpPr>
          <p:sp>
            <p:nvSpPr>
              <p:cNvPr id="2675" name="Google Shape;2675;p8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76" name="Google Shape;2676;p8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77" name="Google Shape;2677;p8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78" name="Google Shape;2678;p8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79" name="Google Shape;2679;p8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80" name="Google Shape;2680;p8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0744325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681"/>
        <p:cNvGrpSpPr/>
        <p:nvPr/>
      </p:nvGrpSpPr>
      <p:grpSpPr>
        <a:xfrm>
          <a:off x="0" y="0"/>
          <a:ext cx="0" cy="0"/>
          <a:chOff x="0" y="0"/>
          <a:chExt cx="0" cy="0"/>
        </a:xfrm>
      </p:grpSpPr>
      <p:grpSp>
        <p:nvGrpSpPr>
          <p:cNvPr id="2682" name="Google Shape;2682;p819"/>
          <p:cNvGrpSpPr/>
          <p:nvPr/>
        </p:nvGrpSpPr>
        <p:grpSpPr>
          <a:xfrm>
            <a:off x="0" y="0"/>
            <a:ext cx="12192000" cy="2148830"/>
            <a:chOff x="0" y="0"/>
            <a:chExt cx="12192000" cy="2148830"/>
          </a:xfrm>
        </p:grpSpPr>
        <p:sp>
          <p:nvSpPr>
            <p:cNvPr id="2683" name="Google Shape;2683;p81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84" name="Google Shape;2684;p81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685" name="Google Shape;2685;p81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86" name="Google Shape;2686;p81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87" name="Google Shape;2687;p81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88" name="Google Shape;2688;p81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689" name="Google Shape;2689;p81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99629433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56"/>
        <p:cNvGrpSpPr/>
        <p:nvPr/>
      </p:nvGrpSpPr>
      <p:grpSpPr>
        <a:xfrm>
          <a:off x="0" y="0"/>
          <a:ext cx="0" cy="0"/>
          <a:chOff x="0" y="0"/>
          <a:chExt cx="0" cy="0"/>
        </a:xfrm>
      </p:grpSpPr>
      <p:sp>
        <p:nvSpPr>
          <p:cNvPr id="157" name="Google Shape;157;p5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 name="Google Shape;158;p5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 name="Google Shape;159;p5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0" name="Google Shape;160;p567"/>
          <p:cNvSpPr>
            <a:spLocks noGrp="1"/>
          </p:cNvSpPr>
          <p:nvPr>
            <p:ph type="pic" idx="2"/>
          </p:nvPr>
        </p:nvSpPr>
        <p:spPr>
          <a:xfrm>
            <a:off x="7118684" y="233915"/>
            <a:ext cx="5073316" cy="5943600"/>
          </a:xfrm>
          <a:prstGeom prst="rect">
            <a:avLst/>
          </a:prstGeom>
          <a:noFill/>
          <a:ln>
            <a:noFill/>
          </a:ln>
        </p:spPr>
      </p:sp>
      <p:grpSp>
        <p:nvGrpSpPr>
          <p:cNvPr id="161" name="Google Shape;161;p567"/>
          <p:cNvGrpSpPr/>
          <p:nvPr/>
        </p:nvGrpSpPr>
        <p:grpSpPr>
          <a:xfrm>
            <a:off x="0" y="5020348"/>
            <a:ext cx="12192000" cy="1837653"/>
            <a:chOff x="0" y="5020348"/>
            <a:chExt cx="12192000" cy="1837653"/>
          </a:xfrm>
        </p:grpSpPr>
        <p:sp>
          <p:nvSpPr>
            <p:cNvPr id="162" name="Google Shape;162;p5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3" name="Google Shape;163;p5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4" name="Google Shape;164;p5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437456397"/>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690"/>
        <p:cNvGrpSpPr/>
        <p:nvPr/>
      </p:nvGrpSpPr>
      <p:grpSpPr>
        <a:xfrm>
          <a:off x="0" y="0"/>
          <a:ext cx="0" cy="0"/>
          <a:chOff x="0" y="0"/>
          <a:chExt cx="0" cy="0"/>
        </a:xfrm>
      </p:grpSpPr>
      <p:sp>
        <p:nvSpPr>
          <p:cNvPr id="2691" name="Google Shape;2691;p8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92" name="Google Shape;2692;p8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93" name="Google Shape;2693;p8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94" name="Google Shape;2694;p820"/>
          <p:cNvGrpSpPr/>
          <p:nvPr/>
        </p:nvGrpSpPr>
        <p:grpSpPr>
          <a:xfrm>
            <a:off x="7191542" y="1"/>
            <a:ext cx="5000459" cy="1425992"/>
            <a:chOff x="7191542" y="1"/>
            <a:chExt cx="5000459" cy="1425992"/>
          </a:xfrm>
        </p:grpSpPr>
        <p:pic>
          <p:nvPicPr>
            <p:cNvPr id="2695" name="Google Shape;2695;p8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96" name="Google Shape;2696;p820"/>
            <p:cNvGrpSpPr/>
            <p:nvPr/>
          </p:nvGrpSpPr>
          <p:grpSpPr>
            <a:xfrm>
              <a:off x="7191542" y="1"/>
              <a:ext cx="5000459" cy="1425992"/>
              <a:chOff x="7186272" y="0"/>
              <a:chExt cx="5005729" cy="1427495"/>
            </a:xfrm>
          </p:grpSpPr>
          <p:sp>
            <p:nvSpPr>
              <p:cNvPr id="2697" name="Google Shape;2697;p8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98" name="Google Shape;2698;p8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72936667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699"/>
        <p:cNvGrpSpPr/>
        <p:nvPr/>
      </p:nvGrpSpPr>
      <p:grpSpPr>
        <a:xfrm>
          <a:off x="0" y="0"/>
          <a:ext cx="0" cy="0"/>
          <a:chOff x="0" y="0"/>
          <a:chExt cx="0" cy="0"/>
        </a:xfrm>
      </p:grpSpPr>
      <p:sp>
        <p:nvSpPr>
          <p:cNvPr id="2700" name="Google Shape;2700;p8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01" name="Google Shape;2701;p8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02" name="Google Shape;2702;p8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03" name="Google Shape;2703;p8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04" name="Google Shape;2704;p8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05" name="Google Shape;2705;p8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06" name="Google Shape;2706;p821"/>
          <p:cNvGrpSpPr/>
          <p:nvPr/>
        </p:nvGrpSpPr>
        <p:grpSpPr>
          <a:xfrm>
            <a:off x="7191542" y="1"/>
            <a:ext cx="5000459" cy="1425992"/>
            <a:chOff x="7191542" y="1"/>
            <a:chExt cx="5000459" cy="1425992"/>
          </a:xfrm>
        </p:grpSpPr>
        <p:pic>
          <p:nvPicPr>
            <p:cNvPr id="2707" name="Google Shape;2707;p8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08" name="Google Shape;2708;p821"/>
            <p:cNvGrpSpPr/>
            <p:nvPr/>
          </p:nvGrpSpPr>
          <p:grpSpPr>
            <a:xfrm>
              <a:off x="7191542" y="1"/>
              <a:ext cx="5000459" cy="1425992"/>
              <a:chOff x="7186272" y="0"/>
              <a:chExt cx="5005729" cy="1427495"/>
            </a:xfrm>
          </p:grpSpPr>
          <p:sp>
            <p:nvSpPr>
              <p:cNvPr id="2709" name="Google Shape;2709;p8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0" name="Google Shape;2710;p8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711" name="Google Shape;2711;p82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755957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2712"/>
        <p:cNvGrpSpPr/>
        <p:nvPr/>
      </p:nvGrpSpPr>
      <p:grpSpPr>
        <a:xfrm>
          <a:off x="0" y="0"/>
          <a:ext cx="0" cy="0"/>
          <a:chOff x="0" y="0"/>
          <a:chExt cx="0" cy="0"/>
        </a:xfrm>
      </p:grpSpPr>
      <p:sp>
        <p:nvSpPr>
          <p:cNvPr id="2713" name="Google Shape;2713;p82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4" name="Google Shape;2714;p82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15" name="Google Shape;2715;p82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2716" name="Google Shape;2716;p82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17" name="Google Shape;2717;p82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2718" name="Google Shape;2718;p82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9" name="Google Shape;2719;p82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20" name="Google Shape;2720;p82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721" name="Google Shape;2721;p82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22" name="Google Shape;2722;p82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723" name="Google Shape;2723;p82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63321587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2724"/>
        <p:cNvGrpSpPr/>
        <p:nvPr/>
      </p:nvGrpSpPr>
      <p:grpSpPr>
        <a:xfrm>
          <a:off x="0" y="0"/>
          <a:ext cx="0" cy="0"/>
          <a:chOff x="0" y="0"/>
          <a:chExt cx="0" cy="0"/>
        </a:xfrm>
      </p:grpSpPr>
      <p:sp>
        <p:nvSpPr>
          <p:cNvPr id="2725" name="Google Shape;2725;p82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26" name="Google Shape;2726;p82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27" name="Google Shape;2727;p82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2728" name="Google Shape;2728;p82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29" name="Google Shape;2729;p82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2730" name="Google Shape;2730;p82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31" name="Google Shape;2731;p82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32" name="Google Shape;2732;p82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733" name="Google Shape;2733;p82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34" name="Google Shape;2734;p82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735" name="Google Shape;2735;p82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86405437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2736"/>
        <p:cNvGrpSpPr/>
        <p:nvPr/>
      </p:nvGrpSpPr>
      <p:grpSpPr>
        <a:xfrm>
          <a:off x="0" y="0"/>
          <a:ext cx="0" cy="0"/>
          <a:chOff x="0" y="0"/>
          <a:chExt cx="0" cy="0"/>
        </a:xfrm>
      </p:grpSpPr>
      <p:sp>
        <p:nvSpPr>
          <p:cNvPr id="2737" name="Google Shape;2737;p8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8" name="Google Shape;2738;p8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39" name="Google Shape;2739;p8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40" name="Google Shape;2740;p8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41" name="Google Shape;2741;p8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42" name="Google Shape;2742;p8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43" name="Google Shape;2743;p824"/>
          <p:cNvGrpSpPr/>
          <p:nvPr/>
        </p:nvGrpSpPr>
        <p:grpSpPr>
          <a:xfrm>
            <a:off x="7191542" y="1"/>
            <a:ext cx="5000459" cy="1425992"/>
            <a:chOff x="7191542" y="1"/>
            <a:chExt cx="5000459" cy="1425992"/>
          </a:xfrm>
        </p:grpSpPr>
        <p:pic>
          <p:nvPicPr>
            <p:cNvPr id="2744" name="Google Shape;2744;p8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45" name="Google Shape;2745;p824"/>
            <p:cNvGrpSpPr/>
            <p:nvPr/>
          </p:nvGrpSpPr>
          <p:grpSpPr>
            <a:xfrm>
              <a:off x="7191542" y="1"/>
              <a:ext cx="5000459" cy="1425992"/>
              <a:chOff x="7186272" y="0"/>
              <a:chExt cx="5005729" cy="1427495"/>
            </a:xfrm>
          </p:grpSpPr>
          <p:sp>
            <p:nvSpPr>
              <p:cNvPr id="2746" name="Google Shape;2746;p8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47" name="Google Shape;2747;p8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748" name="Google Shape;2748;p8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74962756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OBJECT">
    <p:spTree>
      <p:nvGrpSpPr>
        <p:cNvPr id="1" name=""/>
        <p:cNvGrpSpPr/>
        <p:nvPr/>
      </p:nvGrpSpPr>
      <p:grpSpPr>
        <a:xfrm>
          <a:off x="0" y="0"/>
          <a:ext cx="0" cy="0"/>
          <a:chOff x="0" y="0"/>
          <a:chExt cx="0" cy="0"/>
        </a:xfrm>
      </p:grpSpPr>
      <p:grpSp>
        <p:nvGrpSpPr>
          <p:cNvPr id="2" name="Google Shape;15;p2">
            <a:extLst>
              <a:ext uri="{FF2B5EF4-FFF2-40B4-BE49-F238E27FC236}">
                <a16:creationId xmlns:a16="http://schemas.microsoft.com/office/drawing/2014/main" id="{5D8209C8-63E2-EC1C-65E2-E6EC1883C324}"/>
              </a:ext>
            </a:extLst>
          </p:cNvPr>
          <p:cNvGrpSpPr/>
          <p:nvPr/>
        </p:nvGrpSpPr>
        <p:grpSpPr>
          <a:xfrm>
            <a:off x="7191545" y="0"/>
            <a:ext cx="5000460" cy="1425988"/>
            <a:chOff x="7191545" y="0"/>
            <a:chExt cx="5000460" cy="1425988"/>
          </a:xfrm>
        </p:grpSpPr>
        <p:pic>
          <p:nvPicPr>
            <p:cNvPr id="3" name="Google Shape;16;p2">
              <a:extLst>
                <a:ext uri="{FF2B5EF4-FFF2-40B4-BE49-F238E27FC236}">
                  <a16:creationId xmlns:a16="http://schemas.microsoft.com/office/drawing/2014/main" id="{47BF319E-E741-2437-C3AE-873F7B0FD4C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p2">
              <a:extLst>
                <a:ext uri="{FF2B5EF4-FFF2-40B4-BE49-F238E27FC236}">
                  <a16:creationId xmlns:a16="http://schemas.microsoft.com/office/drawing/2014/main" id="{19F95F26-62DA-DBB3-2A12-999158796EB8}"/>
                </a:ext>
              </a:extLst>
            </p:cNvPr>
            <p:cNvGrpSpPr/>
            <p:nvPr/>
          </p:nvGrpSpPr>
          <p:grpSpPr>
            <a:xfrm>
              <a:off x="7191545" y="0"/>
              <a:ext cx="5000460" cy="1425988"/>
              <a:chOff x="7191545" y="0"/>
              <a:chExt cx="5000460" cy="1425988"/>
            </a:xfrm>
          </p:grpSpPr>
          <p:sp>
            <p:nvSpPr>
              <p:cNvPr id="5" name="Google Shape;18;p2">
                <a:extLst>
                  <a:ext uri="{FF2B5EF4-FFF2-40B4-BE49-F238E27FC236}">
                    <a16:creationId xmlns:a16="http://schemas.microsoft.com/office/drawing/2014/main" id="{47C539D3-1F76-0DA7-1228-BD29847643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p2">
                <a:extLst>
                  <a:ext uri="{FF2B5EF4-FFF2-40B4-BE49-F238E27FC236}">
                    <a16:creationId xmlns:a16="http://schemas.microsoft.com/office/drawing/2014/main" id="{424365F6-5CC9-11AB-7C95-E279A9B3B4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0;p2">
            <a:extLst>
              <a:ext uri="{FF2B5EF4-FFF2-40B4-BE49-F238E27FC236}">
                <a16:creationId xmlns:a16="http://schemas.microsoft.com/office/drawing/2014/main" id="{512BB672-7D5C-4BC4-251D-657787B283A6}"/>
              </a:ext>
            </a:extLst>
          </p:cNvPr>
          <p:cNvSpPr txBox="1">
            <a:spLocks noGrp="1"/>
          </p:cNvSpPr>
          <p:nvPr>
            <p:ph type="title"/>
          </p:nvPr>
        </p:nvSpPr>
        <p:spPr/>
        <p:txBody>
          <a:bodyPr/>
          <a:lstStyle>
            <a:lvl1pPr>
              <a:defRPr/>
            </a:lvl1pPr>
          </a:lstStyle>
          <a:p>
            <a:pPr lvl="0"/>
            <a:endParaRPr lang="en-US"/>
          </a:p>
        </p:txBody>
      </p:sp>
      <p:sp>
        <p:nvSpPr>
          <p:cNvPr id="8" name="Google Shape;21;p2">
            <a:extLst>
              <a:ext uri="{FF2B5EF4-FFF2-40B4-BE49-F238E27FC236}">
                <a16:creationId xmlns:a16="http://schemas.microsoft.com/office/drawing/2014/main" id="{A833CE4B-050C-B618-6D95-CFE85730C912}"/>
              </a:ext>
            </a:extLst>
          </p:cNvPr>
          <p:cNvSpPr txBox="1">
            <a:spLocks noGrp="1"/>
          </p:cNvSpPr>
          <p:nvPr>
            <p:ph idx="1"/>
          </p:nvPr>
        </p:nvSpPr>
        <p:spPr/>
        <p:txBody>
          <a:bodyPr/>
          <a:lstStyle>
            <a:lvl1pPr indent="-342900">
              <a:buSzPts val="1800"/>
              <a:defRPr/>
            </a:lvl1pPr>
          </a:lstStyle>
          <a:p>
            <a:pPr lvl="0"/>
            <a:endParaRPr lang="en-US"/>
          </a:p>
        </p:txBody>
      </p:sp>
      <p:sp>
        <p:nvSpPr>
          <p:cNvPr id="9" name="Google Shape;22;p2">
            <a:extLst>
              <a:ext uri="{FF2B5EF4-FFF2-40B4-BE49-F238E27FC236}">
                <a16:creationId xmlns:a16="http://schemas.microsoft.com/office/drawing/2014/main" id="{626EC77D-B729-7758-DD70-3E150E49BAD4}"/>
              </a:ext>
            </a:extLst>
          </p:cNvPr>
          <p:cNvSpPr txBox="1">
            <a:spLocks noGrp="1"/>
          </p:cNvSpPr>
          <p:nvPr>
            <p:ph type="sldNum" sz="quarter" idx="8"/>
          </p:nvPr>
        </p:nvSpPr>
        <p:spPr/>
        <p:txBody>
          <a:bodyPr/>
          <a:lstStyle>
            <a:lvl1pPr>
              <a:defRPr>
                <a:solidFill>
                  <a:srgbClr val="AEB3B7"/>
                </a:solidFill>
              </a:defRPr>
            </a:lvl1pPr>
          </a:lstStyle>
          <a:p>
            <a:pPr lvl="0"/>
            <a:fld id="{348ED59A-FDB2-4D93-920F-6E3CF143A36D}" type="slidenum">
              <a:t>‹#›</a:t>
            </a:fld>
            <a:endParaRPr lang="en-US"/>
          </a:p>
        </p:txBody>
      </p:sp>
      <p:cxnSp>
        <p:nvCxnSpPr>
          <p:cNvPr id="10" name="Google Shape;23;p2">
            <a:extLst>
              <a:ext uri="{FF2B5EF4-FFF2-40B4-BE49-F238E27FC236}">
                <a16:creationId xmlns:a16="http://schemas.microsoft.com/office/drawing/2014/main" id="{65550F73-3CD4-C20C-D4A4-6873DDD70D7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4;p2">
            <a:extLst>
              <a:ext uri="{FF2B5EF4-FFF2-40B4-BE49-F238E27FC236}">
                <a16:creationId xmlns:a16="http://schemas.microsoft.com/office/drawing/2014/main" id="{45F1555E-9654-D3DD-20C3-485FA55F6FC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551902570"/>
      </p:ext>
    </p:extLst>
  </p:cSld>
  <p:clrMapOvr>
    <a:masterClrMapping/>
  </p:clrMapOvr>
  <p:hf sldNum="0" hdr="0" ftr="0" dt="0"/>
</p:sldLayout>
</file>

<file path=ppt/slideLayouts/slideLayout286.xml><?xml version="1.0" encoding="utf-8"?>
<p:sldLayout xmlns:a="http://schemas.openxmlformats.org/drawingml/2006/main" xmlns:r="http://schemas.openxmlformats.org/officeDocument/2006/relationships" xmlns:p="http://schemas.openxmlformats.org/presentationml/2006/main">
  <p:cSld name="1_Cover">
    <p:spTree>
      <p:nvGrpSpPr>
        <p:cNvPr id="1" name=""/>
        <p:cNvGrpSpPr/>
        <p:nvPr/>
      </p:nvGrpSpPr>
      <p:grpSpPr>
        <a:xfrm>
          <a:off x="0" y="0"/>
          <a:ext cx="0" cy="0"/>
          <a:chOff x="0" y="0"/>
          <a:chExt cx="0" cy="0"/>
        </a:xfrm>
      </p:grpSpPr>
      <p:sp>
        <p:nvSpPr>
          <p:cNvPr id="2" name="Google Shape;15;p16">
            <a:extLst>
              <a:ext uri="{FF2B5EF4-FFF2-40B4-BE49-F238E27FC236}">
                <a16:creationId xmlns:a16="http://schemas.microsoft.com/office/drawing/2014/main" id="{1636C054-1292-AFB7-96D1-207BAC5CA5A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p16">
            <a:extLst>
              <a:ext uri="{FF2B5EF4-FFF2-40B4-BE49-F238E27FC236}">
                <a16:creationId xmlns:a16="http://schemas.microsoft.com/office/drawing/2014/main" id="{61D095A7-0761-434A-3BE2-CFD136DC570B}"/>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p16">
            <a:extLst>
              <a:ext uri="{FF2B5EF4-FFF2-40B4-BE49-F238E27FC236}">
                <a16:creationId xmlns:a16="http://schemas.microsoft.com/office/drawing/2014/main" id="{5101E693-A635-20C8-145A-157F097EEEBE}"/>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9;p16">
            <a:extLst>
              <a:ext uri="{FF2B5EF4-FFF2-40B4-BE49-F238E27FC236}">
                <a16:creationId xmlns:a16="http://schemas.microsoft.com/office/drawing/2014/main" id="{93AAA7C3-51A3-887F-0870-80CCCC25BF83}"/>
              </a:ext>
            </a:extLst>
          </p:cNvPr>
          <p:cNvGrpSpPr/>
          <p:nvPr/>
        </p:nvGrpSpPr>
        <p:grpSpPr>
          <a:xfrm>
            <a:off x="0" y="5020348"/>
            <a:ext cx="12191996" cy="1837651"/>
            <a:chOff x="0" y="5020348"/>
            <a:chExt cx="12191996" cy="1837651"/>
          </a:xfrm>
        </p:grpSpPr>
        <p:sp>
          <p:nvSpPr>
            <p:cNvPr id="6" name="Google Shape;20;p16">
              <a:extLst>
                <a:ext uri="{FF2B5EF4-FFF2-40B4-BE49-F238E27FC236}">
                  <a16:creationId xmlns:a16="http://schemas.microsoft.com/office/drawing/2014/main" id="{63F2D0B1-7007-16D1-8EC0-374D03412B3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21;p16">
              <a:extLst>
                <a:ext uri="{FF2B5EF4-FFF2-40B4-BE49-F238E27FC236}">
                  <a16:creationId xmlns:a16="http://schemas.microsoft.com/office/drawing/2014/main" id="{FBBE559B-78B1-5E8C-B092-91FE25A0F75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22;p16">
              <a:extLst>
                <a:ext uri="{FF2B5EF4-FFF2-40B4-BE49-F238E27FC236}">
                  <a16:creationId xmlns:a16="http://schemas.microsoft.com/office/drawing/2014/main" id="{22CDBC3F-58B7-0506-2D4E-9C422FE497F0}"/>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280850516"/>
      </p:ext>
    </p:extLst>
  </p:cSld>
  <p:clrMapOvr>
    <a:masterClrMapping/>
  </p:clrMapOvr>
  <p:hf sldNum="0" hdr="0" ftr="0" dt="0"/>
</p:sldLayout>
</file>

<file path=ppt/slideLayouts/slideLayout287.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grpSp>
        <p:nvGrpSpPr>
          <p:cNvPr id="2" name="Google Shape;66;p21">
            <a:extLst>
              <a:ext uri="{FF2B5EF4-FFF2-40B4-BE49-F238E27FC236}">
                <a16:creationId xmlns:a16="http://schemas.microsoft.com/office/drawing/2014/main" id="{EA26B81B-D0D9-A42B-CBF2-1E58C5349B86}"/>
              </a:ext>
            </a:extLst>
          </p:cNvPr>
          <p:cNvGrpSpPr/>
          <p:nvPr/>
        </p:nvGrpSpPr>
        <p:grpSpPr>
          <a:xfrm>
            <a:off x="7191545" y="0"/>
            <a:ext cx="5000460" cy="1425988"/>
            <a:chOff x="7191545" y="0"/>
            <a:chExt cx="5000460" cy="1425988"/>
          </a:xfrm>
        </p:grpSpPr>
        <p:pic>
          <p:nvPicPr>
            <p:cNvPr id="3" name="Google Shape;67;p21">
              <a:extLst>
                <a:ext uri="{FF2B5EF4-FFF2-40B4-BE49-F238E27FC236}">
                  <a16:creationId xmlns:a16="http://schemas.microsoft.com/office/drawing/2014/main" id="{A2F30E00-806E-6390-64E9-92E9826FE65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8;p21">
              <a:extLst>
                <a:ext uri="{FF2B5EF4-FFF2-40B4-BE49-F238E27FC236}">
                  <a16:creationId xmlns:a16="http://schemas.microsoft.com/office/drawing/2014/main" id="{7F0FDB1F-D44A-26FA-E690-49FC143971CD}"/>
                </a:ext>
              </a:extLst>
            </p:cNvPr>
            <p:cNvGrpSpPr/>
            <p:nvPr/>
          </p:nvGrpSpPr>
          <p:grpSpPr>
            <a:xfrm>
              <a:off x="7191545" y="0"/>
              <a:ext cx="5000460" cy="1425988"/>
              <a:chOff x="7191545" y="0"/>
              <a:chExt cx="5000460" cy="1425988"/>
            </a:xfrm>
          </p:grpSpPr>
          <p:sp>
            <p:nvSpPr>
              <p:cNvPr id="5" name="Google Shape;69;p21">
                <a:extLst>
                  <a:ext uri="{FF2B5EF4-FFF2-40B4-BE49-F238E27FC236}">
                    <a16:creationId xmlns:a16="http://schemas.microsoft.com/office/drawing/2014/main" id="{3272DF20-FFDC-1740-0A65-B2D6161D158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0;p21">
                <a:extLst>
                  <a:ext uri="{FF2B5EF4-FFF2-40B4-BE49-F238E27FC236}">
                    <a16:creationId xmlns:a16="http://schemas.microsoft.com/office/drawing/2014/main" id="{64B05D56-2B40-261A-70B0-41A47E44ED1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1;p21">
            <a:extLst>
              <a:ext uri="{FF2B5EF4-FFF2-40B4-BE49-F238E27FC236}">
                <a16:creationId xmlns:a16="http://schemas.microsoft.com/office/drawing/2014/main" id="{5D8E6405-6652-1829-2F29-0B31C2D54B9C}"/>
              </a:ext>
            </a:extLst>
          </p:cNvPr>
          <p:cNvSpPr txBox="1">
            <a:spLocks noGrp="1"/>
          </p:cNvSpPr>
          <p:nvPr>
            <p:ph type="title"/>
          </p:nvPr>
        </p:nvSpPr>
        <p:spPr/>
        <p:txBody>
          <a:bodyPr/>
          <a:lstStyle>
            <a:lvl1pPr>
              <a:defRPr/>
            </a:lvl1pPr>
          </a:lstStyle>
          <a:p>
            <a:pPr lvl="0"/>
            <a:endParaRPr lang="en-US"/>
          </a:p>
        </p:txBody>
      </p:sp>
      <p:sp>
        <p:nvSpPr>
          <p:cNvPr id="8" name="Google Shape;72;p21">
            <a:extLst>
              <a:ext uri="{FF2B5EF4-FFF2-40B4-BE49-F238E27FC236}">
                <a16:creationId xmlns:a16="http://schemas.microsoft.com/office/drawing/2014/main" id="{62503364-4636-6187-D90D-E21D69A0EB2A}"/>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73;p21">
            <a:extLst>
              <a:ext uri="{FF2B5EF4-FFF2-40B4-BE49-F238E27FC236}">
                <a16:creationId xmlns:a16="http://schemas.microsoft.com/office/drawing/2014/main" id="{F7C8D216-0D08-8DBD-B258-F9FB31FBB962}"/>
              </a:ext>
            </a:extLst>
          </p:cNvPr>
          <p:cNvSpPr txBox="1">
            <a:spLocks noGrp="1"/>
          </p:cNvSpPr>
          <p:nvPr>
            <p:ph type="sldNum" sz="quarter" idx="8"/>
          </p:nvPr>
        </p:nvSpPr>
        <p:spPr/>
        <p:txBody>
          <a:bodyPr/>
          <a:lstStyle>
            <a:lvl1pPr>
              <a:defRPr>
                <a:solidFill>
                  <a:srgbClr val="AEB3B7"/>
                </a:solidFill>
              </a:defRPr>
            </a:lvl1pPr>
          </a:lstStyle>
          <a:p>
            <a:pPr lvl="0"/>
            <a:fld id="{0B2FE67A-F18E-4058-8E03-4B85CBBC1678}" type="slidenum">
              <a:t>‹#›</a:t>
            </a:fld>
            <a:endParaRPr lang="en-US"/>
          </a:p>
        </p:txBody>
      </p:sp>
      <p:cxnSp>
        <p:nvCxnSpPr>
          <p:cNvPr id="10" name="Google Shape;74;p21">
            <a:extLst>
              <a:ext uri="{FF2B5EF4-FFF2-40B4-BE49-F238E27FC236}">
                <a16:creationId xmlns:a16="http://schemas.microsoft.com/office/drawing/2014/main" id="{BB9484A5-D16A-4EE3-A107-8711FB30FF0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75;p21">
            <a:extLst>
              <a:ext uri="{FF2B5EF4-FFF2-40B4-BE49-F238E27FC236}">
                <a16:creationId xmlns:a16="http://schemas.microsoft.com/office/drawing/2014/main" id="{5DA950DA-2096-D525-6642-A5A36F11E4F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31338584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98"/>
        <p:cNvGrpSpPr/>
        <p:nvPr/>
      </p:nvGrpSpPr>
      <p:grpSpPr>
        <a:xfrm>
          <a:off x="0" y="0"/>
          <a:ext cx="0" cy="0"/>
          <a:chOff x="0" y="0"/>
          <a:chExt cx="0" cy="0"/>
        </a:xfrm>
      </p:grpSpPr>
      <p:grpSp>
        <p:nvGrpSpPr>
          <p:cNvPr id="99" name="Google Shape;99;p561"/>
          <p:cNvGrpSpPr/>
          <p:nvPr/>
        </p:nvGrpSpPr>
        <p:grpSpPr>
          <a:xfrm>
            <a:off x="7191542" y="1"/>
            <a:ext cx="5000459" cy="1425992"/>
            <a:chOff x="7191542" y="1"/>
            <a:chExt cx="5000459" cy="1425992"/>
          </a:xfrm>
        </p:grpSpPr>
        <p:pic>
          <p:nvPicPr>
            <p:cNvPr id="100" name="Google Shape;100;p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 name="Google Shape;101;p561"/>
            <p:cNvGrpSpPr/>
            <p:nvPr/>
          </p:nvGrpSpPr>
          <p:grpSpPr>
            <a:xfrm>
              <a:off x="7191542" y="1"/>
              <a:ext cx="5000459" cy="1425992"/>
              <a:chOff x="7186272" y="0"/>
              <a:chExt cx="5005729" cy="1427495"/>
            </a:xfrm>
          </p:grpSpPr>
          <p:sp>
            <p:nvSpPr>
              <p:cNvPr id="102" name="Google Shape;102;p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 name="Google Shape;103;p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4" name="Google Shape;104;p5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 name="Google Shape;105;p5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 name="Google Shape;106;p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 name="Google Shape;107;p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2049916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1550239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65"/>
        <p:cNvGrpSpPr/>
        <p:nvPr/>
      </p:nvGrpSpPr>
      <p:grpSpPr>
        <a:xfrm>
          <a:off x="0" y="0"/>
          <a:ext cx="0" cy="0"/>
          <a:chOff x="0" y="0"/>
          <a:chExt cx="0" cy="0"/>
        </a:xfrm>
      </p:grpSpPr>
      <p:grpSp>
        <p:nvGrpSpPr>
          <p:cNvPr id="166" name="Google Shape;166;p568"/>
          <p:cNvGrpSpPr/>
          <p:nvPr/>
        </p:nvGrpSpPr>
        <p:grpSpPr>
          <a:xfrm>
            <a:off x="0" y="5020347"/>
            <a:ext cx="12192000" cy="1837653"/>
            <a:chOff x="0" y="5020347"/>
            <a:chExt cx="12192000" cy="1837653"/>
          </a:xfrm>
        </p:grpSpPr>
        <p:sp>
          <p:nvSpPr>
            <p:cNvPr id="167" name="Google Shape;167;p5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 name="Google Shape;168;p5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 name="Google Shape;169;p5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0" name="Google Shape;170;p5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1" name="Google Shape;171;p5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 name="Google Shape;172;p5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78823679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7385512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7075005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45014779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1642373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7111360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7048117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8766543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8168475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4482087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066831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F68BCFB-F63E-4927-A5D7-64161AC82F4D}"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13253221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73"/>
        <p:cNvGrpSpPr/>
        <p:nvPr/>
      </p:nvGrpSpPr>
      <p:grpSpPr>
        <a:xfrm>
          <a:off x="0" y="0"/>
          <a:ext cx="0" cy="0"/>
          <a:chOff x="0" y="0"/>
          <a:chExt cx="0" cy="0"/>
        </a:xfrm>
      </p:grpSpPr>
      <p:sp>
        <p:nvSpPr>
          <p:cNvPr id="174" name="Google Shape;174;p5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5" name="Google Shape;175;p5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6" name="Google Shape;176;p569"/>
          <p:cNvGrpSpPr/>
          <p:nvPr/>
        </p:nvGrpSpPr>
        <p:grpSpPr>
          <a:xfrm>
            <a:off x="0" y="5379426"/>
            <a:ext cx="2807368" cy="753891"/>
            <a:chOff x="0" y="5379426"/>
            <a:chExt cx="2807368" cy="753891"/>
          </a:xfrm>
        </p:grpSpPr>
        <p:sp>
          <p:nvSpPr>
            <p:cNvPr id="177" name="Google Shape;177;p5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8" name="Google Shape;178;p5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9" name="Google Shape;179;p569"/>
          <p:cNvSpPr>
            <a:spLocks noGrp="1"/>
          </p:cNvSpPr>
          <p:nvPr>
            <p:ph type="pic" idx="2"/>
          </p:nvPr>
        </p:nvSpPr>
        <p:spPr>
          <a:xfrm>
            <a:off x="2807368" y="457202"/>
            <a:ext cx="8915400" cy="5943598"/>
          </a:xfrm>
          <a:prstGeom prst="rect">
            <a:avLst/>
          </a:prstGeom>
          <a:noFill/>
          <a:ln>
            <a:noFill/>
          </a:ln>
        </p:spPr>
      </p:sp>
      <p:pic>
        <p:nvPicPr>
          <p:cNvPr id="180" name="Google Shape;180;p5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68069123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50" y="4385538"/>
            <a:ext cx="2025315" cy="911940"/>
          </a:xfrm>
          <a:prstGeom prst="rect">
            <a:avLst/>
          </a:prstGeom>
        </p:spPr>
      </p:pic>
    </p:spTree>
    <p:extLst>
      <p:ext uri="{BB962C8B-B14F-4D97-AF65-F5344CB8AC3E}">
        <p14:creationId xmlns:p14="http://schemas.microsoft.com/office/powerpoint/2010/main" val="54756725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5678937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497480"/>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7949136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02531628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4673467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6670497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0820896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50"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50" y="5400327"/>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87185912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396496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1"/>
        <p:cNvGrpSpPr/>
        <p:nvPr/>
      </p:nvGrpSpPr>
      <p:grpSpPr>
        <a:xfrm>
          <a:off x="0" y="0"/>
          <a:ext cx="0" cy="0"/>
          <a:chOff x="0" y="0"/>
          <a:chExt cx="0" cy="0"/>
        </a:xfrm>
      </p:grpSpPr>
      <p:sp>
        <p:nvSpPr>
          <p:cNvPr id="182" name="Google Shape;182;p5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 name="Google Shape;183;p5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5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 name="Google Shape;185;p5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 name="Google Shape;186;p5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 name="Google Shape;187;p5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8" name="Google Shape;188;p570"/>
          <p:cNvGrpSpPr/>
          <p:nvPr/>
        </p:nvGrpSpPr>
        <p:grpSpPr>
          <a:xfrm>
            <a:off x="7191542" y="1"/>
            <a:ext cx="5000459" cy="1425992"/>
            <a:chOff x="7191542" y="1"/>
            <a:chExt cx="5000459" cy="1425992"/>
          </a:xfrm>
        </p:grpSpPr>
        <p:pic>
          <p:nvPicPr>
            <p:cNvPr id="189" name="Google Shape;189;p5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 name="Google Shape;190;p570"/>
            <p:cNvGrpSpPr/>
            <p:nvPr/>
          </p:nvGrpSpPr>
          <p:grpSpPr>
            <a:xfrm>
              <a:off x="7191542" y="1"/>
              <a:ext cx="5000459" cy="1425992"/>
              <a:chOff x="7186272" y="0"/>
              <a:chExt cx="5005729" cy="1427495"/>
            </a:xfrm>
          </p:grpSpPr>
          <p:sp>
            <p:nvSpPr>
              <p:cNvPr id="191" name="Google Shape;191;p5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 name="Google Shape;192;p5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3" name="Google Shape;193;p5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05583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8291094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50" y="4385538"/>
            <a:ext cx="2025315" cy="911940"/>
          </a:xfrm>
          <a:prstGeom prst="rect">
            <a:avLst/>
          </a:prstGeom>
        </p:spPr>
      </p:pic>
    </p:spTree>
    <p:extLst>
      <p:ext uri="{BB962C8B-B14F-4D97-AF65-F5344CB8AC3E}">
        <p14:creationId xmlns:p14="http://schemas.microsoft.com/office/powerpoint/2010/main" val="408589522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4445285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44175463"/>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5981624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0760847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458784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524868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6902167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9"/>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2"/>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70"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7391122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05"/>
        <p:cNvGrpSpPr/>
        <p:nvPr/>
      </p:nvGrpSpPr>
      <p:grpSpPr>
        <a:xfrm>
          <a:off x="0" y="0"/>
          <a:ext cx="0" cy="0"/>
          <a:chOff x="0" y="0"/>
          <a:chExt cx="0" cy="0"/>
        </a:xfrm>
      </p:grpSpPr>
      <p:sp>
        <p:nvSpPr>
          <p:cNvPr id="206" name="Google Shape;206;p5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7" name="Google Shape;207;p57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8" name="Google Shape;208;p572"/>
          <p:cNvGrpSpPr/>
          <p:nvPr/>
        </p:nvGrpSpPr>
        <p:grpSpPr>
          <a:xfrm>
            <a:off x="7191542" y="1"/>
            <a:ext cx="5000459" cy="1425992"/>
            <a:chOff x="7191542" y="1"/>
            <a:chExt cx="5000459" cy="1425992"/>
          </a:xfrm>
        </p:grpSpPr>
        <p:pic>
          <p:nvPicPr>
            <p:cNvPr id="209" name="Google Shape;209;p5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 name="Google Shape;210;p572"/>
            <p:cNvGrpSpPr/>
            <p:nvPr/>
          </p:nvGrpSpPr>
          <p:grpSpPr>
            <a:xfrm>
              <a:off x="7191542" y="1"/>
              <a:ext cx="5000459" cy="1425992"/>
              <a:chOff x="7186272" y="0"/>
              <a:chExt cx="5005729" cy="1427495"/>
            </a:xfrm>
          </p:grpSpPr>
          <p:sp>
            <p:nvSpPr>
              <p:cNvPr id="211" name="Google Shape;211;p5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 name="Google Shape;212;p5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3" name="Google Shape;213;p57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57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5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5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9591641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5261519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0877968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04136453"/>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86236040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5184198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99730757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91469215"/>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691207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663489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117542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17"/>
        <p:cNvGrpSpPr/>
        <p:nvPr/>
      </p:nvGrpSpPr>
      <p:grpSpPr>
        <a:xfrm>
          <a:off x="0" y="0"/>
          <a:ext cx="0" cy="0"/>
          <a:chOff x="0" y="0"/>
          <a:chExt cx="0" cy="0"/>
        </a:xfrm>
      </p:grpSpPr>
      <p:grpSp>
        <p:nvGrpSpPr>
          <p:cNvPr id="218" name="Google Shape;218;p573"/>
          <p:cNvGrpSpPr/>
          <p:nvPr/>
        </p:nvGrpSpPr>
        <p:grpSpPr>
          <a:xfrm>
            <a:off x="7191542" y="1"/>
            <a:ext cx="5000459" cy="1425992"/>
            <a:chOff x="7191542" y="1"/>
            <a:chExt cx="5000459" cy="1425992"/>
          </a:xfrm>
        </p:grpSpPr>
        <p:pic>
          <p:nvPicPr>
            <p:cNvPr id="219" name="Google Shape;219;p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0" name="Google Shape;220;p573"/>
            <p:cNvGrpSpPr/>
            <p:nvPr/>
          </p:nvGrpSpPr>
          <p:grpSpPr>
            <a:xfrm>
              <a:off x="7191542" y="1"/>
              <a:ext cx="5000459" cy="1425992"/>
              <a:chOff x="7186272" y="0"/>
              <a:chExt cx="5005729" cy="1427495"/>
            </a:xfrm>
          </p:grpSpPr>
          <p:sp>
            <p:nvSpPr>
              <p:cNvPr id="221" name="Google Shape;221;p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2" name="Google Shape;222;p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3" name="Google Shape;223;p5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4" name="Google Shape;224;p57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5" name="Google Shape;225;p57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57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7" name="Google Shape;227;p57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 name="Google Shape;228;p5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9" name="Google Shape;229;p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0" name="Google Shape;230;p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4719561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5895073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543147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4731020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9838602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32987449"/>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812932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4"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7"/>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8" y="5564125"/>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4">
              <a:lnSpc>
                <a:spcPts val="1425"/>
              </a:lnSpc>
            </a:pPr>
            <a:fld id="{81D60167-4931-47E6-BA6A-407CBD079E47}" type="slidenum">
              <a:rPr lang="en-US" spc="-5" smtClean="0">
                <a:solidFill>
                  <a:srgbClr val="929599"/>
                </a:solidFill>
              </a:rPr>
              <a:pPr marL="38104">
                <a:lnSpc>
                  <a:spcPts val="1425"/>
                </a:lnSpc>
              </a:pPr>
              <a:t>‹#›</a:t>
            </a:fld>
            <a:endParaRPr lang="en-US" spc="-5">
              <a:solidFill>
                <a:srgbClr val="929599"/>
              </a:solidFill>
            </a:endParaRPr>
          </a:p>
        </p:txBody>
      </p:sp>
    </p:spTree>
    <p:extLst>
      <p:ext uri="{BB962C8B-B14F-4D97-AF65-F5344CB8AC3E}">
        <p14:creationId xmlns:p14="http://schemas.microsoft.com/office/powerpoint/2010/main" val="276241593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517619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0109648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548868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31"/>
        <p:cNvGrpSpPr/>
        <p:nvPr/>
      </p:nvGrpSpPr>
      <p:grpSpPr>
        <a:xfrm>
          <a:off x="0" y="0"/>
          <a:ext cx="0" cy="0"/>
          <a:chOff x="0" y="0"/>
          <a:chExt cx="0" cy="0"/>
        </a:xfrm>
      </p:grpSpPr>
      <p:grpSp>
        <p:nvGrpSpPr>
          <p:cNvPr id="232" name="Google Shape;232;p574"/>
          <p:cNvGrpSpPr/>
          <p:nvPr/>
        </p:nvGrpSpPr>
        <p:grpSpPr>
          <a:xfrm>
            <a:off x="7191542" y="1"/>
            <a:ext cx="5000459" cy="1425992"/>
            <a:chOff x="7191542" y="1"/>
            <a:chExt cx="5000459" cy="1425992"/>
          </a:xfrm>
        </p:grpSpPr>
        <p:pic>
          <p:nvPicPr>
            <p:cNvPr id="233" name="Google Shape;233;p5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4" name="Google Shape;234;p574"/>
            <p:cNvGrpSpPr/>
            <p:nvPr/>
          </p:nvGrpSpPr>
          <p:grpSpPr>
            <a:xfrm>
              <a:off x="7191542" y="1"/>
              <a:ext cx="5000459" cy="1425992"/>
              <a:chOff x="7186272" y="0"/>
              <a:chExt cx="5005729" cy="1427495"/>
            </a:xfrm>
          </p:grpSpPr>
          <p:sp>
            <p:nvSpPr>
              <p:cNvPr id="235" name="Google Shape;235;p5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 name="Google Shape;236;p5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7" name="Google Shape;237;p5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8" name="Google Shape;238;p5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9" name="Google Shape;239;p5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0" name="Google Shape;240;p5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2295427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996264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983874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21673503"/>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18248623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6986776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29981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72960095"/>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222132652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0842019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866574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41"/>
        <p:cNvGrpSpPr/>
        <p:nvPr/>
      </p:nvGrpSpPr>
      <p:grpSpPr>
        <a:xfrm>
          <a:off x="0" y="0"/>
          <a:ext cx="0" cy="0"/>
          <a:chOff x="0" y="0"/>
          <a:chExt cx="0" cy="0"/>
        </a:xfrm>
      </p:grpSpPr>
      <p:grpSp>
        <p:nvGrpSpPr>
          <p:cNvPr id="242" name="Google Shape;242;p575"/>
          <p:cNvGrpSpPr/>
          <p:nvPr/>
        </p:nvGrpSpPr>
        <p:grpSpPr>
          <a:xfrm>
            <a:off x="0" y="0"/>
            <a:ext cx="12192000" cy="2148830"/>
            <a:chOff x="0" y="0"/>
            <a:chExt cx="12192000" cy="2148830"/>
          </a:xfrm>
        </p:grpSpPr>
        <p:sp>
          <p:nvSpPr>
            <p:cNvPr id="243" name="Google Shape;243;p57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 name="Google Shape;244;p57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45" name="Google Shape;245;p57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6" name="Google Shape;246;p57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 name="Google Shape;247;p57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48" name="Google Shape;248;p57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49" name="Google Shape;249;p57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97222941"/>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65662571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930796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6109485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332257736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5051435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39681876"/>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095705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5497398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94302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0127333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50"/>
        <p:cNvGrpSpPr/>
        <p:nvPr/>
      </p:nvGrpSpPr>
      <p:grpSpPr>
        <a:xfrm>
          <a:off x="0" y="0"/>
          <a:ext cx="0" cy="0"/>
          <a:chOff x="0" y="0"/>
          <a:chExt cx="0" cy="0"/>
        </a:xfrm>
      </p:grpSpPr>
      <p:sp>
        <p:nvSpPr>
          <p:cNvPr id="251" name="Google Shape;251;p5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2" name="Google Shape;252;p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3" name="Google Shape;253;p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4" name="Google Shape;254;p576"/>
          <p:cNvGrpSpPr/>
          <p:nvPr/>
        </p:nvGrpSpPr>
        <p:grpSpPr>
          <a:xfrm>
            <a:off x="7191542" y="1"/>
            <a:ext cx="5000459" cy="1425992"/>
            <a:chOff x="7191542" y="1"/>
            <a:chExt cx="5000459" cy="1425992"/>
          </a:xfrm>
        </p:grpSpPr>
        <p:pic>
          <p:nvPicPr>
            <p:cNvPr id="255" name="Google Shape;255;p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6" name="Google Shape;256;p576"/>
            <p:cNvGrpSpPr/>
            <p:nvPr/>
          </p:nvGrpSpPr>
          <p:grpSpPr>
            <a:xfrm>
              <a:off x="7191542" y="1"/>
              <a:ext cx="5000459" cy="1425992"/>
              <a:chOff x="7186272" y="0"/>
              <a:chExt cx="5005729" cy="1427495"/>
            </a:xfrm>
          </p:grpSpPr>
          <p:sp>
            <p:nvSpPr>
              <p:cNvPr id="257" name="Google Shape;257;p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 name="Google Shape;258;p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88141913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7250444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9030034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88067226"/>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7450358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5882983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5999951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379541385"/>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0014705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1963143"/>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7718517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59"/>
        <p:cNvGrpSpPr/>
        <p:nvPr/>
      </p:nvGrpSpPr>
      <p:grpSpPr>
        <a:xfrm>
          <a:off x="0" y="0"/>
          <a:ext cx="0" cy="0"/>
          <a:chOff x="0" y="0"/>
          <a:chExt cx="0" cy="0"/>
        </a:xfrm>
      </p:grpSpPr>
      <p:sp>
        <p:nvSpPr>
          <p:cNvPr id="260" name="Google Shape;260;p57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1" name="Google Shape;261;p57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2" name="Google Shape;262;p57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63" name="Google Shape;263;p577"/>
          <p:cNvSpPr>
            <a:spLocks noGrp="1"/>
          </p:cNvSpPr>
          <p:nvPr>
            <p:ph type="pic" idx="2"/>
          </p:nvPr>
        </p:nvSpPr>
        <p:spPr>
          <a:xfrm>
            <a:off x="7118684" y="233915"/>
            <a:ext cx="5073316" cy="5943600"/>
          </a:xfrm>
          <a:prstGeom prst="rect">
            <a:avLst/>
          </a:prstGeom>
          <a:noFill/>
          <a:ln>
            <a:noFill/>
          </a:ln>
        </p:spPr>
      </p:sp>
      <p:grpSp>
        <p:nvGrpSpPr>
          <p:cNvPr id="264" name="Google Shape;264;p577"/>
          <p:cNvGrpSpPr/>
          <p:nvPr/>
        </p:nvGrpSpPr>
        <p:grpSpPr>
          <a:xfrm>
            <a:off x="0" y="5020348"/>
            <a:ext cx="12192000" cy="1837653"/>
            <a:chOff x="0" y="5020348"/>
            <a:chExt cx="12192000" cy="1837653"/>
          </a:xfrm>
        </p:grpSpPr>
        <p:sp>
          <p:nvSpPr>
            <p:cNvPr id="265" name="Google Shape;265;p5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6" name="Google Shape;266;p57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67" name="Google Shape;267;p5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25211894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0772318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09208177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5697034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23362513"/>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2363992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7268003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8488124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5784218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1776570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350243579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68"/>
        <p:cNvGrpSpPr/>
        <p:nvPr/>
      </p:nvGrpSpPr>
      <p:grpSpPr>
        <a:xfrm>
          <a:off x="0" y="0"/>
          <a:ext cx="0" cy="0"/>
          <a:chOff x="0" y="0"/>
          <a:chExt cx="0" cy="0"/>
        </a:xfrm>
      </p:grpSpPr>
      <p:grpSp>
        <p:nvGrpSpPr>
          <p:cNvPr id="269" name="Google Shape;269;p578"/>
          <p:cNvGrpSpPr/>
          <p:nvPr/>
        </p:nvGrpSpPr>
        <p:grpSpPr>
          <a:xfrm>
            <a:off x="0" y="5020347"/>
            <a:ext cx="12192000" cy="1837653"/>
            <a:chOff x="0" y="5020347"/>
            <a:chExt cx="12192000" cy="1837653"/>
          </a:xfrm>
        </p:grpSpPr>
        <p:sp>
          <p:nvSpPr>
            <p:cNvPr id="270" name="Google Shape;270;p57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1" name="Google Shape;271;p5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2" name="Google Shape;272;p57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73" name="Google Shape;273;p5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74" name="Google Shape;274;p57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5" name="Google Shape;275;p57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5632121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8447856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8831249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951362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879800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6609334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3328951"/>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5943321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2667632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832696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4175942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76"/>
        <p:cNvGrpSpPr/>
        <p:nvPr/>
      </p:nvGrpSpPr>
      <p:grpSpPr>
        <a:xfrm>
          <a:off x="0" y="0"/>
          <a:ext cx="0" cy="0"/>
          <a:chOff x="0" y="0"/>
          <a:chExt cx="0" cy="0"/>
        </a:xfrm>
      </p:grpSpPr>
      <p:sp>
        <p:nvSpPr>
          <p:cNvPr id="277" name="Google Shape;277;p5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8" name="Google Shape;278;p5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9" name="Google Shape;279;p5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0" name="Google Shape;280;p5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1" name="Google Shape;281;p5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2" name="Google Shape;282;p5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83" name="Google Shape;283;p579"/>
          <p:cNvGrpSpPr/>
          <p:nvPr/>
        </p:nvGrpSpPr>
        <p:grpSpPr>
          <a:xfrm>
            <a:off x="7191542" y="1"/>
            <a:ext cx="5000459" cy="1425992"/>
            <a:chOff x="7191542" y="1"/>
            <a:chExt cx="5000459" cy="1425992"/>
          </a:xfrm>
        </p:grpSpPr>
        <p:pic>
          <p:nvPicPr>
            <p:cNvPr id="284" name="Google Shape;284;p5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 name="Google Shape;285;p579"/>
            <p:cNvGrpSpPr/>
            <p:nvPr/>
          </p:nvGrpSpPr>
          <p:grpSpPr>
            <a:xfrm>
              <a:off x="7191542" y="1"/>
              <a:ext cx="5000459" cy="1425992"/>
              <a:chOff x="7186272" y="0"/>
              <a:chExt cx="5005729" cy="1427495"/>
            </a:xfrm>
          </p:grpSpPr>
          <p:sp>
            <p:nvSpPr>
              <p:cNvPr id="286" name="Google Shape;286;p5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7" name="Google Shape;287;p5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8" name="Google Shape;288;p57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05853893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49348377"/>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0180837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2891388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2323304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3135910"/>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440841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178400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1597316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67389610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7236025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F68BCFB-F63E-4927-A5D7-64161AC82F4D}"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23385022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89"/>
        <p:cNvGrpSpPr/>
        <p:nvPr/>
      </p:nvGrpSpPr>
      <p:grpSpPr>
        <a:xfrm>
          <a:off x="0" y="0"/>
          <a:ext cx="0" cy="0"/>
          <a:chOff x="0" y="0"/>
          <a:chExt cx="0" cy="0"/>
        </a:xfrm>
      </p:grpSpPr>
      <p:sp>
        <p:nvSpPr>
          <p:cNvPr id="290" name="Google Shape;290;p58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1" name="Google Shape;291;p58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92" name="Google Shape;292;p580"/>
          <p:cNvGrpSpPr/>
          <p:nvPr/>
        </p:nvGrpSpPr>
        <p:grpSpPr>
          <a:xfrm>
            <a:off x="0" y="5379426"/>
            <a:ext cx="2807368" cy="753891"/>
            <a:chOff x="0" y="5379426"/>
            <a:chExt cx="2807368" cy="753891"/>
          </a:xfrm>
        </p:grpSpPr>
        <p:sp>
          <p:nvSpPr>
            <p:cNvPr id="293" name="Google Shape;293;p58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4" name="Google Shape;294;p58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95" name="Google Shape;295;p580"/>
          <p:cNvSpPr>
            <a:spLocks noGrp="1"/>
          </p:cNvSpPr>
          <p:nvPr>
            <p:ph type="pic" idx="2"/>
          </p:nvPr>
        </p:nvSpPr>
        <p:spPr>
          <a:xfrm>
            <a:off x="2807368" y="457202"/>
            <a:ext cx="8915400" cy="5943598"/>
          </a:xfrm>
          <a:prstGeom prst="rect">
            <a:avLst/>
          </a:prstGeom>
          <a:noFill/>
          <a:ln>
            <a:noFill/>
          </a:ln>
        </p:spPr>
      </p:sp>
      <p:pic>
        <p:nvPicPr>
          <p:cNvPr id="296" name="Google Shape;296;p58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024991413"/>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58187346"/>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2143784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9572050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6187699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233262301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789851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3341895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5011032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3717300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50282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97"/>
        <p:cNvGrpSpPr/>
        <p:nvPr/>
      </p:nvGrpSpPr>
      <p:grpSpPr>
        <a:xfrm>
          <a:off x="0" y="0"/>
          <a:ext cx="0" cy="0"/>
          <a:chOff x="0" y="0"/>
          <a:chExt cx="0" cy="0"/>
        </a:xfrm>
      </p:grpSpPr>
      <p:sp>
        <p:nvSpPr>
          <p:cNvPr id="298" name="Google Shape;298;p58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9" name="Google Shape;299;p58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 name="Google Shape;300;p5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 name="Google Shape;301;p5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2" name="Google Shape;302;p5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3" name="Google Shape;303;p5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04" name="Google Shape;304;p581"/>
          <p:cNvGrpSpPr/>
          <p:nvPr/>
        </p:nvGrpSpPr>
        <p:grpSpPr>
          <a:xfrm>
            <a:off x="7191542" y="1"/>
            <a:ext cx="5000459" cy="1425992"/>
            <a:chOff x="7191542" y="1"/>
            <a:chExt cx="5000459" cy="1425992"/>
          </a:xfrm>
        </p:grpSpPr>
        <p:pic>
          <p:nvPicPr>
            <p:cNvPr id="305" name="Google Shape;305;p5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6" name="Google Shape;306;p581"/>
            <p:cNvGrpSpPr/>
            <p:nvPr/>
          </p:nvGrpSpPr>
          <p:grpSpPr>
            <a:xfrm>
              <a:off x="7191542" y="1"/>
              <a:ext cx="5000459" cy="1425992"/>
              <a:chOff x="7186272" y="0"/>
              <a:chExt cx="5005729" cy="1427495"/>
            </a:xfrm>
          </p:grpSpPr>
          <p:sp>
            <p:nvSpPr>
              <p:cNvPr id="307" name="Google Shape;307;p5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8" name="Google Shape;308;p5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09" name="Google Shape;309;p58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8096002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1465728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17747223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3975779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9774585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4419785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62824940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5155124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1500567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8839556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5810296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10"/>
        <p:cNvGrpSpPr/>
        <p:nvPr/>
      </p:nvGrpSpPr>
      <p:grpSpPr>
        <a:xfrm>
          <a:off x="0" y="0"/>
          <a:ext cx="0" cy="0"/>
          <a:chOff x="0" y="0"/>
          <a:chExt cx="0" cy="0"/>
        </a:xfrm>
      </p:grpSpPr>
      <p:grpSp>
        <p:nvGrpSpPr>
          <p:cNvPr id="311" name="Google Shape;311;p582"/>
          <p:cNvGrpSpPr/>
          <p:nvPr/>
        </p:nvGrpSpPr>
        <p:grpSpPr>
          <a:xfrm>
            <a:off x="7191542" y="1"/>
            <a:ext cx="5000459" cy="1425992"/>
            <a:chOff x="7191542" y="1"/>
            <a:chExt cx="5000459" cy="1425992"/>
          </a:xfrm>
        </p:grpSpPr>
        <p:pic>
          <p:nvPicPr>
            <p:cNvPr id="312" name="Google Shape;312;p5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3" name="Google Shape;313;p582"/>
            <p:cNvGrpSpPr/>
            <p:nvPr/>
          </p:nvGrpSpPr>
          <p:grpSpPr>
            <a:xfrm>
              <a:off x="7191542" y="1"/>
              <a:ext cx="5000459" cy="1425992"/>
              <a:chOff x="7186272" y="0"/>
              <a:chExt cx="5005729" cy="1427495"/>
            </a:xfrm>
          </p:grpSpPr>
          <p:sp>
            <p:nvSpPr>
              <p:cNvPr id="314" name="Google Shape;314;p5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 name="Google Shape;315;p5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16" name="Google Shape;316;p5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7" name="Google Shape;317;p58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8" name="Google Shape;318;p5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9" name="Google Shape;319;p5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0" name="Google Shape;320;p5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9023058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65299260"/>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030658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8087328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153731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28654972"/>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244094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6542395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5959568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cSld name="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7437443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3606002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321"/>
        <p:cNvGrpSpPr/>
        <p:nvPr/>
      </p:nvGrpSpPr>
      <p:grpSpPr>
        <a:xfrm>
          <a:off x="0" y="0"/>
          <a:ext cx="0" cy="0"/>
          <a:chOff x="0" y="0"/>
          <a:chExt cx="0" cy="0"/>
        </a:xfrm>
      </p:grpSpPr>
      <p:sp>
        <p:nvSpPr>
          <p:cNvPr id="322" name="Google Shape;322;p5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3" name="Google Shape;323;p58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4" name="Google Shape;324;p583"/>
          <p:cNvGrpSpPr/>
          <p:nvPr/>
        </p:nvGrpSpPr>
        <p:grpSpPr>
          <a:xfrm>
            <a:off x="7191542" y="1"/>
            <a:ext cx="5000459" cy="1425992"/>
            <a:chOff x="7191542" y="1"/>
            <a:chExt cx="5000459" cy="1425992"/>
          </a:xfrm>
        </p:grpSpPr>
        <p:pic>
          <p:nvPicPr>
            <p:cNvPr id="325" name="Google Shape;325;p5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6" name="Google Shape;326;p583"/>
            <p:cNvGrpSpPr/>
            <p:nvPr/>
          </p:nvGrpSpPr>
          <p:grpSpPr>
            <a:xfrm>
              <a:off x="7191542" y="1"/>
              <a:ext cx="5000459" cy="1425992"/>
              <a:chOff x="7186272" y="0"/>
              <a:chExt cx="5005729" cy="1427495"/>
            </a:xfrm>
          </p:grpSpPr>
          <p:sp>
            <p:nvSpPr>
              <p:cNvPr id="327" name="Google Shape;327;p5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8" name="Google Shape;328;p5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29" name="Google Shape;329;p58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0" name="Google Shape;330;p58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1" name="Google Shape;331;p5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2" name="Google Shape;332;p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8337371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1966127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10/31/2025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4189637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10/31/2025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93320488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35280258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Title and Content">
  <p:cSld name="11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4174991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Photo Slide">
  <p:cSld name="10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409513194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Photo Slide">
  <p:cSld name="10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58624053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739660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7102398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225648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333"/>
        <p:cNvGrpSpPr/>
        <p:nvPr/>
      </p:nvGrpSpPr>
      <p:grpSpPr>
        <a:xfrm>
          <a:off x="0" y="0"/>
          <a:ext cx="0" cy="0"/>
          <a:chOff x="0" y="0"/>
          <a:chExt cx="0" cy="0"/>
        </a:xfrm>
      </p:grpSpPr>
      <p:grpSp>
        <p:nvGrpSpPr>
          <p:cNvPr id="334" name="Google Shape;334;p584"/>
          <p:cNvGrpSpPr/>
          <p:nvPr/>
        </p:nvGrpSpPr>
        <p:grpSpPr>
          <a:xfrm>
            <a:off x="7191542" y="1"/>
            <a:ext cx="5000459" cy="1425992"/>
            <a:chOff x="7191542" y="1"/>
            <a:chExt cx="5000459" cy="1425992"/>
          </a:xfrm>
        </p:grpSpPr>
        <p:pic>
          <p:nvPicPr>
            <p:cNvPr id="335" name="Google Shape;335;p5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6" name="Google Shape;336;p584"/>
            <p:cNvGrpSpPr/>
            <p:nvPr/>
          </p:nvGrpSpPr>
          <p:grpSpPr>
            <a:xfrm>
              <a:off x="7191542" y="1"/>
              <a:ext cx="5000459" cy="1425992"/>
              <a:chOff x="7186272" y="0"/>
              <a:chExt cx="5005729" cy="1427495"/>
            </a:xfrm>
          </p:grpSpPr>
          <p:sp>
            <p:nvSpPr>
              <p:cNvPr id="337" name="Google Shape;337;p5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 name="Google Shape;338;p5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9" name="Google Shape;339;p5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0" name="Google Shape;340;p58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1" name="Google Shape;341;p58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2" name="Google Shape;342;p58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3" name="Google Shape;343;p58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4" name="Google Shape;344;p5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5" name="Google Shape;345;p5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6" name="Google Shape;346;p5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246777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378849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555959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972886"/>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31620524"/>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6651149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5102767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21838125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8914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3686541"/>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520477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47"/>
        <p:cNvGrpSpPr/>
        <p:nvPr/>
      </p:nvGrpSpPr>
      <p:grpSpPr>
        <a:xfrm>
          <a:off x="0" y="0"/>
          <a:ext cx="0" cy="0"/>
          <a:chOff x="0" y="0"/>
          <a:chExt cx="0" cy="0"/>
        </a:xfrm>
      </p:grpSpPr>
      <p:grpSp>
        <p:nvGrpSpPr>
          <p:cNvPr id="348" name="Google Shape;348;p585"/>
          <p:cNvGrpSpPr/>
          <p:nvPr/>
        </p:nvGrpSpPr>
        <p:grpSpPr>
          <a:xfrm>
            <a:off x="7191542" y="1"/>
            <a:ext cx="5000459" cy="1425992"/>
            <a:chOff x="7191542" y="1"/>
            <a:chExt cx="5000459" cy="1425992"/>
          </a:xfrm>
        </p:grpSpPr>
        <p:pic>
          <p:nvPicPr>
            <p:cNvPr id="349" name="Google Shape;349;p5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0" name="Google Shape;350;p585"/>
            <p:cNvGrpSpPr/>
            <p:nvPr/>
          </p:nvGrpSpPr>
          <p:grpSpPr>
            <a:xfrm>
              <a:off x="7191542" y="1"/>
              <a:ext cx="5000459" cy="1425992"/>
              <a:chOff x="7186272" y="0"/>
              <a:chExt cx="5005729" cy="1427495"/>
            </a:xfrm>
          </p:grpSpPr>
          <p:sp>
            <p:nvSpPr>
              <p:cNvPr id="351" name="Google Shape;351;p5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 name="Google Shape;352;p5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3" name="Google Shape;353;p5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4" name="Google Shape;354;p5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5" name="Google Shape;355;p5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6" name="Google Shape;356;p5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1963325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98764253"/>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0013009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3102539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71127508"/>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64403885"/>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1250308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8832943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093143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7231895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0551114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357"/>
        <p:cNvGrpSpPr/>
        <p:nvPr/>
      </p:nvGrpSpPr>
      <p:grpSpPr>
        <a:xfrm>
          <a:off x="0" y="0"/>
          <a:ext cx="0" cy="0"/>
          <a:chOff x="0" y="0"/>
          <a:chExt cx="0" cy="0"/>
        </a:xfrm>
      </p:grpSpPr>
      <p:grpSp>
        <p:nvGrpSpPr>
          <p:cNvPr id="358" name="Google Shape;358;p586"/>
          <p:cNvGrpSpPr/>
          <p:nvPr/>
        </p:nvGrpSpPr>
        <p:grpSpPr>
          <a:xfrm>
            <a:off x="0" y="0"/>
            <a:ext cx="12192000" cy="2148830"/>
            <a:chOff x="0" y="0"/>
            <a:chExt cx="12192000" cy="2148830"/>
          </a:xfrm>
        </p:grpSpPr>
        <p:sp>
          <p:nvSpPr>
            <p:cNvPr id="359" name="Google Shape;359;p58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0" name="Google Shape;360;p58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1" name="Google Shape;361;p58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2" name="Google Shape;362;p58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 name="Google Shape;363;p58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4" name="Google Shape;364;p58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65" name="Google Shape;365;p586"/>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00561612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9882374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9671766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4001644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5476957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21840554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419256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184671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840932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544963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452118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366"/>
        <p:cNvGrpSpPr/>
        <p:nvPr/>
      </p:nvGrpSpPr>
      <p:grpSpPr>
        <a:xfrm>
          <a:off x="0" y="0"/>
          <a:ext cx="0" cy="0"/>
          <a:chOff x="0" y="0"/>
          <a:chExt cx="0" cy="0"/>
        </a:xfrm>
      </p:grpSpPr>
      <p:sp>
        <p:nvSpPr>
          <p:cNvPr id="367" name="Google Shape;367;p5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68" name="Google Shape;368;p5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9" name="Google Shape;369;p5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0" name="Google Shape;370;p587"/>
          <p:cNvGrpSpPr/>
          <p:nvPr/>
        </p:nvGrpSpPr>
        <p:grpSpPr>
          <a:xfrm>
            <a:off x="7191542" y="1"/>
            <a:ext cx="5000459" cy="1425992"/>
            <a:chOff x="7191542" y="1"/>
            <a:chExt cx="5000459" cy="1425992"/>
          </a:xfrm>
        </p:grpSpPr>
        <p:pic>
          <p:nvPicPr>
            <p:cNvPr id="371" name="Google Shape;371;p5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2" name="Google Shape;372;p587"/>
            <p:cNvGrpSpPr/>
            <p:nvPr/>
          </p:nvGrpSpPr>
          <p:grpSpPr>
            <a:xfrm>
              <a:off x="7191542" y="1"/>
              <a:ext cx="5000459" cy="1425992"/>
              <a:chOff x="7186272" y="0"/>
              <a:chExt cx="5005729" cy="1427495"/>
            </a:xfrm>
          </p:grpSpPr>
          <p:sp>
            <p:nvSpPr>
              <p:cNvPr id="373" name="Google Shape;373;p5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4" name="Google Shape;374;p5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65236462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8648678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81299611"/>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6971799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10373120"/>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013952450"/>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4787711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1888791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7807102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3016604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223724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375"/>
        <p:cNvGrpSpPr/>
        <p:nvPr/>
      </p:nvGrpSpPr>
      <p:grpSpPr>
        <a:xfrm>
          <a:off x="0" y="0"/>
          <a:ext cx="0" cy="0"/>
          <a:chOff x="0" y="0"/>
          <a:chExt cx="0" cy="0"/>
        </a:xfrm>
      </p:grpSpPr>
      <p:sp>
        <p:nvSpPr>
          <p:cNvPr id="376" name="Google Shape;376;p5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77" name="Google Shape;377;p5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78" name="Google Shape;378;p588"/>
          <p:cNvGrpSpPr/>
          <p:nvPr/>
        </p:nvGrpSpPr>
        <p:grpSpPr>
          <a:xfrm>
            <a:off x="0" y="5379426"/>
            <a:ext cx="2807368" cy="753891"/>
            <a:chOff x="0" y="5379426"/>
            <a:chExt cx="2807368" cy="753891"/>
          </a:xfrm>
        </p:grpSpPr>
        <p:sp>
          <p:nvSpPr>
            <p:cNvPr id="379" name="Google Shape;379;p5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0" name="Google Shape;380;p5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81" name="Google Shape;381;p588"/>
          <p:cNvSpPr>
            <a:spLocks noGrp="1"/>
          </p:cNvSpPr>
          <p:nvPr>
            <p:ph type="pic" idx="2"/>
          </p:nvPr>
        </p:nvSpPr>
        <p:spPr>
          <a:xfrm>
            <a:off x="2807368" y="457202"/>
            <a:ext cx="8915400" cy="5943598"/>
          </a:xfrm>
          <a:prstGeom prst="rect">
            <a:avLst/>
          </a:prstGeom>
          <a:noFill/>
          <a:ln>
            <a:noFill/>
          </a:ln>
        </p:spPr>
      </p:sp>
      <p:pic>
        <p:nvPicPr>
          <p:cNvPr id="382" name="Google Shape;382;p5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73515174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6423353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8179132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8911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666210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4072044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9867326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70026391"/>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Title and Content">
  <p:cSld name="11_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3"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5011124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21882305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43810547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83"/>
        <p:cNvGrpSpPr/>
        <p:nvPr/>
      </p:nvGrpSpPr>
      <p:grpSpPr>
        <a:xfrm>
          <a:off x="0" y="0"/>
          <a:ext cx="0" cy="0"/>
          <a:chOff x="0" y="0"/>
          <a:chExt cx="0" cy="0"/>
        </a:xfrm>
      </p:grpSpPr>
      <p:sp>
        <p:nvSpPr>
          <p:cNvPr id="384" name="Google Shape;384;p5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5" name="Google Shape;385;p5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6" name="Google Shape;386;p5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7" name="Google Shape;387;p5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8" name="Google Shape;388;p5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9" name="Google Shape;389;p5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90" name="Google Shape;390;p589"/>
          <p:cNvGrpSpPr/>
          <p:nvPr/>
        </p:nvGrpSpPr>
        <p:grpSpPr>
          <a:xfrm>
            <a:off x="7191542" y="1"/>
            <a:ext cx="5000459" cy="1425992"/>
            <a:chOff x="7191542" y="1"/>
            <a:chExt cx="5000459" cy="1425992"/>
          </a:xfrm>
        </p:grpSpPr>
        <p:pic>
          <p:nvPicPr>
            <p:cNvPr id="391" name="Google Shape;391;p5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2" name="Google Shape;392;p589"/>
            <p:cNvGrpSpPr/>
            <p:nvPr/>
          </p:nvGrpSpPr>
          <p:grpSpPr>
            <a:xfrm>
              <a:off x="7191542" y="1"/>
              <a:ext cx="5000459" cy="1425992"/>
              <a:chOff x="7186272" y="0"/>
              <a:chExt cx="5005729" cy="1427495"/>
            </a:xfrm>
          </p:grpSpPr>
          <p:sp>
            <p:nvSpPr>
              <p:cNvPr id="393" name="Google Shape;393;p5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4" name="Google Shape;394;p5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5" name="Google Shape;395;p5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5183653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580304253"/>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4667925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cSld name="1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234067920"/>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9744306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781948459"/>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4792735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cSld name="1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9639325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26875926"/>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3124846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829439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F68BCFB-F63E-4927-A5D7-64161AC82F4D}" type="datetimeFigureOut">
              <a:rPr lang="en-US" smtClean="0"/>
              <a:t>10/31/2025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196793185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96"/>
        <p:cNvGrpSpPr/>
        <p:nvPr/>
      </p:nvGrpSpPr>
      <p:grpSpPr>
        <a:xfrm>
          <a:off x="0" y="0"/>
          <a:ext cx="0" cy="0"/>
          <a:chOff x="0" y="0"/>
          <a:chExt cx="0" cy="0"/>
        </a:xfrm>
      </p:grpSpPr>
      <p:grpSp>
        <p:nvGrpSpPr>
          <p:cNvPr id="397" name="Google Shape;397;p590"/>
          <p:cNvGrpSpPr/>
          <p:nvPr/>
        </p:nvGrpSpPr>
        <p:grpSpPr>
          <a:xfrm>
            <a:off x="7191542" y="1"/>
            <a:ext cx="5000459" cy="1425992"/>
            <a:chOff x="7191542" y="1"/>
            <a:chExt cx="5000459" cy="1425992"/>
          </a:xfrm>
        </p:grpSpPr>
        <p:pic>
          <p:nvPicPr>
            <p:cNvPr id="398" name="Google Shape;398;p5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9" name="Google Shape;399;p590"/>
            <p:cNvGrpSpPr/>
            <p:nvPr/>
          </p:nvGrpSpPr>
          <p:grpSpPr>
            <a:xfrm>
              <a:off x="7191542" y="1"/>
              <a:ext cx="5000459" cy="1425992"/>
              <a:chOff x="7186272" y="0"/>
              <a:chExt cx="5005729" cy="1427495"/>
            </a:xfrm>
          </p:grpSpPr>
          <p:sp>
            <p:nvSpPr>
              <p:cNvPr id="400" name="Google Shape;400;p5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1" name="Google Shape;401;p5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2" name="Google Shape;402;p5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3" name="Google Shape;403;p5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4" name="Google Shape;404;p5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5" name="Google Shape;405;p5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6" name="Google Shape;406;p5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431069851"/>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93269149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860098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cSld name="1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6321628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5305466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1208042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2752744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cSld name="1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9648637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43824669"/>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9441397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5674750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407"/>
        <p:cNvGrpSpPr/>
        <p:nvPr/>
      </p:nvGrpSpPr>
      <p:grpSpPr>
        <a:xfrm>
          <a:off x="0" y="0"/>
          <a:ext cx="0" cy="0"/>
          <a:chOff x="0" y="0"/>
          <a:chExt cx="0" cy="0"/>
        </a:xfrm>
      </p:grpSpPr>
      <p:sp>
        <p:nvSpPr>
          <p:cNvPr id="408" name="Google Shape;408;p59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 name="Google Shape;409;p59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410" name="Google Shape;410;p591"/>
          <p:cNvGrpSpPr/>
          <p:nvPr/>
        </p:nvGrpSpPr>
        <p:grpSpPr>
          <a:xfrm flipH="1">
            <a:off x="-1" y="1"/>
            <a:ext cx="6418725" cy="1509822"/>
            <a:chOff x="7522541" y="1"/>
            <a:chExt cx="4669459" cy="1098357"/>
          </a:xfrm>
        </p:grpSpPr>
        <p:sp>
          <p:nvSpPr>
            <p:cNvPr id="411" name="Google Shape;411;p59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 name="Google Shape;412;p59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413" name="Google Shape;413;p5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36584878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cSld name="1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181721349"/>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58659679"/>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151923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5946362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37312019"/>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7229603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4113450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35336497"/>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178249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310855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14"/>
        <p:cNvGrpSpPr/>
        <p:nvPr/>
      </p:nvGrpSpPr>
      <p:grpSpPr>
        <a:xfrm>
          <a:off x="0" y="0"/>
          <a:ext cx="0" cy="0"/>
          <a:chOff x="0" y="0"/>
          <a:chExt cx="0" cy="0"/>
        </a:xfrm>
      </p:grpSpPr>
      <p:grpSp>
        <p:nvGrpSpPr>
          <p:cNvPr id="415" name="Google Shape;415;p592"/>
          <p:cNvGrpSpPr/>
          <p:nvPr/>
        </p:nvGrpSpPr>
        <p:grpSpPr>
          <a:xfrm>
            <a:off x="0" y="5020347"/>
            <a:ext cx="12192000" cy="1837653"/>
            <a:chOff x="0" y="5020347"/>
            <a:chExt cx="12192000" cy="1837653"/>
          </a:xfrm>
        </p:grpSpPr>
        <p:sp>
          <p:nvSpPr>
            <p:cNvPr id="416" name="Google Shape;416;p5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7" name="Google Shape;417;p5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8" name="Google Shape;418;p5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19" name="Google Shape;419;p5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20" name="Google Shape;420;p5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5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03726173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7068144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8389510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211489210"/>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8315399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5977025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7198208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0435127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68063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0732858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1191662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22"/>
        <p:cNvGrpSpPr/>
        <p:nvPr/>
      </p:nvGrpSpPr>
      <p:grpSpPr>
        <a:xfrm>
          <a:off x="0" y="0"/>
          <a:ext cx="0" cy="0"/>
          <a:chOff x="0" y="0"/>
          <a:chExt cx="0" cy="0"/>
        </a:xfrm>
      </p:grpSpPr>
      <p:sp>
        <p:nvSpPr>
          <p:cNvPr id="423" name="Google Shape;423;p5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24" name="Google Shape;424;p5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25" name="Google Shape;425;p593"/>
          <p:cNvGrpSpPr/>
          <p:nvPr/>
        </p:nvGrpSpPr>
        <p:grpSpPr>
          <a:xfrm>
            <a:off x="0" y="5379426"/>
            <a:ext cx="2807368" cy="753891"/>
            <a:chOff x="0" y="5379426"/>
            <a:chExt cx="2807368" cy="753891"/>
          </a:xfrm>
        </p:grpSpPr>
        <p:sp>
          <p:nvSpPr>
            <p:cNvPr id="426" name="Google Shape;426;p5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7" name="Google Shape;427;p5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28" name="Google Shape;428;p593"/>
          <p:cNvSpPr>
            <a:spLocks noGrp="1"/>
          </p:cNvSpPr>
          <p:nvPr>
            <p:ph type="pic" idx="2"/>
          </p:nvPr>
        </p:nvSpPr>
        <p:spPr>
          <a:xfrm>
            <a:off x="2807368" y="457202"/>
            <a:ext cx="8915400" cy="5943598"/>
          </a:xfrm>
          <a:prstGeom prst="rect">
            <a:avLst/>
          </a:prstGeom>
          <a:noFill/>
          <a:ln>
            <a:noFill/>
          </a:ln>
        </p:spPr>
      </p:sp>
      <p:pic>
        <p:nvPicPr>
          <p:cNvPr id="429" name="Google Shape;429;p5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4892930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79541785"/>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070252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198797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8359362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7560977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41405299"/>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1820926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689612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7892708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5745418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30"/>
        <p:cNvGrpSpPr/>
        <p:nvPr/>
      </p:nvGrpSpPr>
      <p:grpSpPr>
        <a:xfrm>
          <a:off x="0" y="0"/>
          <a:ext cx="0" cy="0"/>
          <a:chOff x="0" y="0"/>
          <a:chExt cx="0" cy="0"/>
        </a:xfrm>
      </p:grpSpPr>
      <p:sp>
        <p:nvSpPr>
          <p:cNvPr id="431" name="Google Shape;431;p5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2" name="Google Shape;432;p5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3" name="Google Shape;433;p5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34" name="Google Shape;434;p594"/>
          <p:cNvSpPr>
            <a:spLocks noGrp="1"/>
          </p:cNvSpPr>
          <p:nvPr>
            <p:ph type="pic" idx="2"/>
          </p:nvPr>
        </p:nvSpPr>
        <p:spPr>
          <a:xfrm>
            <a:off x="7118684" y="233915"/>
            <a:ext cx="5073316" cy="5943600"/>
          </a:xfrm>
          <a:prstGeom prst="rect">
            <a:avLst/>
          </a:prstGeom>
          <a:noFill/>
          <a:ln>
            <a:noFill/>
          </a:ln>
        </p:spPr>
      </p:sp>
      <p:grpSp>
        <p:nvGrpSpPr>
          <p:cNvPr id="435" name="Google Shape;435;p594"/>
          <p:cNvGrpSpPr/>
          <p:nvPr/>
        </p:nvGrpSpPr>
        <p:grpSpPr>
          <a:xfrm>
            <a:off x="0" y="5020348"/>
            <a:ext cx="12192000" cy="1837653"/>
            <a:chOff x="0" y="5020348"/>
            <a:chExt cx="12192000" cy="1837653"/>
          </a:xfrm>
        </p:grpSpPr>
        <p:sp>
          <p:nvSpPr>
            <p:cNvPr id="436" name="Google Shape;436;p5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7" name="Google Shape;437;p5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38" name="Google Shape;438;p5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517421364"/>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247665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9809620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87571727"/>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28001944"/>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13237385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9469036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7381319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0820296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08398227"/>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7154413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439"/>
        <p:cNvGrpSpPr/>
        <p:nvPr/>
      </p:nvGrpSpPr>
      <p:grpSpPr>
        <a:xfrm>
          <a:off x="0" y="0"/>
          <a:ext cx="0" cy="0"/>
          <a:chOff x="0" y="0"/>
          <a:chExt cx="0" cy="0"/>
        </a:xfrm>
      </p:grpSpPr>
      <p:grpSp>
        <p:nvGrpSpPr>
          <p:cNvPr id="440" name="Google Shape;440;p595"/>
          <p:cNvGrpSpPr/>
          <p:nvPr/>
        </p:nvGrpSpPr>
        <p:grpSpPr>
          <a:xfrm>
            <a:off x="7191542" y="1"/>
            <a:ext cx="5000459" cy="1425992"/>
            <a:chOff x="7191542" y="1"/>
            <a:chExt cx="5000459" cy="1425992"/>
          </a:xfrm>
        </p:grpSpPr>
        <p:pic>
          <p:nvPicPr>
            <p:cNvPr id="441" name="Google Shape;441;p5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2" name="Google Shape;442;p595"/>
            <p:cNvGrpSpPr/>
            <p:nvPr/>
          </p:nvGrpSpPr>
          <p:grpSpPr>
            <a:xfrm>
              <a:off x="7191542" y="1"/>
              <a:ext cx="5000459" cy="1425992"/>
              <a:chOff x="7186272" y="0"/>
              <a:chExt cx="5005729" cy="1427495"/>
            </a:xfrm>
          </p:grpSpPr>
          <p:sp>
            <p:nvSpPr>
              <p:cNvPr id="443" name="Google Shape;443;p5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4" name="Google Shape;444;p5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45" name="Google Shape;445;p5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6" name="Google Shape;446;p5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7" name="Google Shape;447;p5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8" name="Google Shape;448;p5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9" name="Google Shape;449;p5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9323777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99405901"/>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2046884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63562495"/>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userDrawn="1">
  <p:cSld name="4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22495077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1519331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Title and Content">
  <p:cSld name="27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3971035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63234753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4"/>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22537098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userDrawn="1">
  <p:cSld name="2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30"/>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3671729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4" y="365130"/>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4" y="1825630"/>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4951815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450"/>
        <p:cNvGrpSpPr/>
        <p:nvPr/>
      </p:nvGrpSpPr>
      <p:grpSpPr>
        <a:xfrm>
          <a:off x="0" y="0"/>
          <a:ext cx="0" cy="0"/>
          <a:chOff x="0" y="0"/>
          <a:chExt cx="0" cy="0"/>
        </a:xfrm>
      </p:grpSpPr>
      <p:sp>
        <p:nvSpPr>
          <p:cNvPr id="451" name="Google Shape;451;p5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2" name="Google Shape;452;p5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53" name="Google Shape;453;p596"/>
          <p:cNvGrpSpPr/>
          <p:nvPr/>
        </p:nvGrpSpPr>
        <p:grpSpPr>
          <a:xfrm>
            <a:off x="7191542" y="1"/>
            <a:ext cx="5000459" cy="1425992"/>
            <a:chOff x="7191542" y="1"/>
            <a:chExt cx="5000459" cy="1425992"/>
          </a:xfrm>
        </p:grpSpPr>
        <p:pic>
          <p:nvPicPr>
            <p:cNvPr id="454" name="Google Shape;454;p5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5" name="Google Shape;455;p596"/>
            <p:cNvGrpSpPr/>
            <p:nvPr/>
          </p:nvGrpSpPr>
          <p:grpSpPr>
            <a:xfrm>
              <a:off x="7191542" y="1"/>
              <a:ext cx="5000459" cy="1425992"/>
              <a:chOff x="7186272" y="0"/>
              <a:chExt cx="5005729" cy="1427495"/>
            </a:xfrm>
          </p:grpSpPr>
          <p:sp>
            <p:nvSpPr>
              <p:cNvPr id="456" name="Google Shape;456;p5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7" name="Google Shape;457;p5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8" name="Google Shape;458;p5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9" name="Google Shape;459;p5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60" name="Google Shape;460;p5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1" name="Google Shape;461;p5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8619225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85899336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818"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71597480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userDrawn="1">
  <p:cSld name="29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972395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6"/>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6"/>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3919784379"/>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7"/>
            <a:ext cx="1821552" cy="958089"/>
          </a:xfrm>
          <a:prstGeom prst="rect">
            <a:avLst/>
          </a:prstGeom>
        </p:spPr>
      </p:pic>
    </p:spTree>
    <p:extLst>
      <p:ext uri="{BB962C8B-B14F-4D97-AF65-F5344CB8AC3E}">
        <p14:creationId xmlns:p14="http://schemas.microsoft.com/office/powerpoint/2010/main" val="232381039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Autofit/>
          </a:bodyPr>
          <a:lstStyle>
            <a:lvl1pPr marL="457246" lvl="0" indent="-228623" algn="l">
              <a:lnSpc>
                <a:spcPct val="100000"/>
              </a:lnSpc>
              <a:spcBef>
                <a:spcPts val="1000"/>
              </a:spcBef>
              <a:spcAft>
                <a:spcPts val="0"/>
              </a:spcAft>
              <a:buSzPts val="2400"/>
              <a:buNone/>
              <a:defRPr b="0">
                <a:solidFill>
                  <a:schemeClr val="dk1"/>
                </a:solidFill>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8"/>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50" y="4385538"/>
            <a:ext cx="2025315" cy="911940"/>
          </a:xfrm>
          <a:prstGeom prst="rect">
            <a:avLst/>
          </a:prstGeom>
          <a:noFill/>
          <a:ln>
            <a:noFill/>
          </a:ln>
        </p:spPr>
      </p:pic>
    </p:spTree>
    <p:extLst>
      <p:ext uri="{BB962C8B-B14F-4D97-AF65-F5344CB8AC3E}">
        <p14:creationId xmlns:p14="http://schemas.microsoft.com/office/powerpoint/2010/main" val="28347577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9645457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6276556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6838180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28" indent="-381028">
              <a:buFont typeface="Wingdings" panose="05000000000000000000" pitchFamily="2" charset="2"/>
              <a:buChar char="§"/>
              <a:defRPr sz="1867" b="1"/>
            </a:lvl1pPr>
            <a:lvl2pPr marL="609646" indent="-296356">
              <a:buFont typeface="Arial" panose="020B0604020202020204" pitchFamily="34" charset="0"/>
              <a:buChar char="̶"/>
              <a:defRPr sz="1867"/>
            </a:lvl2pPr>
            <a:lvl3pPr marL="922936" indent="-313291">
              <a:buFont typeface="Arial" panose="020B0604020202020204" pitchFamily="34" charset="0"/>
              <a:buChar char="•"/>
              <a:defRPr sz="1867"/>
            </a:lvl3pPr>
            <a:lvl4pPr marL="1219292" indent="-296356">
              <a:buFont typeface="Wingdings" panose="05000000000000000000" pitchFamily="2" charset="2"/>
              <a:buChar char="ü"/>
              <a:defRPr sz="1867"/>
            </a:lvl4pPr>
            <a:lvl5pPr marL="1532582" indent="-31329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3"/>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113404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462"/>
        <p:cNvGrpSpPr/>
        <p:nvPr/>
      </p:nvGrpSpPr>
      <p:grpSpPr>
        <a:xfrm>
          <a:off x="0" y="0"/>
          <a:ext cx="0" cy="0"/>
          <a:chOff x="0" y="0"/>
          <a:chExt cx="0" cy="0"/>
        </a:xfrm>
      </p:grpSpPr>
      <p:grpSp>
        <p:nvGrpSpPr>
          <p:cNvPr id="463" name="Google Shape;463;p597"/>
          <p:cNvGrpSpPr/>
          <p:nvPr/>
        </p:nvGrpSpPr>
        <p:grpSpPr>
          <a:xfrm>
            <a:off x="7191542" y="1"/>
            <a:ext cx="5000459" cy="1425992"/>
            <a:chOff x="7191542" y="1"/>
            <a:chExt cx="5000459" cy="1425992"/>
          </a:xfrm>
        </p:grpSpPr>
        <p:pic>
          <p:nvPicPr>
            <p:cNvPr id="464" name="Google Shape;464;p5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5" name="Google Shape;465;p597"/>
            <p:cNvGrpSpPr/>
            <p:nvPr/>
          </p:nvGrpSpPr>
          <p:grpSpPr>
            <a:xfrm>
              <a:off x="7191542" y="1"/>
              <a:ext cx="5000459" cy="1425992"/>
              <a:chOff x="7186272" y="0"/>
              <a:chExt cx="5005729" cy="1427495"/>
            </a:xfrm>
          </p:grpSpPr>
          <p:sp>
            <p:nvSpPr>
              <p:cNvPr id="466" name="Google Shape;466;p5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7" name="Google Shape;467;p5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68" name="Google Shape;468;p5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69" name="Google Shape;469;p5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0" name="Google Shape;470;p5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1" name="Google Shape;471;p5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2" name="Google Shape;472;p5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3" name="Google Shape;473;p5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74" name="Google Shape;474;p5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5" name="Google Shape;475;p5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72473956"/>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5"/>
            <a:ext cx="10363200" cy="1500187"/>
          </a:xfrm>
        </p:spPr>
        <p:txBody>
          <a:bodyPr anchor="b"/>
          <a:lstStyle>
            <a:lvl1pPr marL="0" indent="0">
              <a:buNone/>
              <a:defRPr sz="2000">
                <a:solidFill>
                  <a:schemeClr val="tx1">
                    <a:tint val="75000"/>
                  </a:schemeClr>
                </a:solidFill>
              </a:defRPr>
            </a:lvl1pPr>
            <a:lvl2pPr marL="457246" indent="0">
              <a:buNone/>
              <a:defRPr sz="1800">
                <a:solidFill>
                  <a:schemeClr val="tx1">
                    <a:tint val="75000"/>
                  </a:schemeClr>
                </a:solidFill>
              </a:defRPr>
            </a:lvl2pPr>
            <a:lvl3pPr marL="914492" indent="0">
              <a:buNone/>
              <a:defRPr sz="1600">
                <a:solidFill>
                  <a:schemeClr val="tx1">
                    <a:tint val="75000"/>
                  </a:schemeClr>
                </a:solidFill>
              </a:defRPr>
            </a:lvl3pPr>
            <a:lvl4pPr marL="1371738" indent="0">
              <a:buNone/>
              <a:defRPr sz="1400">
                <a:solidFill>
                  <a:schemeClr val="tx1">
                    <a:tint val="75000"/>
                  </a:schemeClr>
                </a:solidFill>
              </a:defRPr>
            </a:lvl4pPr>
            <a:lvl5pPr marL="1828983" indent="0">
              <a:buNone/>
              <a:defRPr sz="1400">
                <a:solidFill>
                  <a:schemeClr val="tx1">
                    <a:tint val="75000"/>
                  </a:schemeClr>
                </a:solidFill>
              </a:defRPr>
            </a:lvl5pPr>
            <a:lvl6pPr marL="2286228" indent="0">
              <a:buNone/>
              <a:defRPr sz="1400">
                <a:solidFill>
                  <a:schemeClr val="tx1">
                    <a:tint val="75000"/>
                  </a:schemeClr>
                </a:solidFill>
              </a:defRPr>
            </a:lvl6pPr>
            <a:lvl7pPr marL="2743475" indent="0">
              <a:buNone/>
              <a:defRPr sz="1400">
                <a:solidFill>
                  <a:schemeClr val="tx1">
                    <a:tint val="75000"/>
                  </a:schemeClr>
                </a:solidFill>
              </a:defRPr>
            </a:lvl7pPr>
            <a:lvl8pPr marL="3200720" indent="0">
              <a:buNone/>
              <a:defRPr sz="1400">
                <a:solidFill>
                  <a:schemeClr val="tx1">
                    <a:tint val="75000"/>
                  </a:schemeClr>
                </a:solidFill>
              </a:defRPr>
            </a:lvl8pPr>
            <a:lvl9pPr marL="3657966"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10/31/2025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52941421"/>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3"/>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5" y="27305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46" indent="0">
              <a:buNone/>
              <a:defRPr sz="1200"/>
            </a:lvl2pPr>
            <a:lvl3pPr marL="914492" indent="0">
              <a:buNone/>
              <a:defRPr sz="1000"/>
            </a:lvl3pPr>
            <a:lvl4pPr marL="1371738" indent="0">
              <a:buNone/>
              <a:defRPr sz="900"/>
            </a:lvl4pPr>
            <a:lvl5pPr marL="1828983" indent="0">
              <a:buNone/>
              <a:defRPr sz="900"/>
            </a:lvl5pPr>
            <a:lvl6pPr marL="2286228" indent="0">
              <a:buNone/>
              <a:defRPr sz="900"/>
            </a:lvl6pPr>
            <a:lvl7pPr marL="2743475" indent="0">
              <a:buNone/>
              <a:defRPr sz="900"/>
            </a:lvl7pPr>
            <a:lvl8pPr marL="3200720" indent="0">
              <a:buNone/>
              <a:defRPr sz="900"/>
            </a:lvl8pPr>
            <a:lvl9pPr marL="3657966"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10/31/2025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1327380774"/>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4"/>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0"/>
            <a:ext cx="1606135" cy="229238"/>
          </a:xfrm>
          <a:prstGeom prst="rect">
            <a:avLst/>
          </a:prstGeom>
        </p:spPr>
      </p:pic>
    </p:spTree>
    <p:custDataLst>
      <p:tags r:id="rId1"/>
    </p:custDataLst>
    <p:extLst>
      <p:ext uri="{BB962C8B-B14F-4D97-AF65-F5344CB8AC3E}">
        <p14:creationId xmlns:p14="http://schemas.microsoft.com/office/powerpoint/2010/main" val="227107298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4" y="1"/>
            <a:ext cx="5000459" cy="1425992"/>
            <a:chOff x="7191542" y="1"/>
            <a:chExt cx="5000459" cy="1425992"/>
          </a:xfrm>
        </p:grpSpPr>
        <p:pic>
          <p:nvPicPr>
            <p:cNvPr id="77" name="Google Shape;77;p4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46" lvl="0" indent="-342934" algn="l">
              <a:lnSpc>
                <a:spcPct val="100000"/>
              </a:lnSpc>
              <a:spcBef>
                <a:spcPts val="1000"/>
              </a:spcBef>
              <a:spcAft>
                <a:spcPts val="0"/>
              </a:spcAft>
              <a:buSzPts val="1800"/>
              <a:buChar char="•"/>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55182112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Autofit/>
          </a:bodyPr>
          <a:lstStyle>
            <a:lvl1pPr marL="457246" lvl="0" indent="-228623" algn="l">
              <a:lnSpc>
                <a:spcPct val="100000"/>
              </a:lnSpc>
              <a:spcBef>
                <a:spcPts val="1000"/>
              </a:spcBef>
              <a:spcAft>
                <a:spcPts val="0"/>
              </a:spcAft>
              <a:buSzPts val="2400"/>
              <a:buNone/>
              <a:defRPr b="0">
                <a:solidFill>
                  <a:schemeClr val="dk1"/>
                </a:solidFill>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50" y="4385538"/>
            <a:ext cx="2025315" cy="911940"/>
          </a:xfrm>
          <a:prstGeom prst="rect">
            <a:avLst/>
          </a:prstGeom>
          <a:noFill/>
          <a:ln>
            <a:noFill/>
          </a:ln>
        </p:spPr>
      </p:pic>
    </p:spTree>
    <p:extLst>
      <p:ext uri="{BB962C8B-B14F-4D97-AF65-F5344CB8AC3E}">
        <p14:creationId xmlns:p14="http://schemas.microsoft.com/office/powerpoint/2010/main" val="400977452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Autofit/>
          </a:bodyPr>
          <a:lstStyle>
            <a:lvl1pPr marL="457246" lvl="0" indent="-228623" algn="l">
              <a:lnSpc>
                <a:spcPct val="100000"/>
              </a:lnSpc>
              <a:spcBef>
                <a:spcPts val="1000"/>
              </a:spcBef>
              <a:spcAft>
                <a:spcPts val="0"/>
              </a:spcAft>
              <a:buSzPts val="2400"/>
              <a:buNone/>
              <a:defRPr b="0">
                <a:solidFill>
                  <a:schemeClr val="dk1"/>
                </a:solidFill>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50" y="4385538"/>
            <a:ext cx="2025315" cy="911940"/>
          </a:xfrm>
          <a:prstGeom prst="rect">
            <a:avLst/>
          </a:prstGeom>
          <a:noFill/>
          <a:ln>
            <a:noFill/>
          </a:ln>
        </p:spPr>
      </p:pic>
    </p:spTree>
    <p:extLst>
      <p:ext uri="{BB962C8B-B14F-4D97-AF65-F5344CB8AC3E}">
        <p14:creationId xmlns:p14="http://schemas.microsoft.com/office/powerpoint/2010/main" val="265081344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4"/>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0"/>
            <a:ext cx="1606135" cy="229238"/>
          </a:xfrm>
          <a:prstGeom prst="rect">
            <a:avLst/>
          </a:prstGeom>
        </p:spPr>
      </p:pic>
    </p:spTree>
    <p:custDataLst>
      <p:tags r:id="rId1"/>
    </p:custDataLst>
    <p:extLst>
      <p:ext uri="{BB962C8B-B14F-4D97-AF65-F5344CB8AC3E}">
        <p14:creationId xmlns:p14="http://schemas.microsoft.com/office/powerpoint/2010/main" val="2124940223"/>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4"/>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0"/>
            <a:ext cx="1606135" cy="229238"/>
          </a:xfrm>
          <a:prstGeom prst="rect">
            <a:avLst/>
          </a:prstGeom>
        </p:spPr>
      </p:pic>
    </p:spTree>
    <p:custDataLst>
      <p:tags r:id="rId1"/>
    </p:custDataLst>
    <p:extLst>
      <p:ext uri="{BB962C8B-B14F-4D97-AF65-F5344CB8AC3E}">
        <p14:creationId xmlns:p14="http://schemas.microsoft.com/office/powerpoint/2010/main" val="96527405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0214642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9861466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476"/>
        <p:cNvGrpSpPr/>
        <p:nvPr/>
      </p:nvGrpSpPr>
      <p:grpSpPr>
        <a:xfrm>
          <a:off x="0" y="0"/>
          <a:ext cx="0" cy="0"/>
          <a:chOff x="0" y="0"/>
          <a:chExt cx="0" cy="0"/>
        </a:xfrm>
      </p:grpSpPr>
      <p:grpSp>
        <p:nvGrpSpPr>
          <p:cNvPr id="477" name="Google Shape;477;p598"/>
          <p:cNvGrpSpPr/>
          <p:nvPr/>
        </p:nvGrpSpPr>
        <p:grpSpPr>
          <a:xfrm>
            <a:off x="7191542" y="1"/>
            <a:ext cx="5000459" cy="1425992"/>
            <a:chOff x="7191542" y="1"/>
            <a:chExt cx="5000459" cy="1425992"/>
          </a:xfrm>
        </p:grpSpPr>
        <p:pic>
          <p:nvPicPr>
            <p:cNvPr id="478" name="Google Shape;478;p5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9" name="Google Shape;479;p598"/>
            <p:cNvGrpSpPr/>
            <p:nvPr/>
          </p:nvGrpSpPr>
          <p:grpSpPr>
            <a:xfrm>
              <a:off x="7191542" y="1"/>
              <a:ext cx="5000459" cy="1425992"/>
              <a:chOff x="7186272" y="0"/>
              <a:chExt cx="5005729" cy="1427495"/>
            </a:xfrm>
          </p:grpSpPr>
          <p:sp>
            <p:nvSpPr>
              <p:cNvPr id="480" name="Google Shape;480;p5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 name="Google Shape;481;p5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82" name="Google Shape;482;p5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5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84" name="Google Shape;484;p5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5" name="Google Shape;485;p5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553872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31505209"/>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5892397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381408969"/>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7966402"/>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87661633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2004050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58832482"/>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7277871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236626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2401835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86"/>
        <p:cNvGrpSpPr/>
        <p:nvPr/>
      </p:nvGrpSpPr>
      <p:grpSpPr>
        <a:xfrm>
          <a:off x="0" y="0"/>
          <a:ext cx="0" cy="0"/>
          <a:chOff x="0" y="0"/>
          <a:chExt cx="0" cy="0"/>
        </a:xfrm>
      </p:grpSpPr>
      <p:sp>
        <p:nvSpPr>
          <p:cNvPr id="487" name="Google Shape;487;p5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8" name="Google Shape;488;p5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9" name="Google Shape;489;p5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90" name="Google Shape;490;p599"/>
          <p:cNvSpPr>
            <a:spLocks noGrp="1"/>
          </p:cNvSpPr>
          <p:nvPr>
            <p:ph type="pic" idx="2"/>
          </p:nvPr>
        </p:nvSpPr>
        <p:spPr>
          <a:xfrm>
            <a:off x="7118684" y="233915"/>
            <a:ext cx="5073316" cy="5943600"/>
          </a:xfrm>
          <a:prstGeom prst="rect">
            <a:avLst/>
          </a:prstGeom>
          <a:noFill/>
          <a:ln>
            <a:noFill/>
          </a:ln>
        </p:spPr>
      </p:sp>
      <p:grpSp>
        <p:nvGrpSpPr>
          <p:cNvPr id="491" name="Google Shape;491;p599"/>
          <p:cNvGrpSpPr/>
          <p:nvPr/>
        </p:nvGrpSpPr>
        <p:grpSpPr>
          <a:xfrm>
            <a:off x="0" y="5020348"/>
            <a:ext cx="12192000" cy="1837653"/>
            <a:chOff x="0" y="5020348"/>
            <a:chExt cx="12192000" cy="1837653"/>
          </a:xfrm>
        </p:grpSpPr>
        <p:sp>
          <p:nvSpPr>
            <p:cNvPr id="492" name="Google Shape;492;p5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3" name="Google Shape;493;p5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94" name="Google Shape;494;p5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28212235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190603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4842913"/>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6647225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884088244"/>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Two Content">
  <p:cSld name="4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3" y="1"/>
            <a:ext cx="5000459" cy="1425992"/>
            <a:chOff x="7191542" y="1"/>
            <a:chExt cx="5000459" cy="1425992"/>
          </a:xfrm>
        </p:grpSpPr>
        <p:pic>
          <p:nvPicPr>
            <p:cNvPr id="72" name="Google Shape;72;p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9157400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userDrawn="1">
  <p:cSld name="1_1-Line Title (Blank, Logo Top)">
    <p:spTree>
      <p:nvGrpSpPr>
        <p:cNvPr id="1" name=""/>
        <p:cNvGrpSpPr/>
        <p:nvPr/>
      </p:nvGrpSpPr>
      <p:grpSpPr>
        <a:xfrm>
          <a:off x="0" y="0"/>
          <a:ext cx="0" cy="0"/>
          <a:chOff x="0" y="0"/>
          <a:chExt cx="0" cy="0"/>
        </a:xfrm>
      </p:grpSpPr>
      <p:cxnSp>
        <p:nvCxnSpPr>
          <p:cNvPr id="14" name="Straight Connector 13"/>
          <p:cNvCxnSpPr/>
          <p:nvPr userDrawn="1"/>
        </p:nvCxnSpPr>
        <p:spPr>
          <a:xfrm>
            <a:off x="2"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1" y="533970"/>
            <a:ext cx="8867787" cy="488537"/>
          </a:xfrm>
          <a:prstGeom prst="rect">
            <a:avLst/>
          </a:prstGeom>
        </p:spPr>
        <p:txBody>
          <a:bodyPr anchor="ctr"/>
          <a:lstStyle>
            <a:lvl1pPr marL="0" indent="0">
              <a:buNone/>
              <a:defRPr b="1">
                <a:solidFill>
                  <a:srgbClr val="8C2347"/>
                </a:solidFill>
              </a:defRPr>
            </a:lvl1pPr>
            <a:lvl2pPr marL="342917" indent="0">
              <a:buNone/>
              <a:defRPr b="1">
                <a:solidFill>
                  <a:srgbClr val="8C2347"/>
                </a:solidFill>
              </a:defRPr>
            </a:lvl2pPr>
            <a:lvl3pPr marL="685834" indent="0">
              <a:buNone/>
              <a:defRPr b="1">
                <a:solidFill>
                  <a:srgbClr val="8C2347"/>
                </a:solidFill>
              </a:defRPr>
            </a:lvl3pPr>
            <a:lvl4pPr marL="1028751" indent="0">
              <a:buNone/>
              <a:defRPr b="1">
                <a:solidFill>
                  <a:srgbClr val="8C2347"/>
                </a:solidFill>
              </a:defRPr>
            </a:lvl4pPr>
            <a:lvl5pPr marL="1371669" indent="0">
              <a:buNone/>
              <a:defRPr b="1">
                <a:solidFill>
                  <a:srgbClr val="8C2347"/>
                </a:solidFill>
              </a:defRPr>
            </a:lvl5pPr>
          </a:lstStyle>
          <a:p>
            <a:pPr lvl="0"/>
            <a:r>
              <a:rPr lang="en-US"/>
              <a:t>28PT TITLE HERE</a:t>
            </a:r>
          </a:p>
        </p:txBody>
      </p:sp>
      <p:sp>
        <p:nvSpPr>
          <p:cNvPr id="17" name="Rectangle 16"/>
          <p:cNvSpPr/>
          <p:nvPr userDrawn="1"/>
        </p:nvSpPr>
        <p:spPr>
          <a:xfrm>
            <a:off x="9815334" y="5955179"/>
            <a:ext cx="2376668" cy="902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sp>
        <p:nvSpPr>
          <p:cNvPr id="5" name="Rectangle 4"/>
          <p:cNvSpPr/>
          <p:nvPr userDrawn="1"/>
        </p:nvSpPr>
        <p:spPr>
          <a:xfrm>
            <a:off x="9815334" y="77979"/>
            <a:ext cx="2376668" cy="944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pic>
        <p:nvPicPr>
          <p:cNvPr id="7" name="Picture 6" descr="LM_LUMC_3C_V.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997748" y="317116"/>
            <a:ext cx="1653863" cy="574078"/>
          </a:xfrm>
          <a:prstGeom prst="rect">
            <a:avLst/>
          </a:prstGeom>
        </p:spPr>
      </p:pic>
    </p:spTree>
    <p:extLst>
      <p:ext uri="{BB962C8B-B14F-4D97-AF65-F5344CB8AC3E}">
        <p14:creationId xmlns:p14="http://schemas.microsoft.com/office/powerpoint/2010/main" val="137432733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userDrawn="1">
  <p:cSld name="1 Line Title (Logo UR)">
    <p:spTree>
      <p:nvGrpSpPr>
        <p:cNvPr id="1" name=""/>
        <p:cNvGrpSpPr/>
        <p:nvPr/>
      </p:nvGrpSpPr>
      <p:grpSpPr>
        <a:xfrm>
          <a:off x="0" y="0"/>
          <a:ext cx="0" cy="0"/>
          <a:chOff x="0" y="0"/>
          <a:chExt cx="0" cy="0"/>
        </a:xfrm>
      </p:grpSpPr>
      <p:cxnSp>
        <p:nvCxnSpPr>
          <p:cNvPr id="14" name="Straight Connector 13"/>
          <p:cNvCxnSpPr/>
          <p:nvPr userDrawn="1"/>
        </p:nvCxnSpPr>
        <p:spPr>
          <a:xfrm>
            <a:off x="1"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0" y="533968"/>
            <a:ext cx="8867787" cy="488537"/>
          </a:xfrm>
          <a:prstGeom prst="rect">
            <a:avLst/>
          </a:prstGeom>
        </p:spPr>
        <p:txBody>
          <a:bodyPr anchor="ctr"/>
          <a:lstStyle>
            <a:lvl1pPr marL="0" indent="0">
              <a:buNone/>
              <a:defRPr b="1">
                <a:solidFill>
                  <a:srgbClr val="8C2347"/>
                </a:solidFill>
              </a:defRPr>
            </a:lvl1pPr>
            <a:lvl2pPr marL="457223" indent="0">
              <a:buNone/>
              <a:defRPr b="1">
                <a:solidFill>
                  <a:srgbClr val="8C2347"/>
                </a:solidFill>
              </a:defRPr>
            </a:lvl2pPr>
            <a:lvl3pPr marL="914446" indent="0">
              <a:buNone/>
              <a:defRPr b="1">
                <a:solidFill>
                  <a:srgbClr val="8C2347"/>
                </a:solidFill>
              </a:defRPr>
            </a:lvl3pPr>
            <a:lvl4pPr marL="1371669" indent="0">
              <a:buNone/>
              <a:defRPr b="1">
                <a:solidFill>
                  <a:srgbClr val="8C2347"/>
                </a:solidFill>
              </a:defRPr>
            </a:lvl4pPr>
            <a:lvl5pPr marL="1828891" indent="0">
              <a:buNone/>
              <a:defRPr b="1">
                <a:solidFill>
                  <a:srgbClr val="8C2347"/>
                </a:solidFill>
              </a:defRPr>
            </a:lvl5pPr>
          </a:lstStyle>
          <a:p>
            <a:pPr lvl="0"/>
            <a:r>
              <a:rPr lang="en-US"/>
              <a:t>28PT TITLE HERE</a:t>
            </a:r>
          </a:p>
        </p:txBody>
      </p:sp>
      <p:sp>
        <p:nvSpPr>
          <p:cNvPr id="17" name="Rectangle 16"/>
          <p:cNvSpPr/>
          <p:nvPr userDrawn="1"/>
        </p:nvSpPr>
        <p:spPr>
          <a:xfrm>
            <a:off x="9815333" y="5694745"/>
            <a:ext cx="2376668" cy="1163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Text Placeholder 2"/>
          <p:cNvSpPr>
            <a:spLocks noGrp="1"/>
          </p:cNvSpPr>
          <p:nvPr>
            <p:ph type="body" sz="quarter" idx="10" hasCustomPrompt="1"/>
          </p:nvPr>
        </p:nvSpPr>
        <p:spPr>
          <a:xfrm>
            <a:off x="700619" y="1359437"/>
            <a:ext cx="10768892" cy="4982097"/>
          </a:xfrm>
          <a:prstGeom prst="rect">
            <a:avLst/>
          </a:prstGeom>
        </p:spPr>
        <p:txBody>
          <a:bodyPr anchor="t" anchorCtr="0"/>
          <a:lstStyle>
            <a:lvl1pPr marL="0" indent="0">
              <a:buNone/>
              <a:defRPr sz="1800" b="0" i="0">
                <a:solidFill>
                  <a:schemeClr val="tx1"/>
                </a:solidFill>
                <a:latin typeface="Arial"/>
                <a:ea typeface="Times New Roman" charset="0"/>
                <a:cs typeface="Arial"/>
              </a:defRPr>
            </a:lvl1pPr>
            <a:lvl2pPr marL="457223" indent="0">
              <a:buNone/>
              <a:defRPr sz="2000" i="1">
                <a:solidFill>
                  <a:schemeClr val="tx1">
                    <a:lumMod val="50000"/>
                    <a:lumOff val="50000"/>
                  </a:schemeClr>
                </a:solidFill>
                <a:latin typeface="Times New Roman" charset="0"/>
                <a:ea typeface="Times New Roman" charset="0"/>
                <a:cs typeface="Times New Roman" charset="0"/>
              </a:defRPr>
            </a:lvl2pPr>
            <a:lvl3pPr marL="914446" indent="0">
              <a:buNone/>
              <a:defRPr sz="2000" i="1">
                <a:solidFill>
                  <a:schemeClr val="tx1">
                    <a:lumMod val="50000"/>
                    <a:lumOff val="50000"/>
                  </a:schemeClr>
                </a:solidFill>
                <a:latin typeface="Times New Roman" charset="0"/>
                <a:ea typeface="Times New Roman" charset="0"/>
                <a:cs typeface="Times New Roman" charset="0"/>
              </a:defRPr>
            </a:lvl3pPr>
            <a:lvl4pPr marL="1371669" indent="0">
              <a:buNone/>
              <a:defRPr sz="2000" i="1">
                <a:solidFill>
                  <a:schemeClr val="tx1">
                    <a:lumMod val="50000"/>
                    <a:lumOff val="50000"/>
                  </a:schemeClr>
                </a:solidFill>
                <a:latin typeface="Times New Roman" charset="0"/>
                <a:ea typeface="Times New Roman" charset="0"/>
                <a:cs typeface="Times New Roman" charset="0"/>
              </a:defRPr>
            </a:lvl4pPr>
            <a:lvl5pPr marL="1828891" indent="0">
              <a:buNone/>
              <a:defRPr sz="2000" i="1">
                <a:solidFill>
                  <a:schemeClr val="tx1">
                    <a:lumMod val="50000"/>
                    <a:lumOff val="50000"/>
                  </a:schemeClr>
                </a:solidFill>
                <a:latin typeface="Times New Roman" charset="0"/>
                <a:ea typeface="Times New Roman" charset="0"/>
                <a:cs typeface="Times New Roman" charset="0"/>
              </a:defRPr>
            </a:lvl5pPr>
          </a:lstStyle>
          <a:p>
            <a:pPr lvl="0"/>
            <a:r>
              <a:rPr lang="en-US"/>
              <a:t>Sample text goes here</a:t>
            </a:r>
          </a:p>
        </p:txBody>
      </p:sp>
    </p:spTree>
    <p:extLst>
      <p:ext uri="{BB962C8B-B14F-4D97-AF65-F5344CB8AC3E}">
        <p14:creationId xmlns:p14="http://schemas.microsoft.com/office/powerpoint/2010/main" val="102048420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4"/>
        <p:cNvGrpSpPr/>
        <p:nvPr/>
      </p:nvGrpSpPr>
      <p:grpSpPr>
        <a:xfrm>
          <a:off x="0" y="0"/>
          <a:ext cx="0" cy="0"/>
          <a:chOff x="0" y="0"/>
          <a:chExt cx="0" cy="0"/>
        </a:xfrm>
      </p:grpSpPr>
      <p:pic>
        <p:nvPicPr>
          <p:cNvPr id="25" name="Google Shape;25;p5"/>
          <p:cNvPicPr preferRelativeResize="0"/>
          <p:nvPr/>
        </p:nvPicPr>
        <p:blipFill>
          <a:blip r:embed="rId2" cstate="email">
            <a:alphaModFix/>
            <a:extLst>
              <a:ext uri="{28A0092B-C50C-407E-A947-70E740481C1C}">
                <a14:useLocalDpi xmlns:a14="http://schemas.microsoft.com/office/drawing/2010/main"/>
              </a:ext>
            </a:extLst>
          </a:blip>
          <a:stretch>
            <a:fillRect/>
          </a:stretch>
        </p:blipFill>
        <p:spPr>
          <a:xfrm>
            <a:off x="1" y="2"/>
            <a:ext cx="12192004" cy="6858001"/>
          </a:xfrm>
          <a:prstGeom prst="rect">
            <a:avLst/>
          </a:prstGeom>
          <a:noFill/>
          <a:ln>
            <a:noFill/>
          </a:ln>
        </p:spPr>
      </p:pic>
      <p:sp>
        <p:nvSpPr>
          <p:cNvPr id="26" name="Google Shape;26;p5"/>
          <p:cNvSpPr/>
          <p:nvPr/>
        </p:nvSpPr>
        <p:spPr>
          <a:xfrm>
            <a:off x="-67" y="0"/>
            <a:ext cx="12192000" cy="6858000"/>
          </a:xfrm>
          <a:prstGeom prst="rect">
            <a:avLst/>
          </a:prstGeom>
          <a:solidFill>
            <a:srgbClr val="FFFFFF">
              <a:alpha val="5892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27" name="Google Shape;27;p5"/>
          <p:cNvSpPr txBox="1">
            <a:spLocks noGrp="1"/>
          </p:cNvSpPr>
          <p:nvPr>
            <p:ph type="subTitle" idx="1"/>
          </p:nvPr>
        </p:nvSpPr>
        <p:spPr>
          <a:xfrm>
            <a:off x="1499833" y="3749033"/>
            <a:ext cx="4070400" cy="1389200"/>
          </a:xfrm>
          <a:prstGeom prst="rect">
            <a:avLst/>
          </a:prstGeom>
          <a:solidFill>
            <a:srgbClr val="FFFFFF">
              <a:alpha val="69050"/>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424245"/>
                </a:solidFill>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8" name="Google Shape;28;p5"/>
          <p:cNvSpPr txBox="1">
            <a:spLocks noGrp="1"/>
          </p:cNvSpPr>
          <p:nvPr>
            <p:ph type="subTitle" idx="2"/>
          </p:nvPr>
        </p:nvSpPr>
        <p:spPr>
          <a:xfrm>
            <a:off x="6615885" y="3749033"/>
            <a:ext cx="4070400" cy="1389200"/>
          </a:xfrm>
          <a:prstGeom prst="rect">
            <a:avLst/>
          </a:prstGeom>
          <a:solidFill>
            <a:srgbClr val="FFFFFF">
              <a:alpha val="69050"/>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424245"/>
                </a:solidFill>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 name="Google Shape;29;p5"/>
          <p:cNvSpPr txBox="1">
            <a:spLocks noGrp="1"/>
          </p:cNvSpPr>
          <p:nvPr>
            <p:ph type="title"/>
          </p:nvPr>
        </p:nvSpPr>
        <p:spPr>
          <a:xfrm>
            <a:off x="960000" y="720000"/>
            <a:ext cx="10272000" cy="752400"/>
          </a:xfrm>
          <a:prstGeom prst="rect">
            <a:avLst/>
          </a:prstGeom>
          <a:solidFill>
            <a:srgbClr val="FFFFFF">
              <a:alpha val="69050"/>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600"/>
              <a:buNone/>
              <a:defRPr>
                <a:solidFill>
                  <a:srgbClr val="424245"/>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0" name="Google Shape;30;p5"/>
          <p:cNvSpPr txBox="1">
            <a:spLocks noGrp="1"/>
          </p:cNvSpPr>
          <p:nvPr>
            <p:ph type="title" idx="3"/>
          </p:nvPr>
        </p:nvSpPr>
        <p:spPr>
          <a:xfrm>
            <a:off x="1499033" y="3045433"/>
            <a:ext cx="4072000" cy="703600"/>
          </a:xfrm>
          <a:prstGeom prst="rect">
            <a:avLst/>
          </a:prstGeom>
          <a:solidFill>
            <a:srgbClr val="FFFFFF">
              <a:alpha val="69050"/>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rgbClr val="424245"/>
                </a:solidFill>
              </a:defRPr>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31" name="Google Shape;31;p5"/>
          <p:cNvSpPr txBox="1">
            <a:spLocks noGrp="1"/>
          </p:cNvSpPr>
          <p:nvPr>
            <p:ph type="title" idx="4"/>
          </p:nvPr>
        </p:nvSpPr>
        <p:spPr>
          <a:xfrm>
            <a:off x="6615085" y="3045433"/>
            <a:ext cx="4072000" cy="703600"/>
          </a:xfrm>
          <a:prstGeom prst="rect">
            <a:avLst/>
          </a:prstGeom>
          <a:solidFill>
            <a:srgbClr val="FFFFFF">
              <a:alpha val="69050"/>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rgbClr val="424245"/>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Tree>
    <p:extLst>
      <p:ext uri="{BB962C8B-B14F-4D97-AF65-F5344CB8AC3E}">
        <p14:creationId xmlns:p14="http://schemas.microsoft.com/office/powerpoint/2010/main" val="716446406"/>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4429753"/>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00141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F68BCFB-F63E-4927-A5D7-64161AC82F4D}" type="datetimeFigureOut">
              <a:rPr lang="en-US" smtClean="0"/>
              <a:t>10/31/2025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204415289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95"/>
        <p:cNvGrpSpPr/>
        <p:nvPr/>
      </p:nvGrpSpPr>
      <p:grpSpPr>
        <a:xfrm>
          <a:off x="0" y="0"/>
          <a:ext cx="0" cy="0"/>
          <a:chOff x="0" y="0"/>
          <a:chExt cx="0" cy="0"/>
        </a:xfrm>
      </p:grpSpPr>
      <p:grpSp>
        <p:nvGrpSpPr>
          <p:cNvPr id="496" name="Google Shape;496;p600"/>
          <p:cNvGrpSpPr/>
          <p:nvPr/>
        </p:nvGrpSpPr>
        <p:grpSpPr>
          <a:xfrm>
            <a:off x="0" y="5020347"/>
            <a:ext cx="12192000" cy="1837653"/>
            <a:chOff x="0" y="5020347"/>
            <a:chExt cx="12192000" cy="1837653"/>
          </a:xfrm>
        </p:grpSpPr>
        <p:sp>
          <p:nvSpPr>
            <p:cNvPr id="497" name="Google Shape;497;p6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8" name="Google Shape;498;p6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9" name="Google Shape;499;p6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00" name="Google Shape;500;p6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01" name="Google Shape;501;p6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2" name="Google Shape;502;p6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51251132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7771193"/>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7573150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obj" preserve="1">
  <p:cSld name="13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4"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7"/>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8" y="5564125"/>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4">
              <a:lnSpc>
                <a:spcPts val="1425"/>
              </a:lnSpc>
            </a:pPr>
            <a:fld id="{81D60167-4931-47E6-BA6A-407CBD079E47}" type="slidenum">
              <a:rPr lang="en-US" spc="-5" smtClean="0">
                <a:solidFill>
                  <a:srgbClr val="929599"/>
                </a:solidFill>
              </a:rPr>
              <a:pPr marL="38104">
                <a:lnSpc>
                  <a:spcPts val="1425"/>
                </a:lnSpc>
              </a:pPr>
              <a:t>‹#›</a:t>
            </a:fld>
            <a:endParaRPr lang="en-US" spc="-5">
              <a:solidFill>
                <a:srgbClr val="929599"/>
              </a:solidFill>
            </a:endParaRPr>
          </a:p>
        </p:txBody>
      </p:sp>
    </p:spTree>
    <p:extLst>
      <p:ext uri="{BB962C8B-B14F-4D97-AF65-F5344CB8AC3E}">
        <p14:creationId xmlns:p14="http://schemas.microsoft.com/office/powerpoint/2010/main" val="269644290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8673417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097319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05917300"/>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92101815"/>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obj" preserve="1">
  <p:cSld name="6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444419804"/>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cSld name="6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62936809"/>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userDrawn="1">
  <p:cSld name="2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6690200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503"/>
        <p:cNvGrpSpPr/>
        <p:nvPr/>
      </p:nvGrpSpPr>
      <p:grpSpPr>
        <a:xfrm>
          <a:off x="0" y="0"/>
          <a:ext cx="0" cy="0"/>
          <a:chOff x="0" y="0"/>
          <a:chExt cx="0" cy="0"/>
        </a:xfrm>
      </p:grpSpPr>
      <p:sp>
        <p:nvSpPr>
          <p:cNvPr id="504" name="Google Shape;504;p6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05" name="Google Shape;505;p6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06" name="Google Shape;506;p601"/>
          <p:cNvGrpSpPr/>
          <p:nvPr/>
        </p:nvGrpSpPr>
        <p:grpSpPr>
          <a:xfrm>
            <a:off x="0" y="5379426"/>
            <a:ext cx="2807368" cy="753891"/>
            <a:chOff x="0" y="5379426"/>
            <a:chExt cx="2807368" cy="753891"/>
          </a:xfrm>
        </p:grpSpPr>
        <p:sp>
          <p:nvSpPr>
            <p:cNvPr id="507" name="Google Shape;507;p6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08" name="Google Shape;508;p6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09" name="Google Shape;509;p601"/>
          <p:cNvSpPr>
            <a:spLocks noGrp="1"/>
          </p:cNvSpPr>
          <p:nvPr>
            <p:ph type="pic" idx="2"/>
          </p:nvPr>
        </p:nvSpPr>
        <p:spPr>
          <a:xfrm>
            <a:off x="2807368" y="457202"/>
            <a:ext cx="8915400" cy="5943598"/>
          </a:xfrm>
          <a:prstGeom prst="rect">
            <a:avLst/>
          </a:prstGeom>
          <a:noFill/>
          <a:ln>
            <a:noFill/>
          </a:ln>
        </p:spPr>
      </p:sp>
      <p:pic>
        <p:nvPicPr>
          <p:cNvPr id="510" name="Google Shape;510;p6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232106329"/>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5650571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cSld name="2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3927678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27298855"/>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userDrawn="1">
  <p:cSld name="8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253697862"/>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userDrawn="1">
  <p:cSld name="4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7903086"/>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userDrawn="1">
  <p:cSld name="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423632575"/>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userDrawn="1">
  <p:cSld name="43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8301204"/>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userDrawn="1">
  <p:cSld name="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818"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44574490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4178967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Photo Slide">
  <p:cSld name="1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62514207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11"/>
        <p:cNvGrpSpPr/>
        <p:nvPr/>
      </p:nvGrpSpPr>
      <p:grpSpPr>
        <a:xfrm>
          <a:off x="0" y="0"/>
          <a:ext cx="0" cy="0"/>
          <a:chOff x="0" y="0"/>
          <a:chExt cx="0" cy="0"/>
        </a:xfrm>
      </p:grpSpPr>
      <p:sp>
        <p:nvSpPr>
          <p:cNvPr id="512" name="Google Shape;512;p6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13" name="Google Shape;513;p6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14" name="Google Shape;514;p6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6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6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6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18" name="Google Shape;518;p602"/>
          <p:cNvGrpSpPr/>
          <p:nvPr/>
        </p:nvGrpSpPr>
        <p:grpSpPr>
          <a:xfrm>
            <a:off x="7191542" y="1"/>
            <a:ext cx="5000459" cy="1425992"/>
            <a:chOff x="7191542" y="1"/>
            <a:chExt cx="5000459" cy="1425992"/>
          </a:xfrm>
        </p:grpSpPr>
        <p:pic>
          <p:nvPicPr>
            <p:cNvPr id="519" name="Google Shape;519;p6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0" name="Google Shape;520;p602"/>
            <p:cNvGrpSpPr/>
            <p:nvPr/>
          </p:nvGrpSpPr>
          <p:grpSpPr>
            <a:xfrm>
              <a:off x="7191542" y="1"/>
              <a:ext cx="5000459" cy="1425992"/>
              <a:chOff x="7186272" y="0"/>
              <a:chExt cx="5005729" cy="1427495"/>
            </a:xfrm>
          </p:grpSpPr>
          <p:sp>
            <p:nvSpPr>
              <p:cNvPr id="521" name="Google Shape;521;p6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2" name="Google Shape;522;p6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23" name="Google Shape;523;p6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2377349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Divider">
  <p:cSld name="30_Divider">
    <p:bg>
      <p:bgPr>
        <a:solidFill>
          <a:schemeClr val="lt2"/>
        </a:solidFill>
        <a:effectLst/>
      </p:bgPr>
    </p:bg>
    <p:spTree>
      <p:nvGrpSpPr>
        <p:cNvPr id="1" name="Shape 62"/>
        <p:cNvGrpSpPr/>
        <p:nvPr/>
      </p:nvGrpSpPr>
      <p:grpSpPr>
        <a:xfrm>
          <a:off x="0" y="0"/>
          <a:ext cx="0" cy="0"/>
          <a:chOff x="0" y="0"/>
          <a:chExt cx="0" cy="0"/>
        </a:xfrm>
      </p:grpSpPr>
      <p:grpSp>
        <p:nvGrpSpPr>
          <p:cNvPr id="63" name="Google Shape;63;p56"/>
          <p:cNvGrpSpPr/>
          <p:nvPr/>
        </p:nvGrpSpPr>
        <p:grpSpPr>
          <a:xfrm>
            <a:off x="0" y="5020348"/>
            <a:ext cx="12192000" cy="1837653"/>
            <a:chOff x="0" y="5020347"/>
            <a:chExt cx="12192000" cy="1837653"/>
          </a:xfrm>
        </p:grpSpPr>
        <p:sp>
          <p:nvSpPr>
            <p:cNvPr id="64" name="Google Shape;64;p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5" name="Google Shape;65;p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 name="Google Shape;66;p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7" name="Google Shape;67;p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8" name="Google Shape;68;p56"/>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 name="Google Shape;69;p56"/>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9081300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03513585"/>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p:cSld name="5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6450476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13790758"/>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Two Content">
  <p:cSld name="4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3"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2322657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4"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46" lvl="0" indent="-342934" algn="l">
              <a:lnSpc>
                <a:spcPct val="100000"/>
              </a:lnSpc>
              <a:spcBef>
                <a:spcPts val="1000"/>
              </a:spcBef>
              <a:spcAft>
                <a:spcPts val="0"/>
              </a:spcAft>
              <a:buSzPts val="1800"/>
              <a:buChar char="•"/>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035914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Photo Slide">
  <p:cSld name="15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Autofit/>
          </a:bodyPr>
          <a:lstStyle>
            <a:lvl1pPr marL="457246" lvl="0" indent="-228623" algn="l">
              <a:lnSpc>
                <a:spcPct val="100000"/>
              </a:lnSpc>
              <a:spcBef>
                <a:spcPts val="1000"/>
              </a:spcBef>
              <a:spcAft>
                <a:spcPts val="0"/>
              </a:spcAft>
              <a:buSzPts val="2400"/>
              <a:buNone/>
              <a:defRPr b="0">
                <a:solidFill>
                  <a:schemeClr val="dk1"/>
                </a:solidFill>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8"/>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50" y="4385538"/>
            <a:ext cx="2025315" cy="911940"/>
          </a:xfrm>
          <a:prstGeom prst="rect">
            <a:avLst/>
          </a:prstGeom>
          <a:noFill/>
          <a:ln>
            <a:noFill/>
          </a:ln>
        </p:spPr>
      </p:pic>
    </p:spTree>
    <p:extLst>
      <p:ext uri="{BB962C8B-B14F-4D97-AF65-F5344CB8AC3E}">
        <p14:creationId xmlns:p14="http://schemas.microsoft.com/office/powerpoint/2010/main" val="4199989472"/>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userDrawn="1">
  <p:cSld name="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818"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505512791"/>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4"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46" lvl="0" indent="-342934" algn="l">
              <a:lnSpc>
                <a:spcPct val="100000"/>
              </a:lnSpc>
              <a:spcBef>
                <a:spcPts val="1000"/>
              </a:spcBef>
              <a:spcAft>
                <a:spcPts val="0"/>
              </a:spcAft>
              <a:buSzPts val="1800"/>
              <a:buChar char="•"/>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17050640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Photo Slide">
  <p:cSld name="1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Autofit/>
          </a:bodyPr>
          <a:lstStyle>
            <a:lvl1pPr marL="457246" lvl="0" indent="-228623" algn="l">
              <a:lnSpc>
                <a:spcPct val="100000"/>
              </a:lnSpc>
              <a:spcBef>
                <a:spcPts val="1000"/>
              </a:spcBef>
              <a:spcAft>
                <a:spcPts val="0"/>
              </a:spcAft>
              <a:buSzPts val="2400"/>
              <a:buNone/>
              <a:defRPr b="0">
                <a:solidFill>
                  <a:schemeClr val="dk1"/>
                </a:solidFill>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50" y="4385538"/>
            <a:ext cx="2025315" cy="911940"/>
          </a:xfrm>
          <a:prstGeom prst="rect">
            <a:avLst/>
          </a:prstGeom>
          <a:noFill/>
          <a:ln>
            <a:noFill/>
          </a:ln>
        </p:spPr>
      </p:pic>
    </p:spTree>
    <p:extLst>
      <p:ext uri="{BB962C8B-B14F-4D97-AF65-F5344CB8AC3E}">
        <p14:creationId xmlns:p14="http://schemas.microsoft.com/office/powerpoint/2010/main" val="179314934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24"/>
        <p:cNvGrpSpPr/>
        <p:nvPr/>
      </p:nvGrpSpPr>
      <p:grpSpPr>
        <a:xfrm>
          <a:off x="0" y="0"/>
          <a:ext cx="0" cy="0"/>
          <a:chOff x="0" y="0"/>
          <a:chExt cx="0" cy="0"/>
        </a:xfrm>
      </p:grpSpPr>
      <p:sp>
        <p:nvSpPr>
          <p:cNvPr id="525" name="Google Shape;525;p6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26" name="Google Shape;526;p6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7" name="Google Shape;527;p6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8" name="Google Shape;528;p6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9" name="Google Shape;529;p6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0" name="Google Shape;530;p6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31" name="Google Shape;531;p603"/>
          <p:cNvGrpSpPr/>
          <p:nvPr/>
        </p:nvGrpSpPr>
        <p:grpSpPr>
          <a:xfrm>
            <a:off x="7191542" y="1"/>
            <a:ext cx="5000459" cy="1425992"/>
            <a:chOff x="7191542" y="1"/>
            <a:chExt cx="5000459" cy="1425992"/>
          </a:xfrm>
        </p:grpSpPr>
        <p:pic>
          <p:nvPicPr>
            <p:cNvPr id="532" name="Google Shape;532;p6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3" name="Google Shape;533;p603"/>
            <p:cNvGrpSpPr/>
            <p:nvPr/>
          </p:nvGrpSpPr>
          <p:grpSpPr>
            <a:xfrm>
              <a:off x="7191542" y="1"/>
              <a:ext cx="5000459" cy="1425992"/>
              <a:chOff x="7186272" y="0"/>
              <a:chExt cx="5005729" cy="1427495"/>
            </a:xfrm>
          </p:grpSpPr>
          <p:sp>
            <p:nvSpPr>
              <p:cNvPr id="534" name="Google Shape;534;p6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5" name="Google Shape;535;p6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36" name="Google Shape;536;p60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29378045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1546909"/>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Photo Slide">
  <p:cSld name="15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4034361544"/>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userDrawn="1">
  <p:cSld name="7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60082339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userDrawn="1">
  <p:cSld name="5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4397198"/>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4"/>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53462427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4" y="365130"/>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4" y="1825630"/>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3802876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921123671"/>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userDrawn="1">
  <p:cSld name="30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1032394"/>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6"/>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6"/>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539647541"/>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7"/>
            <a:ext cx="1821552" cy="958089"/>
          </a:xfrm>
          <a:prstGeom prst="rect">
            <a:avLst/>
          </a:prstGeom>
        </p:spPr>
      </p:pic>
    </p:spTree>
    <p:extLst>
      <p:ext uri="{BB962C8B-B14F-4D97-AF65-F5344CB8AC3E}">
        <p14:creationId xmlns:p14="http://schemas.microsoft.com/office/powerpoint/2010/main" val="86607688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37"/>
        <p:cNvGrpSpPr/>
        <p:nvPr/>
      </p:nvGrpSpPr>
      <p:grpSpPr>
        <a:xfrm>
          <a:off x="0" y="0"/>
          <a:ext cx="0" cy="0"/>
          <a:chOff x="0" y="0"/>
          <a:chExt cx="0" cy="0"/>
        </a:xfrm>
      </p:grpSpPr>
      <p:grpSp>
        <p:nvGrpSpPr>
          <p:cNvPr id="538" name="Google Shape;538;p604"/>
          <p:cNvGrpSpPr/>
          <p:nvPr/>
        </p:nvGrpSpPr>
        <p:grpSpPr>
          <a:xfrm>
            <a:off x="7191542" y="1"/>
            <a:ext cx="5000459" cy="1425992"/>
            <a:chOff x="7191542" y="1"/>
            <a:chExt cx="5000459" cy="1425992"/>
          </a:xfrm>
        </p:grpSpPr>
        <p:pic>
          <p:nvPicPr>
            <p:cNvPr id="539" name="Google Shape;539;p6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0" name="Google Shape;540;p604"/>
            <p:cNvGrpSpPr/>
            <p:nvPr/>
          </p:nvGrpSpPr>
          <p:grpSpPr>
            <a:xfrm>
              <a:off x="7191542" y="1"/>
              <a:ext cx="5000459" cy="1425992"/>
              <a:chOff x="7186272" y="0"/>
              <a:chExt cx="5005729" cy="1427495"/>
            </a:xfrm>
          </p:grpSpPr>
          <p:sp>
            <p:nvSpPr>
              <p:cNvPr id="541" name="Google Shape;541;p6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2" name="Google Shape;542;p6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43" name="Google Shape;543;p6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44" name="Google Shape;544;p60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5" name="Google Shape;545;p6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6" name="Google Shape;546;p6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7" name="Google Shape;547;p6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8477850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4"/>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41523561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532517207"/>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793690195"/>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28" indent="-381028">
              <a:buFont typeface="Wingdings" panose="05000000000000000000" pitchFamily="2" charset="2"/>
              <a:buChar char="§"/>
              <a:defRPr sz="1867" b="1"/>
            </a:lvl1pPr>
            <a:lvl2pPr marL="609646" indent="-296356">
              <a:buFont typeface="Arial" panose="020B0604020202020204" pitchFamily="34" charset="0"/>
              <a:buChar char="̶"/>
              <a:defRPr sz="1867"/>
            </a:lvl2pPr>
            <a:lvl3pPr marL="922936" indent="-313291">
              <a:buFont typeface="Arial" panose="020B0604020202020204" pitchFamily="34" charset="0"/>
              <a:buChar char="•"/>
              <a:defRPr sz="1867"/>
            </a:lvl3pPr>
            <a:lvl4pPr marL="1219292" indent="-296356">
              <a:buFont typeface="Wingdings" panose="05000000000000000000" pitchFamily="2" charset="2"/>
              <a:buChar char="ü"/>
              <a:defRPr sz="1867"/>
            </a:lvl4pPr>
            <a:lvl5pPr marL="1532582" indent="-31329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3"/>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25711683"/>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Title and Content">
  <p:cSld name="3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4"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46" lvl="0" indent="-342934" algn="l">
              <a:lnSpc>
                <a:spcPct val="100000"/>
              </a:lnSpc>
              <a:spcBef>
                <a:spcPts val="1000"/>
              </a:spcBef>
              <a:spcAft>
                <a:spcPts val="0"/>
              </a:spcAft>
              <a:buSzPts val="1800"/>
              <a:buChar char="•"/>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7265149"/>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70540077"/>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32507336"/>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743222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08438527"/>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0693556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48"/>
        <p:cNvGrpSpPr/>
        <p:nvPr/>
      </p:nvGrpSpPr>
      <p:grpSpPr>
        <a:xfrm>
          <a:off x="0" y="0"/>
          <a:ext cx="0" cy="0"/>
          <a:chOff x="0" y="0"/>
          <a:chExt cx="0" cy="0"/>
        </a:xfrm>
      </p:grpSpPr>
      <p:sp>
        <p:nvSpPr>
          <p:cNvPr id="549" name="Google Shape;549;p6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0" name="Google Shape;550;p60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51" name="Google Shape;551;p605"/>
          <p:cNvGrpSpPr/>
          <p:nvPr/>
        </p:nvGrpSpPr>
        <p:grpSpPr>
          <a:xfrm>
            <a:off x="7191542" y="1"/>
            <a:ext cx="5000459" cy="1425992"/>
            <a:chOff x="7191542" y="1"/>
            <a:chExt cx="5000459" cy="1425992"/>
          </a:xfrm>
        </p:grpSpPr>
        <p:pic>
          <p:nvPicPr>
            <p:cNvPr id="552" name="Google Shape;552;p6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3" name="Google Shape;553;p605"/>
            <p:cNvGrpSpPr/>
            <p:nvPr/>
          </p:nvGrpSpPr>
          <p:grpSpPr>
            <a:xfrm>
              <a:off x="7191542" y="1"/>
              <a:ext cx="5000459" cy="1425992"/>
              <a:chOff x="7186272" y="0"/>
              <a:chExt cx="5005729" cy="1427495"/>
            </a:xfrm>
          </p:grpSpPr>
          <p:sp>
            <p:nvSpPr>
              <p:cNvPr id="554" name="Google Shape;554;p6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5" name="Google Shape;555;p6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56" name="Google Shape;556;p60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7" name="Google Shape;557;p60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8" name="Google Shape;558;p6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9" name="Google Shape;559;p6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6917966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93450768"/>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1581970"/>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2129735"/>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26784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197294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12727335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1117425912"/>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14" name="Rectangle 13"/>
          <p:cNvSpPr/>
          <p:nvPr/>
        </p:nvSpPr>
        <p:spPr>
          <a:xfrm>
            <a:off x="0" y="0"/>
            <a:ext cx="12192000" cy="3429000"/>
          </a:xfrm>
          <a:prstGeom prst="rect">
            <a:avLst/>
          </a:prstGeom>
          <a:solidFill>
            <a:srgbClr val="AF13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3" name="Subtitle 2"/>
          <p:cNvSpPr>
            <a:spLocks noGrp="1"/>
          </p:cNvSpPr>
          <p:nvPr>
            <p:ph type="subTitle" idx="1"/>
          </p:nvPr>
        </p:nvSpPr>
        <p:spPr>
          <a:xfrm>
            <a:off x="1828800" y="3886200"/>
            <a:ext cx="8534400" cy="1143000"/>
          </a:xfrm>
        </p:spPr>
        <p:txBody>
          <a:bodyPr/>
          <a:lstStyle>
            <a:lvl1pPr marL="0" indent="0" algn="ctr">
              <a:buNone/>
              <a:defRPr>
                <a:solidFill>
                  <a:schemeClr val="tx2">
                    <a:lumMod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8" name="Title 7"/>
          <p:cNvSpPr>
            <a:spLocks noGrp="1"/>
          </p:cNvSpPr>
          <p:nvPr>
            <p:ph type="title"/>
          </p:nvPr>
        </p:nvSpPr>
        <p:spPr>
          <a:xfrm>
            <a:off x="609600" y="1447800"/>
            <a:ext cx="10972800" cy="1143000"/>
          </a:xfrm>
        </p:spPr>
        <p:txBody>
          <a:bodyPr/>
          <a:lstStyle>
            <a:lvl1pPr>
              <a:defRPr b="1">
                <a:solidFill>
                  <a:schemeClr val="bg1"/>
                </a:solidFill>
                <a:latin typeface="Gill Sans MT" panose="020B0502020104020203" pitchFamily="34" charset="0"/>
              </a:defRPr>
            </a:lvl1pPr>
          </a:lstStyle>
          <a:p>
            <a:r>
              <a:rPr lang="en-US"/>
              <a:t>Click to edit Master title style</a:t>
            </a:r>
          </a:p>
        </p:txBody>
      </p:sp>
      <p:sp>
        <p:nvSpPr>
          <p:cNvPr id="2" name="Rectangle 1"/>
          <p:cNvSpPr/>
          <p:nvPr/>
        </p:nvSpPr>
        <p:spPr>
          <a:xfrm>
            <a:off x="0" y="6324600"/>
            <a:ext cx="12192000"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49544" y="5486400"/>
            <a:ext cx="2692912" cy="1251806"/>
          </a:xfrm>
          <a:prstGeom prst="rect">
            <a:avLst/>
          </a:prstGeom>
        </p:spPr>
      </p:pic>
    </p:spTree>
    <p:extLst>
      <p:ext uri="{BB962C8B-B14F-4D97-AF65-F5344CB8AC3E}">
        <p14:creationId xmlns:p14="http://schemas.microsoft.com/office/powerpoint/2010/main" val="49610486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Rectangle 6"/>
          <p:cNvSpPr/>
          <p:nvPr/>
        </p:nvSpPr>
        <p:spPr>
          <a:xfrm>
            <a:off x="0" y="0"/>
            <a:ext cx="12192000" cy="685800"/>
          </a:xfrm>
          <a:prstGeom prst="rect">
            <a:avLst/>
          </a:prstGeom>
          <a:solidFill>
            <a:srgbClr val="AF13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 name="Title 1"/>
          <p:cNvSpPr>
            <a:spLocks noGrp="1"/>
          </p:cNvSpPr>
          <p:nvPr>
            <p:ph type="title"/>
          </p:nvPr>
        </p:nvSpPr>
        <p:spPr>
          <a:xfrm>
            <a:off x="609600" y="76200"/>
            <a:ext cx="10972800" cy="533400"/>
          </a:xfrm>
        </p:spPr>
        <p:txBody>
          <a:bodyPr>
            <a:normAutofit/>
          </a:bodyPr>
          <a:lstStyle>
            <a:lvl1pPr algn="l">
              <a:defRPr sz="2800" b="1">
                <a:solidFill>
                  <a:schemeClr val="bg1"/>
                </a:solidFill>
                <a:latin typeface="Gill Sans MT" panose="020B0502020104020203" pitchFamily="34" charset="0"/>
              </a:defRPr>
            </a:lvl1pPr>
          </a:lstStyle>
          <a:p>
            <a:r>
              <a:rPr lang="en-US"/>
              <a:t>Click to edit Master title style</a:t>
            </a:r>
          </a:p>
        </p:txBody>
      </p:sp>
      <p:sp>
        <p:nvSpPr>
          <p:cNvPr id="3" name="Content Placeholder 2"/>
          <p:cNvSpPr>
            <a:spLocks noGrp="1"/>
          </p:cNvSpPr>
          <p:nvPr>
            <p:ph idx="1"/>
          </p:nvPr>
        </p:nvSpPr>
        <p:spPr>
          <a:xfrm>
            <a:off x="609600" y="1066800"/>
            <a:ext cx="10972800" cy="4876801"/>
          </a:xfrm>
        </p:spPr>
        <p:txBody>
          <a:bodyPr>
            <a:normAutofit/>
          </a:bodyPr>
          <a:lstStyle>
            <a:lvl1pPr>
              <a:spcAft>
                <a:spcPts val="300"/>
              </a:spcAft>
              <a:defRPr sz="2800">
                <a:solidFill>
                  <a:schemeClr val="tx2">
                    <a:lumMod val="75000"/>
                  </a:schemeClr>
                </a:solidFill>
              </a:defRPr>
            </a:lvl1pPr>
            <a:lvl2pPr>
              <a:spcAft>
                <a:spcPts val="300"/>
              </a:spcAft>
              <a:defRPr sz="2400">
                <a:solidFill>
                  <a:schemeClr val="tx2">
                    <a:lumMod val="75000"/>
                  </a:schemeClr>
                </a:solidFill>
              </a:defRPr>
            </a:lvl2pPr>
            <a:lvl3pPr>
              <a:spcAft>
                <a:spcPts val="300"/>
              </a:spcAft>
              <a:defRPr sz="2000">
                <a:solidFill>
                  <a:schemeClr val="tx2">
                    <a:lumMod val="75000"/>
                  </a:schemeClr>
                </a:solidFill>
              </a:defRPr>
            </a:lvl3pPr>
            <a:lvl4pPr>
              <a:spcAft>
                <a:spcPts val="300"/>
              </a:spcAft>
              <a:defRPr sz="1800">
                <a:solidFill>
                  <a:schemeClr val="tx2">
                    <a:lumMod val="75000"/>
                  </a:schemeClr>
                </a:solidFill>
              </a:defRPr>
            </a:lvl4pPr>
            <a:lvl5pPr>
              <a:spcAft>
                <a:spcPts val="300"/>
              </a:spcAft>
              <a:defRPr sz="1800">
                <a:solidFill>
                  <a:schemeClr val="tx2">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546965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11" name="Rectangle 10"/>
          <p:cNvSpPr/>
          <p:nvPr/>
        </p:nvSpPr>
        <p:spPr>
          <a:xfrm>
            <a:off x="0" y="0"/>
            <a:ext cx="12192000" cy="5943600"/>
          </a:xfrm>
          <a:prstGeom prst="rect">
            <a:avLst/>
          </a:prstGeom>
          <a:solidFill>
            <a:srgbClr val="AF13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Tree>
    <p:extLst>
      <p:ext uri="{BB962C8B-B14F-4D97-AF65-F5344CB8AC3E}">
        <p14:creationId xmlns:p14="http://schemas.microsoft.com/office/powerpoint/2010/main" val="415203396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60"/>
        <p:cNvGrpSpPr/>
        <p:nvPr/>
      </p:nvGrpSpPr>
      <p:grpSpPr>
        <a:xfrm>
          <a:off x="0" y="0"/>
          <a:ext cx="0" cy="0"/>
          <a:chOff x="0" y="0"/>
          <a:chExt cx="0" cy="0"/>
        </a:xfrm>
      </p:grpSpPr>
      <p:grpSp>
        <p:nvGrpSpPr>
          <p:cNvPr id="561" name="Google Shape;561;p606"/>
          <p:cNvGrpSpPr/>
          <p:nvPr/>
        </p:nvGrpSpPr>
        <p:grpSpPr>
          <a:xfrm>
            <a:off x="7191542" y="1"/>
            <a:ext cx="5000459" cy="1425992"/>
            <a:chOff x="7191542" y="1"/>
            <a:chExt cx="5000459" cy="1425992"/>
          </a:xfrm>
        </p:grpSpPr>
        <p:pic>
          <p:nvPicPr>
            <p:cNvPr id="562" name="Google Shape;562;p6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3" name="Google Shape;563;p606"/>
            <p:cNvGrpSpPr/>
            <p:nvPr/>
          </p:nvGrpSpPr>
          <p:grpSpPr>
            <a:xfrm>
              <a:off x="7191542" y="1"/>
              <a:ext cx="5000459" cy="1425992"/>
              <a:chOff x="7186272" y="0"/>
              <a:chExt cx="5005729" cy="1427495"/>
            </a:xfrm>
          </p:grpSpPr>
          <p:sp>
            <p:nvSpPr>
              <p:cNvPr id="564" name="Google Shape;564;p6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6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66" name="Google Shape;566;p6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7" name="Google Shape;567;p60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8" name="Google Shape;568;p60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9" name="Google Shape;569;p60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0" name="Google Shape;570;p60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1" name="Google Shape;571;p6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72" name="Google Shape;572;p6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3" name="Google Shape;573;p6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5391864"/>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05370516"/>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p:cSld name="5_Blank">
    <p:spTree>
      <p:nvGrpSpPr>
        <p:cNvPr id="1" name=""/>
        <p:cNvGrpSpPr/>
        <p:nvPr/>
      </p:nvGrpSpPr>
      <p:grpSpPr>
        <a:xfrm>
          <a:off x="0" y="0"/>
          <a:ext cx="0" cy="0"/>
          <a:chOff x="0" y="0"/>
          <a:chExt cx="0" cy="0"/>
        </a:xfrm>
      </p:grpSpPr>
      <p:sp>
        <p:nvSpPr>
          <p:cNvPr id="12" name="Title 1"/>
          <p:cNvSpPr>
            <a:spLocks noGrp="1"/>
          </p:cNvSpPr>
          <p:nvPr>
            <p:ph type="title"/>
          </p:nvPr>
        </p:nvSpPr>
        <p:spPr>
          <a:xfrm>
            <a:off x="609600" y="152400"/>
            <a:ext cx="10972800" cy="533400"/>
          </a:xfrm>
        </p:spPr>
        <p:txBody>
          <a:bodyPr>
            <a:normAutofit/>
          </a:bodyPr>
          <a:lstStyle>
            <a:lvl1pPr algn="l">
              <a:defRPr sz="3200" b="1">
                <a:solidFill>
                  <a:schemeClr val="tx2">
                    <a:lumMod val="75000"/>
                  </a:schemeClr>
                </a:solidFill>
              </a:defRPr>
            </a:lvl1pPr>
          </a:lstStyle>
          <a:p>
            <a:r>
              <a:rPr lang="en-US"/>
              <a:t>Click to edit Master title style</a:t>
            </a:r>
          </a:p>
        </p:txBody>
      </p:sp>
    </p:spTree>
    <p:extLst>
      <p:ext uri="{BB962C8B-B14F-4D97-AF65-F5344CB8AC3E}">
        <p14:creationId xmlns:p14="http://schemas.microsoft.com/office/powerpoint/2010/main" val="3927366468"/>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9557194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9582961"/>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41279892"/>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42579124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8843852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3064431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34065037"/>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4563738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74"/>
        <p:cNvGrpSpPr/>
        <p:nvPr/>
      </p:nvGrpSpPr>
      <p:grpSpPr>
        <a:xfrm>
          <a:off x="0" y="0"/>
          <a:ext cx="0" cy="0"/>
          <a:chOff x="0" y="0"/>
          <a:chExt cx="0" cy="0"/>
        </a:xfrm>
      </p:grpSpPr>
      <p:grpSp>
        <p:nvGrpSpPr>
          <p:cNvPr id="575" name="Google Shape;575;p607"/>
          <p:cNvGrpSpPr/>
          <p:nvPr/>
        </p:nvGrpSpPr>
        <p:grpSpPr>
          <a:xfrm>
            <a:off x="7191542" y="1"/>
            <a:ext cx="5000459" cy="1425992"/>
            <a:chOff x="7191542" y="1"/>
            <a:chExt cx="5000459" cy="1425992"/>
          </a:xfrm>
        </p:grpSpPr>
        <p:pic>
          <p:nvPicPr>
            <p:cNvPr id="576" name="Google Shape;576;p6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7" name="Google Shape;577;p607"/>
            <p:cNvGrpSpPr/>
            <p:nvPr/>
          </p:nvGrpSpPr>
          <p:grpSpPr>
            <a:xfrm>
              <a:off x="7191542" y="1"/>
              <a:ext cx="5000459" cy="1425992"/>
              <a:chOff x="7186272" y="0"/>
              <a:chExt cx="5005729" cy="1427495"/>
            </a:xfrm>
          </p:grpSpPr>
          <p:sp>
            <p:nvSpPr>
              <p:cNvPr id="578" name="Google Shape;578;p6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 name="Google Shape;579;p6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80" name="Google Shape;580;p6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1" name="Google Shape;581;p6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82" name="Google Shape;582;p6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3" name="Google Shape;583;p6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6379245"/>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2540801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8344791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33927473"/>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8380152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6264722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0388484"/>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67860099"/>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5817174"/>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194049"/>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11721068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84"/>
        <p:cNvGrpSpPr/>
        <p:nvPr/>
      </p:nvGrpSpPr>
      <p:grpSpPr>
        <a:xfrm>
          <a:off x="0" y="0"/>
          <a:ext cx="0" cy="0"/>
          <a:chOff x="0" y="0"/>
          <a:chExt cx="0" cy="0"/>
        </a:xfrm>
      </p:grpSpPr>
      <p:grpSp>
        <p:nvGrpSpPr>
          <p:cNvPr id="585" name="Google Shape;585;p608"/>
          <p:cNvGrpSpPr/>
          <p:nvPr/>
        </p:nvGrpSpPr>
        <p:grpSpPr>
          <a:xfrm>
            <a:off x="0" y="0"/>
            <a:ext cx="12192000" cy="2148830"/>
            <a:chOff x="0" y="0"/>
            <a:chExt cx="12192000" cy="2148830"/>
          </a:xfrm>
        </p:grpSpPr>
        <p:sp>
          <p:nvSpPr>
            <p:cNvPr id="586" name="Google Shape;586;p60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7" name="Google Shape;587;p60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88" name="Google Shape;588;p60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9" name="Google Shape;589;p60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0" name="Google Shape;590;p60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91" name="Google Shape;591;p60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92" name="Google Shape;592;p60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13797546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349730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902050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144925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4470794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83464970"/>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388524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5356510"/>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41134567"/>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0855651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238793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93"/>
        <p:cNvGrpSpPr/>
        <p:nvPr/>
      </p:nvGrpSpPr>
      <p:grpSpPr>
        <a:xfrm>
          <a:off x="0" y="0"/>
          <a:ext cx="0" cy="0"/>
          <a:chOff x="0" y="0"/>
          <a:chExt cx="0" cy="0"/>
        </a:xfrm>
      </p:grpSpPr>
      <p:sp>
        <p:nvSpPr>
          <p:cNvPr id="594" name="Google Shape;594;p6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95" name="Google Shape;595;p6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6" name="Google Shape;596;p6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97" name="Google Shape;597;p609"/>
          <p:cNvGrpSpPr/>
          <p:nvPr/>
        </p:nvGrpSpPr>
        <p:grpSpPr>
          <a:xfrm>
            <a:off x="7191542" y="1"/>
            <a:ext cx="5000459" cy="1425992"/>
            <a:chOff x="7191542" y="1"/>
            <a:chExt cx="5000459" cy="1425992"/>
          </a:xfrm>
        </p:grpSpPr>
        <p:pic>
          <p:nvPicPr>
            <p:cNvPr id="598" name="Google Shape;598;p6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9" name="Google Shape;599;p609"/>
            <p:cNvGrpSpPr/>
            <p:nvPr/>
          </p:nvGrpSpPr>
          <p:grpSpPr>
            <a:xfrm>
              <a:off x="7191542" y="1"/>
              <a:ext cx="5000459" cy="1425992"/>
              <a:chOff x="7186272" y="0"/>
              <a:chExt cx="5005729" cy="1427495"/>
            </a:xfrm>
          </p:grpSpPr>
          <p:sp>
            <p:nvSpPr>
              <p:cNvPr id="600" name="Google Shape;600;p6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1" name="Google Shape;601;p6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05146016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28624123"/>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28896661"/>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45085637"/>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9883545"/>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84286997"/>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9193776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9057761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2952529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700586074"/>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306521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F68BCFB-F63E-4927-A5D7-64161AC82F4D}" type="datetimeFigureOut">
              <a:rPr lang="en-US" smtClean="0"/>
              <a:t>10/31/2025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62973850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02"/>
        <p:cNvGrpSpPr/>
        <p:nvPr/>
      </p:nvGrpSpPr>
      <p:grpSpPr>
        <a:xfrm>
          <a:off x="0" y="0"/>
          <a:ext cx="0" cy="0"/>
          <a:chOff x="0" y="0"/>
          <a:chExt cx="0" cy="0"/>
        </a:xfrm>
      </p:grpSpPr>
      <p:sp>
        <p:nvSpPr>
          <p:cNvPr id="603" name="Google Shape;603;p6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04" name="Google Shape;604;p6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6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6" name="Google Shape;606;p6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7" name="Google Shape;607;p6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8" name="Google Shape;608;p6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09" name="Google Shape;609;p610"/>
          <p:cNvGrpSpPr/>
          <p:nvPr/>
        </p:nvGrpSpPr>
        <p:grpSpPr>
          <a:xfrm>
            <a:off x="7191542" y="1"/>
            <a:ext cx="5000459" cy="1425992"/>
            <a:chOff x="7191542" y="1"/>
            <a:chExt cx="5000459" cy="1425992"/>
          </a:xfrm>
        </p:grpSpPr>
        <p:pic>
          <p:nvPicPr>
            <p:cNvPr id="610" name="Google Shape;610;p6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1" name="Google Shape;611;p610"/>
            <p:cNvGrpSpPr/>
            <p:nvPr/>
          </p:nvGrpSpPr>
          <p:grpSpPr>
            <a:xfrm>
              <a:off x="7191542" y="1"/>
              <a:ext cx="5000459" cy="1425992"/>
              <a:chOff x="7186272" y="0"/>
              <a:chExt cx="5005729" cy="1427495"/>
            </a:xfrm>
          </p:grpSpPr>
          <p:sp>
            <p:nvSpPr>
              <p:cNvPr id="612" name="Google Shape;612;p6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 name="Google Shape;613;p6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14" name="Google Shape;614;p61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249851519"/>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7756015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81031681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74317703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584332883"/>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6874044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670424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1450538"/>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7967168"/>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661108189"/>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5010612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15"/>
        <p:cNvGrpSpPr/>
        <p:nvPr/>
      </p:nvGrpSpPr>
      <p:grpSpPr>
        <a:xfrm>
          <a:off x="0" y="0"/>
          <a:ext cx="0" cy="0"/>
          <a:chOff x="0" y="0"/>
          <a:chExt cx="0" cy="0"/>
        </a:xfrm>
      </p:grpSpPr>
      <p:grpSp>
        <p:nvGrpSpPr>
          <p:cNvPr id="616" name="Google Shape;616;p611"/>
          <p:cNvGrpSpPr/>
          <p:nvPr/>
        </p:nvGrpSpPr>
        <p:grpSpPr>
          <a:xfrm>
            <a:off x="0" y="0"/>
            <a:ext cx="12192000" cy="2148830"/>
            <a:chOff x="0" y="0"/>
            <a:chExt cx="12192000" cy="2148830"/>
          </a:xfrm>
        </p:grpSpPr>
        <p:sp>
          <p:nvSpPr>
            <p:cNvPr id="617" name="Google Shape;617;p61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8" name="Google Shape;618;p61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19" name="Google Shape;619;p61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0" name="Google Shape;620;p61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1" name="Google Shape;621;p61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22" name="Google Shape;622;p61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23" name="Google Shape;623;p61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2355423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4456990"/>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810406110"/>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779987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13722693"/>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01181235"/>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168056792"/>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64292925"/>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9535846"/>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543174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353117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24"/>
        <p:cNvGrpSpPr/>
        <p:nvPr/>
      </p:nvGrpSpPr>
      <p:grpSpPr>
        <a:xfrm>
          <a:off x="0" y="0"/>
          <a:ext cx="0" cy="0"/>
          <a:chOff x="0" y="0"/>
          <a:chExt cx="0" cy="0"/>
        </a:xfrm>
      </p:grpSpPr>
      <p:sp>
        <p:nvSpPr>
          <p:cNvPr id="625" name="Google Shape;625;p6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6" name="Google Shape;626;p61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27" name="Google Shape;627;p612"/>
          <p:cNvGrpSpPr/>
          <p:nvPr/>
        </p:nvGrpSpPr>
        <p:grpSpPr>
          <a:xfrm>
            <a:off x="7191542" y="1"/>
            <a:ext cx="5000459" cy="1425992"/>
            <a:chOff x="7191542" y="1"/>
            <a:chExt cx="5000459" cy="1425992"/>
          </a:xfrm>
        </p:grpSpPr>
        <p:pic>
          <p:nvPicPr>
            <p:cNvPr id="628" name="Google Shape;628;p6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9" name="Google Shape;629;p612"/>
            <p:cNvGrpSpPr/>
            <p:nvPr/>
          </p:nvGrpSpPr>
          <p:grpSpPr>
            <a:xfrm>
              <a:off x="7191542" y="1"/>
              <a:ext cx="5000459" cy="1425992"/>
              <a:chOff x="7186272" y="0"/>
              <a:chExt cx="5005729" cy="1427495"/>
            </a:xfrm>
          </p:grpSpPr>
          <p:sp>
            <p:nvSpPr>
              <p:cNvPr id="630" name="Google Shape;630;p6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 name="Google Shape;631;p6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2" name="Google Shape;632;p61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8183594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1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706581132"/>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9722142"/>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84057354"/>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1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5689712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0221797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193602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68589259"/>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3646717555"/>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8377681"/>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5155282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636"/>
        <p:cNvGrpSpPr/>
        <p:nvPr/>
      </p:nvGrpSpPr>
      <p:grpSpPr>
        <a:xfrm>
          <a:off x="0" y="0"/>
          <a:ext cx="0" cy="0"/>
          <a:chOff x="0" y="0"/>
          <a:chExt cx="0" cy="0"/>
        </a:xfrm>
      </p:grpSpPr>
      <p:grpSp>
        <p:nvGrpSpPr>
          <p:cNvPr id="637" name="Google Shape;637;p613"/>
          <p:cNvGrpSpPr/>
          <p:nvPr/>
        </p:nvGrpSpPr>
        <p:grpSpPr>
          <a:xfrm>
            <a:off x="7191542" y="1"/>
            <a:ext cx="5000459" cy="1425992"/>
            <a:chOff x="7191542" y="1"/>
            <a:chExt cx="5000459" cy="1425992"/>
          </a:xfrm>
        </p:grpSpPr>
        <p:pic>
          <p:nvPicPr>
            <p:cNvPr id="638" name="Google Shape;638;p6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9" name="Google Shape;639;p613"/>
            <p:cNvGrpSpPr/>
            <p:nvPr/>
          </p:nvGrpSpPr>
          <p:grpSpPr>
            <a:xfrm>
              <a:off x="7191542" y="1"/>
              <a:ext cx="5000459" cy="1425992"/>
              <a:chOff x="7186272" y="0"/>
              <a:chExt cx="5005729" cy="1427495"/>
            </a:xfrm>
          </p:grpSpPr>
          <p:sp>
            <p:nvSpPr>
              <p:cNvPr id="640" name="Google Shape;640;p6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 name="Google Shape;641;p6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42" name="Google Shape;642;p6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3" name="Google Shape;643;p61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4" name="Google Shape;644;p61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5" name="Google Shape;645;p61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6" name="Google Shape;646;p61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7" name="Google Shape;647;p6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48" name="Google Shape;648;p6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9" name="Google Shape;649;p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3605146"/>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6771536"/>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1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81093617"/>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6611422"/>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58362316"/>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99529222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50" y="2633533"/>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50" y="5400328"/>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3"/>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6"/>
            <a:ext cx="1945207" cy="879975"/>
          </a:xfrm>
          <a:prstGeom prst="rect">
            <a:avLst/>
          </a:prstGeom>
        </p:spPr>
      </p:pic>
    </p:spTree>
    <p:extLst>
      <p:ext uri="{BB962C8B-B14F-4D97-AF65-F5344CB8AC3E}">
        <p14:creationId xmlns:p14="http://schemas.microsoft.com/office/powerpoint/2010/main" val="1890256335"/>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59232492"/>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1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147061818"/>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150548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7187441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650"/>
        <p:cNvGrpSpPr/>
        <p:nvPr/>
      </p:nvGrpSpPr>
      <p:grpSpPr>
        <a:xfrm>
          <a:off x="0" y="0"/>
          <a:ext cx="0" cy="0"/>
          <a:chOff x="0" y="0"/>
          <a:chExt cx="0" cy="0"/>
        </a:xfrm>
      </p:grpSpPr>
      <p:grpSp>
        <p:nvGrpSpPr>
          <p:cNvPr id="651" name="Google Shape;651;p614"/>
          <p:cNvGrpSpPr/>
          <p:nvPr/>
        </p:nvGrpSpPr>
        <p:grpSpPr>
          <a:xfrm>
            <a:off x="7191542" y="1"/>
            <a:ext cx="5000459" cy="1425992"/>
            <a:chOff x="7191542" y="1"/>
            <a:chExt cx="5000459" cy="1425992"/>
          </a:xfrm>
        </p:grpSpPr>
        <p:pic>
          <p:nvPicPr>
            <p:cNvPr id="652" name="Google Shape;652;p6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3" name="Google Shape;653;p614"/>
            <p:cNvGrpSpPr/>
            <p:nvPr/>
          </p:nvGrpSpPr>
          <p:grpSpPr>
            <a:xfrm>
              <a:off x="7191542" y="1"/>
              <a:ext cx="5000459" cy="1425992"/>
              <a:chOff x="7186272" y="0"/>
              <a:chExt cx="5005729" cy="1427495"/>
            </a:xfrm>
          </p:grpSpPr>
          <p:sp>
            <p:nvSpPr>
              <p:cNvPr id="654" name="Google Shape;654;p6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 name="Google Shape;655;p6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6" name="Google Shape;656;p6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7" name="Google Shape;657;p6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58" name="Google Shape;658;p6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9" name="Google Shape;659;p6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25863835"/>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7008012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98133536"/>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81947523"/>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755687106"/>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2911991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1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49396689"/>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306945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98958599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22485122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67226786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60"/>
        <p:cNvGrpSpPr/>
        <p:nvPr/>
      </p:nvGrpSpPr>
      <p:grpSpPr>
        <a:xfrm>
          <a:off x="0" y="0"/>
          <a:ext cx="0" cy="0"/>
          <a:chOff x="0" y="0"/>
          <a:chExt cx="0" cy="0"/>
        </a:xfrm>
      </p:grpSpPr>
      <p:grpSp>
        <p:nvGrpSpPr>
          <p:cNvPr id="661" name="Google Shape;661;p615"/>
          <p:cNvGrpSpPr/>
          <p:nvPr/>
        </p:nvGrpSpPr>
        <p:grpSpPr>
          <a:xfrm>
            <a:off x="0" y="0"/>
            <a:ext cx="12192000" cy="2148830"/>
            <a:chOff x="0" y="0"/>
            <a:chExt cx="12192000" cy="2148830"/>
          </a:xfrm>
        </p:grpSpPr>
        <p:sp>
          <p:nvSpPr>
            <p:cNvPr id="662" name="Google Shape;662;p61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 name="Google Shape;663;p61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4" name="Google Shape;664;p61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5" name="Google Shape;665;p61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6" name="Google Shape;666;p61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67" name="Google Shape;667;p61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68" name="Google Shape;668;p61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7779880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342717378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9250104"/>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1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26979432"/>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903806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668031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136511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085333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03737756"/>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4410134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8573744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669"/>
        <p:cNvGrpSpPr/>
        <p:nvPr/>
      </p:nvGrpSpPr>
      <p:grpSpPr>
        <a:xfrm>
          <a:off x="0" y="0"/>
          <a:ext cx="0" cy="0"/>
          <a:chOff x="0" y="0"/>
          <a:chExt cx="0" cy="0"/>
        </a:xfrm>
      </p:grpSpPr>
      <p:sp>
        <p:nvSpPr>
          <p:cNvPr id="670" name="Google Shape;670;p6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1" name="Google Shape;671;p6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2" name="Google Shape;672;p6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73" name="Google Shape;673;p616"/>
          <p:cNvGrpSpPr/>
          <p:nvPr/>
        </p:nvGrpSpPr>
        <p:grpSpPr>
          <a:xfrm>
            <a:off x="7191542" y="1"/>
            <a:ext cx="5000459" cy="1425992"/>
            <a:chOff x="7191542" y="1"/>
            <a:chExt cx="5000459" cy="1425992"/>
          </a:xfrm>
        </p:grpSpPr>
        <p:pic>
          <p:nvPicPr>
            <p:cNvPr id="674" name="Google Shape;674;p6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5" name="Google Shape;675;p616"/>
            <p:cNvGrpSpPr/>
            <p:nvPr/>
          </p:nvGrpSpPr>
          <p:grpSpPr>
            <a:xfrm>
              <a:off x="7191542" y="1"/>
              <a:ext cx="5000459" cy="1425992"/>
              <a:chOff x="7186272" y="0"/>
              <a:chExt cx="5005729" cy="1427495"/>
            </a:xfrm>
          </p:grpSpPr>
          <p:sp>
            <p:nvSpPr>
              <p:cNvPr id="676" name="Google Shape;676;p6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7" name="Google Shape;677;p6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55621425"/>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67189437"/>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761380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0805526"/>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6222886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34569289"/>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821475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1846781"/>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790876133"/>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1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246213438"/>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374777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678"/>
        <p:cNvGrpSpPr/>
        <p:nvPr/>
      </p:nvGrpSpPr>
      <p:grpSpPr>
        <a:xfrm>
          <a:off x="0" y="0"/>
          <a:ext cx="0" cy="0"/>
          <a:chOff x="0" y="0"/>
          <a:chExt cx="0" cy="0"/>
        </a:xfrm>
      </p:grpSpPr>
      <p:grpSp>
        <p:nvGrpSpPr>
          <p:cNvPr id="679" name="Google Shape;679;p617"/>
          <p:cNvGrpSpPr/>
          <p:nvPr/>
        </p:nvGrpSpPr>
        <p:grpSpPr>
          <a:xfrm>
            <a:off x="0" y="5020347"/>
            <a:ext cx="12192000" cy="1837653"/>
            <a:chOff x="0" y="5020347"/>
            <a:chExt cx="12192000" cy="1837653"/>
          </a:xfrm>
        </p:grpSpPr>
        <p:sp>
          <p:nvSpPr>
            <p:cNvPr id="680" name="Google Shape;680;p61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2" name="Google Shape;682;p61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83" name="Google Shape;683;p6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84" name="Google Shape;684;p61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5" name="Google Shape;685;p61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70713621"/>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4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3"/>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3"/>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6"/>
            <a:ext cx="1945207" cy="879975"/>
          </a:xfrm>
          <a:prstGeom prst="rect">
            <a:avLst/>
          </a:prstGeom>
        </p:spPr>
      </p:pic>
    </p:spTree>
    <p:extLst>
      <p:ext uri="{BB962C8B-B14F-4D97-AF65-F5344CB8AC3E}">
        <p14:creationId xmlns:p14="http://schemas.microsoft.com/office/powerpoint/2010/main" val="2686760313"/>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1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489670539"/>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0610274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1798301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55913277"/>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1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599346074"/>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2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14200473"/>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92303473"/>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52403458"/>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566080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686"/>
        <p:cNvGrpSpPr/>
        <p:nvPr/>
      </p:nvGrpSpPr>
      <p:grpSpPr>
        <a:xfrm>
          <a:off x="0" y="0"/>
          <a:ext cx="0" cy="0"/>
          <a:chOff x="0" y="0"/>
          <a:chExt cx="0" cy="0"/>
        </a:xfrm>
      </p:grpSpPr>
      <p:sp>
        <p:nvSpPr>
          <p:cNvPr id="687" name="Google Shape;687;p61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88" name="Google Shape;688;p61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89" name="Google Shape;689;p618"/>
          <p:cNvGrpSpPr/>
          <p:nvPr/>
        </p:nvGrpSpPr>
        <p:grpSpPr>
          <a:xfrm>
            <a:off x="0" y="5379426"/>
            <a:ext cx="2807368" cy="753891"/>
            <a:chOff x="0" y="5379426"/>
            <a:chExt cx="2807368" cy="753891"/>
          </a:xfrm>
        </p:grpSpPr>
        <p:sp>
          <p:nvSpPr>
            <p:cNvPr id="690" name="Google Shape;690;p61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1" name="Google Shape;691;p61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692" name="Google Shape;692;p618"/>
          <p:cNvSpPr>
            <a:spLocks noGrp="1"/>
          </p:cNvSpPr>
          <p:nvPr>
            <p:ph type="pic" idx="2"/>
          </p:nvPr>
        </p:nvSpPr>
        <p:spPr>
          <a:xfrm>
            <a:off x="2807368" y="457202"/>
            <a:ext cx="8915400" cy="5943598"/>
          </a:xfrm>
          <a:prstGeom prst="rect">
            <a:avLst/>
          </a:prstGeom>
          <a:noFill/>
          <a:ln>
            <a:noFill/>
          </a:ln>
        </p:spPr>
      </p:sp>
      <p:pic>
        <p:nvPicPr>
          <p:cNvPr id="693" name="Google Shape;693;p61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89823653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57801832"/>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03612668"/>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8894671"/>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5358366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1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088268"/>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08147337"/>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17455493"/>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87776827"/>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preserve="1" userDrawn="1">
  <p:cSld name="1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67544830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2153857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94"/>
        <p:cNvGrpSpPr/>
        <p:nvPr/>
      </p:nvGrpSpPr>
      <p:grpSpPr>
        <a:xfrm>
          <a:off x="0" y="0"/>
          <a:ext cx="0" cy="0"/>
          <a:chOff x="0" y="0"/>
          <a:chExt cx="0" cy="0"/>
        </a:xfrm>
      </p:grpSpPr>
      <p:sp>
        <p:nvSpPr>
          <p:cNvPr id="695" name="Google Shape;695;p6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6" name="Google Shape;696;p6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7" name="Google Shape;697;p6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8" name="Google Shape;698;p6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9" name="Google Shape;699;p6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0" name="Google Shape;700;p6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01" name="Google Shape;701;p619"/>
          <p:cNvGrpSpPr/>
          <p:nvPr/>
        </p:nvGrpSpPr>
        <p:grpSpPr>
          <a:xfrm>
            <a:off x="7191542" y="1"/>
            <a:ext cx="5000459" cy="1425992"/>
            <a:chOff x="7191542" y="1"/>
            <a:chExt cx="5000459" cy="1425992"/>
          </a:xfrm>
        </p:grpSpPr>
        <p:pic>
          <p:nvPicPr>
            <p:cNvPr id="702" name="Google Shape;702;p6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3" name="Google Shape;703;p619"/>
            <p:cNvGrpSpPr/>
            <p:nvPr/>
          </p:nvGrpSpPr>
          <p:grpSpPr>
            <a:xfrm>
              <a:off x="7191542" y="1"/>
              <a:ext cx="5000459" cy="1425992"/>
              <a:chOff x="7186272" y="0"/>
              <a:chExt cx="5005729" cy="1427495"/>
            </a:xfrm>
          </p:grpSpPr>
          <p:sp>
            <p:nvSpPr>
              <p:cNvPr id="704" name="Google Shape;704;p6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5" name="Google Shape;705;p6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06" name="Google Shape;706;p61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54362711"/>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68321751"/>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64157043"/>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5997602"/>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084747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2967798"/>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733917133"/>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14723940"/>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64015749"/>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50247184"/>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184481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F68BCFB-F63E-4927-A5D7-64161AC82F4D}"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43717910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07"/>
        <p:cNvGrpSpPr/>
        <p:nvPr/>
      </p:nvGrpSpPr>
      <p:grpSpPr>
        <a:xfrm>
          <a:off x="0" y="0"/>
          <a:ext cx="0" cy="0"/>
          <a:chOff x="0" y="0"/>
          <a:chExt cx="0" cy="0"/>
        </a:xfrm>
      </p:grpSpPr>
      <p:sp>
        <p:nvSpPr>
          <p:cNvPr id="708" name="Google Shape;708;p6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9" name="Google Shape;709;p6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10" name="Google Shape;710;p6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1" name="Google Shape;711;p6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2" name="Google Shape;712;p6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3" name="Google Shape;713;p6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14" name="Google Shape;714;p620"/>
          <p:cNvGrpSpPr/>
          <p:nvPr/>
        </p:nvGrpSpPr>
        <p:grpSpPr>
          <a:xfrm>
            <a:off x="7191542" y="1"/>
            <a:ext cx="5000459" cy="1425992"/>
            <a:chOff x="7191542" y="1"/>
            <a:chExt cx="5000459" cy="1425992"/>
          </a:xfrm>
        </p:grpSpPr>
        <p:pic>
          <p:nvPicPr>
            <p:cNvPr id="715" name="Google Shape;715;p6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6" name="Google Shape;716;p620"/>
            <p:cNvGrpSpPr/>
            <p:nvPr/>
          </p:nvGrpSpPr>
          <p:grpSpPr>
            <a:xfrm>
              <a:off x="7191542" y="1"/>
              <a:ext cx="5000459" cy="1425992"/>
              <a:chOff x="7186272" y="0"/>
              <a:chExt cx="5005729" cy="1427495"/>
            </a:xfrm>
          </p:grpSpPr>
          <p:sp>
            <p:nvSpPr>
              <p:cNvPr id="717" name="Google Shape;717;p6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 name="Google Shape;718;p6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19" name="Google Shape;719;p6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65674404"/>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2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7545052"/>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0522176"/>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56316647"/>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15007"/>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71436499"/>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71332465"/>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835340"/>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65032775"/>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86188740"/>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682832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20"/>
        <p:cNvGrpSpPr/>
        <p:nvPr/>
      </p:nvGrpSpPr>
      <p:grpSpPr>
        <a:xfrm>
          <a:off x="0" y="0"/>
          <a:ext cx="0" cy="0"/>
          <a:chOff x="0" y="0"/>
          <a:chExt cx="0" cy="0"/>
        </a:xfrm>
      </p:grpSpPr>
      <p:grpSp>
        <p:nvGrpSpPr>
          <p:cNvPr id="721" name="Google Shape;721;p621"/>
          <p:cNvGrpSpPr/>
          <p:nvPr/>
        </p:nvGrpSpPr>
        <p:grpSpPr>
          <a:xfrm>
            <a:off x="7191542" y="1"/>
            <a:ext cx="5000459" cy="1425992"/>
            <a:chOff x="7191542" y="1"/>
            <a:chExt cx="5000459" cy="1425992"/>
          </a:xfrm>
        </p:grpSpPr>
        <p:pic>
          <p:nvPicPr>
            <p:cNvPr id="722" name="Google Shape;722;p6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3" name="Google Shape;723;p621"/>
            <p:cNvGrpSpPr/>
            <p:nvPr/>
          </p:nvGrpSpPr>
          <p:grpSpPr>
            <a:xfrm>
              <a:off x="7191542" y="1"/>
              <a:ext cx="5000459" cy="1425992"/>
              <a:chOff x="7186272" y="0"/>
              <a:chExt cx="5005729" cy="1427495"/>
            </a:xfrm>
          </p:grpSpPr>
          <p:sp>
            <p:nvSpPr>
              <p:cNvPr id="724" name="Google Shape;724;p6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5" name="Google Shape;725;p6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26" name="Google Shape;726;p6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7" name="Google Shape;727;p6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8" name="Google Shape;728;p6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9" name="Google Shape;729;p6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0" name="Google Shape;730;p6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43166206"/>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44879227"/>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2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53122155"/>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961826331"/>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2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4640852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9322650"/>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12428279"/>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61197351"/>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61759604"/>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678508954"/>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6361430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731"/>
        <p:cNvGrpSpPr/>
        <p:nvPr/>
      </p:nvGrpSpPr>
      <p:grpSpPr>
        <a:xfrm>
          <a:off x="0" y="0"/>
          <a:ext cx="0" cy="0"/>
          <a:chOff x="0" y="0"/>
          <a:chExt cx="0" cy="0"/>
        </a:xfrm>
      </p:grpSpPr>
      <p:sp>
        <p:nvSpPr>
          <p:cNvPr id="732" name="Google Shape;732;p6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6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34" name="Google Shape;734;p622"/>
          <p:cNvGrpSpPr/>
          <p:nvPr/>
        </p:nvGrpSpPr>
        <p:grpSpPr>
          <a:xfrm>
            <a:off x="7191542" y="1"/>
            <a:ext cx="5000459" cy="1425992"/>
            <a:chOff x="7191542" y="1"/>
            <a:chExt cx="5000459" cy="1425992"/>
          </a:xfrm>
        </p:grpSpPr>
        <p:pic>
          <p:nvPicPr>
            <p:cNvPr id="735" name="Google Shape;735;p6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6" name="Google Shape;736;p622"/>
            <p:cNvGrpSpPr/>
            <p:nvPr/>
          </p:nvGrpSpPr>
          <p:grpSpPr>
            <a:xfrm>
              <a:off x="7191542" y="1"/>
              <a:ext cx="5000459" cy="1425992"/>
              <a:chOff x="7186272" y="0"/>
              <a:chExt cx="5005729" cy="1427495"/>
            </a:xfrm>
          </p:grpSpPr>
          <p:sp>
            <p:nvSpPr>
              <p:cNvPr id="737" name="Google Shape;737;p6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 name="Google Shape;738;p6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39" name="Google Shape;739;p6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0" name="Google Shape;740;p6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41" name="Google Shape;741;p6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2" name="Google Shape;742;p6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21424485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0042282"/>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23886083"/>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5621496"/>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38964840"/>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2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823016669"/>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0695613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userDrawn="1">
  <p:cSld name="2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061893569"/>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706752483"/>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69605648"/>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5345104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743"/>
        <p:cNvGrpSpPr/>
        <p:nvPr/>
      </p:nvGrpSpPr>
      <p:grpSpPr>
        <a:xfrm>
          <a:off x="0" y="0"/>
          <a:ext cx="0" cy="0"/>
          <a:chOff x="0" y="0"/>
          <a:chExt cx="0" cy="0"/>
        </a:xfrm>
      </p:grpSpPr>
      <p:grpSp>
        <p:nvGrpSpPr>
          <p:cNvPr id="744" name="Google Shape;744;p623"/>
          <p:cNvGrpSpPr/>
          <p:nvPr/>
        </p:nvGrpSpPr>
        <p:grpSpPr>
          <a:xfrm>
            <a:off x="7191542" y="1"/>
            <a:ext cx="5000459" cy="1425992"/>
            <a:chOff x="7191542" y="1"/>
            <a:chExt cx="5000459" cy="1425992"/>
          </a:xfrm>
        </p:grpSpPr>
        <p:pic>
          <p:nvPicPr>
            <p:cNvPr id="745" name="Google Shape;745;p6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6" name="Google Shape;746;p623"/>
            <p:cNvGrpSpPr/>
            <p:nvPr/>
          </p:nvGrpSpPr>
          <p:grpSpPr>
            <a:xfrm>
              <a:off x="7191542" y="1"/>
              <a:ext cx="5000459" cy="1425992"/>
              <a:chOff x="7186272" y="0"/>
              <a:chExt cx="5005729" cy="1427495"/>
            </a:xfrm>
          </p:grpSpPr>
          <p:sp>
            <p:nvSpPr>
              <p:cNvPr id="747" name="Google Shape;747;p6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 name="Google Shape;748;p6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49" name="Google Shape;749;p6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0" name="Google Shape;750;p6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1" name="Google Shape;751;p6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2" name="Google Shape;752;p6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3" name="Google Shape;753;p6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4" name="Google Shape;754;p6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55" name="Google Shape;755;p6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6" name="Google Shape;756;p6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12966203"/>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3252223"/>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8156627"/>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36215069"/>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7540280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60903073"/>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9703401"/>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3366726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2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726075608"/>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982200431"/>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4356456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757"/>
        <p:cNvGrpSpPr/>
        <p:nvPr/>
      </p:nvGrpSpPr>
      <p:grpSpPr>
        <a:xfrm>
          <a:off x="0" y="0"/>
          <a:ext cx="0" cy="0"/>
          <a:chOff x="0" y="0"/>
          <a:chExt cx="0" cy="0"/>
        </a:xfrm>
      </p:grpSpPr>
      <p:grpSp>
        <p:nvGrpSpPr>
          <p:cNvPr id="758" name="Google Shape;758;p624"/>
          <p:cNvGrpSpPr/>
          <p:nvPr/>
        </p:nvGrpSpPr>
        <p:grpSpPr>
          <a:xfrm>
            <a:off x="7191542" y="1"/>
            <a:ext cx="5000459" cy="1425992"/>
            <a:chOff x="7191542" y="1"/>
            <a:chExt cx="5000459" cy="1425992"/>
          </a:xfrm>
        </p:grpSpPr>
        <p:pic>
          <p:nvPicPr>
            <p:cNvPr id="759" name="Google Shape;759;p6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0" name="Google Shape;760;p624"/>
            <p:cNvGrpSpPr/>
            <p:nvPr/>
          </p:nvGrpSpPr>
          <p:grpSpPr>
            <a:xfrm>
              <a:off x="7191542" y="1"/>
              <a:ext cx="5000459" cy="1425992"/>
              <a:chOff x="7186272" y="0"/>
              <a:chExt cx="5005729" cy="1427495"/>
            </a:xfrm>
          </p:grpSpPr>
          <p:sp>
            <p:nvSpPr>
              <p:cNvPr id="761" name="Google Shape;761;p6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2" name="Google Shape;762;p6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3" name="Google Shape;763;p6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64" name="Google Shape;764;p6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65" name="Google Shape;765;p6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6" name="Google Shape;766;p6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5838830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2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35917227"/>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90325889"/>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539877"/>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11455481"/>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3114373"/>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61653861"/>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63489580"/>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11646323"/>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56434858"/>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2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411338771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767"/>
        <p:cNvGrpSpPr/>
        <p:nvPr/>
      </p:nvGrpSpPr>
      <p:grpSpPr>
        <a:xfrm>
          <a:off x="0" y="0"/>
          <a:ext cx="0" cy="0"/>
          <a:chOff x="0" y="0"/>
          <a:chExt cx="0" cy="0"/>
        </a:xfrm>
      </p:grpSpPr>
      <p:grpSp>
        <p:nvGrpSpPr>
          <p:cNvPr id="768" name="Google Shape;768;p625"/>
          <p:cNvGrpSpPr/>
          <p:nvPr/>
        </p:nvGrpSpPr>
        <p:grpSpPr>
          <a:xfrm>
            <a:off x="0" y="0"/>
            <a:ext cx="12192000" cy="2148830"/>
            <a:chOff x="0" y="0"/>
            <a:chExt cx="12192000" cy="2148830"/>
          </a:xfrm>
        </p:grpSpPr>
        <p:sp>
          <p:nvSpPr>
            <p:cNvPr id="769" name="Google Shape;769;p6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0" name="Google Shape;770;p6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71" name="Google Shape;771;p6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72" name="Google Shape;772;p6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3" name="Google Shape;773;p6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74" name="Google Shape;774;p62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75" name="Google Shape;775;p62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588695858"/>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87324370"/>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93114"/>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36587028"/>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56046966"/>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2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72289054"/>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26220596"/>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3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844166654"/>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20681362"/>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130239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3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4995561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776"/>
        <p:cNvGrpSpPr/>
        <p:nvPr/>
      </p:nvGrpSpPr>
      <p:grpSpPr>
        <a:xfrm>
          <a:off x="0" y="0"/>
          <a:ext cx="0" cy="0"/>
          <a:chOff x="0" y="0"/>
          <a:chExt cx="0" cy="0"/>
        </a:xfrm>
      </p:grpSpPr>
      <p:sp>
        <p:nvSpPr>
          <p:cNvPr id="777" name="Google Shape;777;p6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6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6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80" name="Google Shape;780;p626"/>
          <p:cNvGrpSpPr/>
          <p:nvPr/>
        </p:nvGrpSpPr>
        <p:grpSpPr>
          <a:xfrm>
            <a:off x="7191542" y="1"/>
            <a:ext cx="5000459" cy="1425992"/>
            <a:chOff x="7191542" y="1"/>
            <a:chExt cx="5000459" cy="1425992"/>
          </a:xfrm>
        </p:grpSpPr>
        <p:pic>
          <p:nvPicPr>
            <p:cNvPr id="781" name="Google Shape;781;p6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2" name="Google Shape;782;p626"/>
            <p:cNvGrpSpPr/>
            <p:nvPr/>
          </p:nvGrpSpPr>
          <p:grpSpPr>
            <a:xfrm>
              <a:off x="7191542" y="1"/>
              <a:ext cx="5000459" cy="1425992"/>
              <a:chOff x="7186272" y="0"/>
              <a:chExt cx="5005729" cy="1427495"/>
            </a:xfrm>
          </p:grpSpPr>
          <p:sp>
            <p:nvSpPr>
              <p:cNvPr id="783" name="Google Shape;783;p6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4" name="Google Shape;784;p6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7926030"/>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4491603"/>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4830823"/>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91459987"/>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268678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66975655"/>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2464515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0126059"/>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3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53498730"/>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3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68313779"/>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20582475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785"/>
        <p:cNvGrpSpPr/>
        <p:nvPr/>
      </p:nvGrpSpPr>
      <p:grpSpPr>
        <a:xfrm>
          <a:off x="0" y="0"/>
          <a:ext cx="0" cy="0"/>
          <a:chOff x="0" y="0"/>
          <a:chExt cx="0" cy="0"/>
        </a:xfrm>
      </p:grpSpPr>
      <p:sp>
        <p:nvSpPr>
          <p:cNvPr id="786" name="Google Shape;786;p6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87" name="Google Shape;787;p6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8" name="Google Shape;788;p6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9" name="Google Shape;789;p6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0" name="Google Shape;790;p6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1" name="Google Shape;791;p6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92" name="Google Shape;792;p627"/>
          <p:cNvGrpSpPr/>
          <p:nvPr/>
        </p:nvGrpSpPr>
        <p:grpSpPr>
          <a:xfrm>
            <a:off x="7191542" y="1"/>
            <a:ext cx="5000459" cy="1425992"/>
            <a:chOff x="7191542" y="1"/>
            <a:chExt cx="5000459" cy="1425992"/>
          </a:xfrm>
        </p:grpSpPr>
        <p:pic>
          <p:nvPicPr>
            <p:cNvPr id="793" name="Google Shape;793;p6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4" name="Google Shape;794;p627"/>
            <p:cNvGrpSpPr/>
            <p:nvPr/>
          </p:nvGrpSpPr>
          <p:grpSpPr>
            <a:xfrm>
              <a:off x="7191542" y="1"/>
              <a:ext cx="5000459" cy="1425992"/>
              <a:chOff x="7186272" y="0"/>
              <a:chExt cx="5005729" cy="1427495"/>
            </a:xfrm>
          </p:grpSpPr>
          <p:sp>
            <p:nvSpPr>
              <p:cNvPr id="795" name="Google Shape;795;p6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6" name="Google Shape;796;p6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97" name="Google Shape;797;p6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739179045"/>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preserve="1" userDrawn="1">
  <p:cSld name="3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318789119"/>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3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4032244105"/>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0643541"/>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3466460"/>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98923405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userDrawn="1">
  <p:cSld name="3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910392916"/>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userDrawn="1">
  <p:cSld name="3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843921822"/>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256694"/>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7903960"/>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woTxTwoObj" preserve="1">
  <p:cSld name="3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257673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798"/>
        <p:cNvGrpSpPr/>
        <p:nvPr/>
      </p:nvGrpSpPr>
      <p:grpSpPr>
        <a:xfrm>
          <a:off x="0" y="0"/>
          <a:ext cx="0" cy="0"/>
          <a:chOff x="0" y="0"/>
          <a:chExt cx="0" cy="0"/>
        </a:xfrm>
      </p:grpSpPr>
      <p:sp>
        <p:nvSpPr>
          <p:cNvPr id="799" name="Google Shape;799;p6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00" name="Google Shape;800;p6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1" name="Google Shape;801;p6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 name="Google Shape;802;p6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3" name="Google Shape;803;p6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4" name="Google Shape;804;p6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5" name="Google Shape;805;p628"/>
          <p:cNvGrpSpPr/>
          <p:nvPr/>
        </p:nvGrpSpPr>
        <p:grpSpPr>
          <a:xfrm>
            <a:off x="7191542" y="1"/>
            <a:ext cx="5000459" cy="1425992"/>
            <a:chOff x="7191542" y="1"/>
            <a:chExt cx="5000459" cy="1425992"/>
          </a:xfrm>
        </p:grpSpPr>
        <p:pic>
          <p:nvPicPr>
            <p:cNvPr id="806" name="Google Shape;806;p6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7" name="Google Shape;807;p628"/>
            <p:cNvGrpSpPr/>
            <p:nvPr/>
          </p:nvGrpSpPr>
          <p:grpSpPr>
            <a:xfrm>
              <a:off x="7191542" y="1"/>
              <a:ext cx="5000459" cy="1425992"/>
              <a:chOff x="7186272" y="0"/>
              <a:chExt cx="5005729" cy="1427495"/>
            </a:xfrm>
          </p:grpSpPr>
          <p:sp>
            <p:nvSpPr>
              <p:cNvPr id="808" name="Google Shape;808;p6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 name="Google Shape;809;p6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10" name="Google Shape;810;p6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332512170"/>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994900186"/>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42183639"/>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06956994"/>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38638550"/>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3634117"/>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obj" preserve="1">
  <p:cSld name="2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7083625"/>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2329281"/>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twoTxTwoObj" preserve="1">
  <p:cSld name="3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201293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754110712"/>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3016057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811"/>
        <p:cNvGrpSpPr/>
        <p:nvPr/>
      </p:nvGrpSpPr>
      <p:grpSpPr>
        <a:xfrm>
          <a:off x="0" y="0"/>
          <a:ext cx="0" cy="0"/>
          <a:chOff x="0" y="0"/>
          <a:chExt cx="0" cy="0"/>
        </a:xfrm>
      </p:grpSpPr>
      <p:sp>
        <p:nvSpPr>
          <p:cNvPr id="812" name="Google Shape;812;p6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3" name="Google Shape;813;p6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4" name="Google Shape;814;p6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5" name="Google Shape;815;p6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6" name="Google Shape;816;p6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7" name="Google Shape;817;p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18" name="Google Shape;818;p629"/>
          <p:cNvGrpSpPr/>
          <p:nvPr/>
        </p:nvGrpSpPr>
        <p:grpSpPr>
          <a:xfrm>
            <a:off x="7191542" y="1"/>
            <a:ext cx="5000459" cy="1425992"/>
            <a:chOff x="7191542" y="1"/>
            <a:chExt cx="5000459" cy="1425992"/>
          </a:xfrm>
        </p:grpSpPr>
        <p:pic>
          <p:nvPicPr>
            <p:cNvPr id="819" name="Google Shape;819;p6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0" name="Google Shape;820;p629"/>
            <p:cNvGrpSpPr/>
            <p:nvPr/>
          </p:nvGrpSpPr>
          <p:grpSpPr>
            <a:xfrm>
              <a:off x="7191542" y="1"/>
              <a:ext cx="5000459" cy="1425992"/>
              <a:chOff x="7186272" y="0"/>
              <a:chExt cx="5005729" cy="1427495"/>
            </a:xfrm>
          </p:grpSpPr>
          <p:sp>
            <p:nvSpPr>
              <p:cNvPr id="821" name="Google Shape;821;p6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 name="Google Shape;822;p6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23" name="Google Shape;823;p6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756022277"/>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35878462"/>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836219737"/>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8104353"/>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72014824"/>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2159758"/>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44311344"/>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4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17158715"/>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3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764737361"/>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28509815"/>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3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24027748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F68BCFB-F63E-4927-A5D7-64161AC82F4D}" type="datetimeFigureOut">
              <a:rPr lang="en-US" smtClean="0"/>
              <a:t>10/31/2025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296192399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824"/>
        <p:cNvGrpSpPr/>
        <p:nvPr/>
      </p:nvGrpSpPr>
      <p:grpSpPr>
        <a:xfrm>
          <a:off x="0" y="0"/>
          <a:ext cx="0" cy="0"/>
          <a:chOff x="0" y="0"/>
          <a:chExt cx="0" cy="0"/>
        </a:xfrm>
      </p:grpSpPr>
      <p:sp>
        <p:nvSpPr>
          <p:cNvPr id="825" name="Google Shape;825;p6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6" name="Google Shape;826;p6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7" name="Google Shape;827;p6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8" name="Google Shape;828;p6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9" name="Google Shape;829;p6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0" name="Google Shape;830;p6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1" name="Google Shape;831;p630"/>
          <p:cNvGrpSpPr/>
          <p:nvPr/>
        </p:nvGrpSpPr>
        <p:grpSpPr>
          <a:xfrm>
            <a:off x="7191542" y="1"/>
            <a:ext cx="5000459" cy="1425992"/>
            <a:chOff x="7191542" y="1"/>
            <a:chExt cx="5000459" cy="1425992"/>
          </a:xfrm>
        </p:grpSpPr>
        <p:pic>
          <p:nvPicPr>
            <p:cNvPr id="832" name="Google Shape;832;p6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3" name="Google Shape;833;p630"/>
            <p:cNvGrpSpPr/>
            <p:nvPr/>
          </p:nvGrpSpPr>
          <p:grpSpPr>
            <a:xfrm>
              <a:off x="7191542" y="1"/>
              <a:ext cx="5000459" cy="1425992"/>
              <a:chOff x="7186272" y="0"/>
              <a:chExt cx="5005729" cy="1427495"/>
            </a:xfrm>
          </p:grpSpPr>
          <p:sp>
            <p:nvSpPr>
              <p:cNvPr id="834" name="Google Shape;834;p6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5" name="Google Shape;835;p6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6" name="Google Shape;836;p6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440035676"/>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59861233"/>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7613163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941067804"/>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07779675"/>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02131224"/>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330937199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82721826"/>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97436291"/>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10728162"/>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137461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837"/>
        <p:cNvGrpSpPr/>
        <p:nvPr/>
      </p:nvGrpSpPr>
      <p:grpSpPr>
        <a:xfrm>
          <a:off x="0" y="0"/>
          <a:ext cx="0" cy="0"/>
          <a:chOff x="0" y="0"/>
          <a:chExt cx="0" cy="0"/>
        </a:xfrm>
      </p:grpSpPr>
      <p:sp>
        <p:nvSpPr>
          <p:cNvPr id="838" name="Google Shape;838;p63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39" name="Google Shape;839;p63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0" name="Google Shape;840;p63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41" name="Google Shape;841;p631"/>
          <p:cNvSpPr>
            <a:spLocks noGrp="1"/>
          </p:cNvSpPr>
          <p:nvPr>
            <p:ph type="pic" idx="2"/>
          </p:nvPr>
        </p:nvSpPr>
        <p:spPr>
          <a:xfrm>
            <a:off x="7118684" y="233915"/>
            <a:ext cx="5073316" cy="5943600"/>
          </a:xfrm>
          <a:prstGeom prst="rect">
            <a:avLst/>
          </a:prstGeom>
          <a:noFill/>
          <a:ln>
            <a:noFill/>
          </a:ln>
        </p:spPr>
      </p:sp>
      <p:grpSp>
        <p:nvGrpSpPr>
          <p:cNvPr id="842" name="Google Shape;842;p631"/>
          <p:cNvGrpSpPr/>
          <p:nvPr/>
        </p:nvGrpSpPr>
        <p:grpSpPr>
          <a:xfrm>
            <a:off x="0" y="5020348"/>
            <a:ext cx="12192000" cy="1837653"/>
            <a:chOff x="0" y="5020348"/>
            <a:chExt cx="12192000" cy="1837653"/>
          </a:xfrm>
        </p:grpSpPr>
        <p:sp>
          <p:nvSpPr>
            <p:cNvPr id="843" name="Google Shape;843;p6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44" name="Google Shape;844;p63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45" name="Google Shape;845;p6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55279263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91150385"/>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8808338"/>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9240345"/>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4874922"/>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0759325"/>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056804257"/>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22311952"/>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4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403461166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001387502"/>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preserve="1" userDrawn="1">
  <p:cSld name="4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5032999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846"/>
        <p:cNvGrpSpPr/>
        <p:nvPr/>
      </p:nvGrpSpPr>
      <p:grpSpPr>
        <a:xfrm>
          <a:off x="0" y="0"/>
          <a:ext cx="0" cy="0"/>
          <a:chOff x="0" y="0"/>
          <a:chExt cx="0" cy="0"/>
        </a:xfrm>
      </p:grpSpPr>
      <p:grpSp>
        <p:nvGrpSpPr>
          <p:cNvPr id="847" name="Google Shape;847;p632"/>
          <p:cNvGrpSpPr/>
          <p:nvPr/>
        </p:nvGrpSpPr>
        <p:grpSpPr>
          <a:xfrm>
            <a:off x="0" y="5020347"/>
            <a:ext cx="12192000" cy="1837653"/>
            <a:chOff x="0" y="5020347"/>
            <a:chExt cx="12192000" cy="1837653"/>
          </a:xfrm>
        </p:grpSpPr>
        <p:sp>
          <p:nvSpPr>
            <p:cNvPr id="848" name="Google Shape;848;p63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49" name="Google Shape;849;p6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50" name="Google Shape;850;p63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51" name="Google Shape;851;p6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52" name="Google Shape;852;p63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3" name="Google Shape;853;p63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65973555"/>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4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052118489"/>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woTxTwoObj" preserve="1">
  <p:cSld name="4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2884185"/>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63481323"/>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14319956"/>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1504155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3442588319"/>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953110"/>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75119989"/>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4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70736446"/>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4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75624295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54"/>
        <p:cNvGrpSpPr/>
        <p:nvPr/>
      </p:nvGrpSpPr>
      <p:grpSpPr>
        <a:xfrm>
          <a:off x="0" y="0"/>
          <a:ext cx="0" cy="0"/>
          <a:chOff x="0" y="0"/>
          <a:chExt cx="0" cy="0"/>
        </a:xfrm>
      </p:grpSpPr>
      <p:sp>
        <p:nvSpPr>
          <p:cNvPr id="855" name="Google Shape;855;p63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56" name="Google Shape;856;p6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57" name="Google Shape;857;p633"/>
          <p:cNvGrpSpPr/>
          <p:nvPr/>
        </p:nvGrpSpPr>
        <p:grpSpPr>
          <a:xfrm>
            <a:off x="0" y="5379426"/>
            <a:ext cx="2807368" cy="753891"/>
            <a:chOff x="0" y="5379426"/>
            <a:chExt cx="2807368" cy="753891"/>
          </a:xfrm>
        </p:grpSpPr>
        <p:sp>
          <p:nvSpPr>
            <p:cNvPr id="858" name="Google Shape;858;p6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59" name="Google Shape;859;p6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60" name="Google Shape;860;p633"/>
          <p:cNvSpPr>
            <a:spLocks noGrp="1"/>
          </p:cNvSpPr>
          <p:nvPr>
            <p:ph type="pic" idx="2"/>
          </p:nvPr>
        </p:nvSpPr>
        <p:spPr>
          <a:xfrm>
            <a:off x="2807368" y="457202"/>
            <a:ext cx="8915400" cy="5943598"/>
          </a:xfrm>
          <a:prstGeom prst="rect">
            <a:avLst/>
          </a:prstGeom>
          <a:noFill/>
          <a:ln>
            <a:noFill/>
          </a:ln>
        </p:spPr>
      </p:sp>
      <p:pic>
        <p:nvPicPr>
          <p:cNvPr id="861" name="Google Shape;861;p63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273956164"/>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8359029"/>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50581366"/>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05077921"/>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493205685"/>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602039165"/>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36745195"/>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10870764"/>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3052738"/>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4077609819"/>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4808037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62"/>
        <p:cNvGrpSpPr/>
        <p:nvPr/>
      </p:nvGrpSpPr>
      <p:grpSpPr>
        <a:xfrm>
          <a:off x="0" y="0"/>
          <a:ext cx="0" cy="0"/>
          <a:chOff x="0" y="0"/>
          <a:chExt cx="0" cy="0"/>
        </a:xfrm>
      </p:grpSpPr>
      <p:sp>
        <p:nvSpPr>
          <p:cNvPr id="863" name="Google Shape;863;p6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64" name="Google Shape;864;p6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5" name="Google Shape;865;p6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6" name="Google Shape;866;p6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7" name="Google Shape;867;p6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8" name="Google Shape;868;p6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69" name="Google Shape;869;p634"/>
          <p:cNvGrpSpPr/>
          <p:nvPr/>
        </p:nvGrpSpPr>
        <p:grpSpPr>
          <a:xfrm>
            <a:off x="7191542" y="1"/>
            <a:ext cx="5000459" cy="1425992"/>
            <a:chOff x="7191542" y="1"/>
            <a:chExt cx="5000459" cy="1425992"/>
          </a:xfrm>
        </p:grpSpPr>
        <p:pic>
          <p:nvPicPr>
            <p:cNvPr id="870" name="Google Shape;870;p6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1" name="Google Shape;871;p634"/>
            <p:cNvGrpSpPr/>
            <p:nvPr/>
          </p:nvGrpSpPr>
          <p:grpSpPr>
            <a:xfrm>
              <a:off x="7191542" y="1"/>
              <a:ext cx="5000459" cy="1425992"/>
              <a:chOff x="7186272" y="0"/>
              <a:chExt cx="5005729" cy="1427495"/>
            </a:xfrm>
          </p:grpSpPr>
          <p:sp>
            <p:nvSpPr>
              <p:cNvPr id="872" name="Google Shape;872;p6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3" name="Google Shape;873;p6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74" name="Google Shape;874;p63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458948438"/>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06635401"/>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5794840"/>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2649154987"/>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4153977895"/>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688900426"/>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45292737"/>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47604064"/>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86953635"/>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032644586"/>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3043130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75"/>
        <p:cNvGrpSpPr/>
        <p:nvPr/>
      </p:nvGrpSpPr>
      <p:grpSpPr>
        <a:xfrm>
          <a:off x="0" y="0"/>
          <a:ext cx="0" cy="0"/>
          <a:chOff x="0" y="0"/>
          <a:chExt cx="0" cy="0"/>
        </a:xfrm>
      </p:grpSpPr>
      <p:sp>
        <p:nvSpPr>
          <p:cNvPr id="876" name="Google Shape;876;p6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77" name="Google Shape;877;p6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8" name="Google Shape;878;p6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 name="Google Shape;879;p6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0" name="Google Shape;880;p6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1" name="Google Shape;881;p6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82" name="Google Shape;882;p635"/>
          <p:cNvGrpSpPr/>
          <p:nvPr/>
        </p:nvGrpSpPr>
        <p:grpSpPr>
          <a:xfrm>
            <a:off x="7191542" y="1"/>
            <a:ext cx="5000459" cy="1425992"/>
            <a:chOff x="7191542" y="1"/>
            <a:chExt cx="5000459" cy="1425992"/>
          </a:xfrm>
        </p:grpSpPr>
        <p:pic>
          <p:nvPicPr>
            <p:cNvPr id="883" name="Google Shape;883;p6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4" name="Google Shape;884;p635"/>
            <p:cNvGrpSpPr/>
            <p:nvPr/>
          </p:nvGrpSpPr>
          <p:grpSpPr>
            <a:xfrm>
              <a:off x="7191542" y="1"/>
              <a:ext cx="5000459" cy="1425992"/>
              <a:chOff x="7186272" y="0"/>
              <a:chExt cx="5005729" cy="1427495"/>
            </a:xfrm>
          </p:grpSpPr>
          <p:sp>
            <p:nvSpPr>
              <p:cNvPr id="885" name="Google Shape;885;p6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 name="Google Shape;886;p6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87" name="Google Shape;887;p6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697350960"/>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000073"/>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98676934"/>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36073218"/>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177286125"/>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184415169"/>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64464456"/>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223662566"/>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40628262"/>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61076828"/>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p:cSld name="2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5697610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888"/>
        <p:cNvGrpSpPr/>
        <p:nvPr/>
      </p:nvGrpSpPr>
      <p:grpSpPr>
        <a:xfrm>
          <a:off x="0" y="0"/>
          <a:ext cx="0" cy="0"/>
          <a:chOff x="0" y="0"/>
          <a:chExt cx="0" cy="0"/>
        </a:xfrm>
      </p:grpSpPr>
      <p:grpSp>
        <p:nvGrpSpPr>
          <p:cNvPr id="889" name="Google Shape;889;p636"/>
          <p:cNvGrpSpPr/>
          <p:nvPr/>
        </p:nvGrpSpPr>
        <p:grpSpPr>
          <a:xfrm>
            <a:off x="7191542" y="1"/>
            <a:ext cx="5000459" cy="1425992"/>
            <a:chOff x="7191542" y="1"/>
            <a:chExt cx="5000459" cy="1425992"/>
          </a:xfrm>
        </p:grpSpPr>
        <p:pic>
          <p:nvPicPr>
            <p:cNvPr id="890" name="Google Shape;890;p6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 name="Google Shape;891;p636"/>
            <p:cNvGrpSpPr/>
            <p:nvPr/>
          </p:nvGrpSpPr>
          <p:grpSpPr>
            <a:xfrm>
              <a:off x="7191542" y="1"/>
              <a:ext cx="5000459" cy="1425992"/>
              <a:chOff x="7186272" y="0"/>
              <a:chExt cx="5005729" cy="1427495"/>
            </a:xfrm>
          </p:grpSpPr>
          <p:sp>
            <p:nvSpPr>
              <p:cNvPr id="892" name="Google Shape;892;p6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3" name="Google Shape;893;p6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94" name="Google Shape;894;p6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95" name="Google Shape;895;p6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6" name="Google Shape;896;p6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7" name="Google Shape;897;p6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8" name="Google Shape;898;p6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57628889"/>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13077905"/>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308497636"/>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5438163"/>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p:cSld name="3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025085495"/>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65385072"/>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00748234"/>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p:cSld name="3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226953074"/>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38363846"/>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71514815"/>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951209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899"/>
        <p:cNvGrpSpPr/>
        <p:nvPr/>
      </p:nvGrpSpPr>
      <p:grpSpPr>
        <a:xfrm>
          <a:off x="0" y="0"/>
          <a:ext cx="0" cy="0"/>
          <a:chOff x="0" y="0"/>
          <a:chExt cx="0" cy="0"/>
        </a:xfrm>
      </p:grpSpPr>
      <p:sp>
        <p:nvSpPr>
          <p:cNvPr id="900" name="Google Shape;900;p6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1" name="Google Shape;901;p6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02" name="Google Shape;902;p637"/>
          <p:cNvGrpSpPr/>
          <p:nvPr/>
        </p:nvGrpSpPr>
        <p:grpSpPr>
          <a:xfrm>
            <a:off x="7191542" y="1"/>
            <a:ext cx="5000459" cy="1425992"/>
            <a:chOff x="7191542" y="1"/>
            <a:chExt cx="5000459" cy="1425992"/>
          </a:xfrm>
        </p:grpSpPr>
        <p:pic>
          <p:nvPicPr>
            <p:cNvPr id="903" name="Google Shape;903;p6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4" name="Google Shape;904;p637"/>
            <p:cNvGrpSpPr/>
            <p:nvPr/>
          </p:nvGrpSpPr>
          <p:grpSpPr>
            <a:xfrm>
              <a:off x="7191542" y="1"/>
              <a:ext cx="5000459" cy="1425992"/>
              <a:chOff x="7186272" y="0"/>
              <a:chExt cx="5005729" cy="1427495"/>
            </a:xfrm>
          </p:grpSpPr>
          <p:sp>
            <p:nvSpPr>
              <p:cNvPr id="905" name="Google Shape;905;p6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 name="Google Shape;906;p6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7" name="Google Shape;907;p6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8" name="Google Shape;908;p6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6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6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90852612"/>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p:cSld name="3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44878630"/>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4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17032430"/>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4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409349794"/>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81633755"/>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
  <p:cSld name="4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08054760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075528"/>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531018663"/>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97060829"/>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82344147"/>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35415830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911"/>
        <p:cNvGrpSpPr/>
        <p:nvPr/>
      </p:nvGrpSpPr>
      <p:grpSpPr>
        <a:xfrm>
          <a:off x="0" y="0"/>
          <a:ext cx="0" cy="0"/>
          <a:chOff x="0" y="0"/>
          <a:chExt cx="0" cy="0"/>
        </a:xfrm>
      </p:grpSpPr>
      <p:grpSp>
        <p:nvGrpSpPr>
          <p:cNvPr id="912" name="Google Shape;912;p638"/>
          <p:cNvGrpSpPr/>
          <p:nvPr/>
        </p:nvGrpSpPr>
        <p:grpSpPr>
          <a:xfrm>
            <a:off x="7191542" y="1"/>
            <a:ext cx="5000459" cy="1425992"/>
            <a:chOff x="7191542" y="1"/>
            <a:chExt cx="5000459" cy="1425992"/>
          </a:xfrm>
        </p:grpSpPr>
        <p:pic>
          <p:nvPicPr>
            <p:cNvPr id="913" name="Google Shape;913;p6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4" name="Google Shape;914;p638"/>
            <p:cNvGrpSpPr/>
            <p:nvPr/>
          </p:nvGrpSpPr>
          <p:grpSpPr>
            <a:xfrm>
              <a:off x="7191542" y="1"/>
              <a:ext cx="5000459" cy="1425992"/>
              <a:chOff x="7186272" y="0"/>
              <a:chExt cx="5005729" cy="1427495"/>
            </a:xfrm>
          </p:grpSpPr>
          <p:sp>
            <p:nvSpPr>
              <p:cNvPr id="915" name="Google Shape;915;p6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 name="Google Shape;916;p6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17" name="Google Shape;917;p6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8" name="Google Shape;918;p6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9" name="Google Shape;919;p6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0" name="Google Shape;920;p6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1" name="Google Shape;921;p6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6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6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6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23457581"/>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27944231"/>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066430936"/>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66414475"/>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11848396"/>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4469991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370932495"/>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243005758"/>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293261621"/>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73774644"/>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14819551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925"/>
        <p:cNvGrpSpPr/>
        <p:nvPr/>
      </p:nvGrpSpPr>
      <p:grpSpPr>
        <a:xfrm>
          <a:off x="0" y="0"/>
          <a:ext cx="0" cy="0"/>
          <a:chOff x="0" y="0"/>
          <a:chExt cx="0" cy="0"/>
        </a:xfrm>
      </p:grpSpPr>
      <p:grpSp>
        <p:nvGrpSpPr>
          <p:cNvPr id="926" name="Google Shape;926;p639"/>
          <p:cNvGrpSpPr/>
          <p:nvPr/>
        </p:nvGrpSpPr>
        <p:grpSpPr>
          <a:xfrm>
            <a:off x="7191542" y="1"/>
            <a:ext cx="5000459" cy="1425992"/>
            <a:chOff x="7191542" y="1"/>
            <a:chExt cx="5000459" cy="1425992"/>
          </a:xfrm>
        </p:grpSpPr>
        <p:pic>
          <p:nvPicPr>
            <p:cNvPr id="927" name="Google Shape;927;p6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8" name="Google Shape;928;p639"/>
            <p:cNvGrpSpPr/>
            <p:nvPr/>
          </p:nvGrpSpPr>
          <p:grpSpPr>
            <a:xfrm>
              <a:off x="7191542" y="1"/>
              <a:ext cx="5000459" cy="1425992"/>
              <a:chOff x="7186272" y="0"/>
              <a:chExt cx="5005729" cy="1427495"/>
            </a:xfrm>
          </p:grpSpPr>
          <p:sp>
            <p:nvSpPr>
              <p:cNvPr id="929" name="Google Shape;929;p6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0" name="Google Shape;930;p6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31" name="Google Shape;931;p6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2" name="Google Shape;932;p6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3" name="Google Shape;933;p6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4" name="Google Shape;934;p6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57605885"/>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06229839"/>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181006360"/>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51463901"/>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p:cSld name="3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295736903"/>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3952844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1584178"/>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p:cSld name="3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60662599"/>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31073795"/>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10/31/2025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48892440"/>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363696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33.xml"/><Relationship Id="rId3" Type="http://schemas.openxmlformats.org/officeDocument/2006/relationships/slideLayout" Target="../slideLayouts/slideLayout1628.xml"/><Relationship Id="rId7" Type="http://schemas.openxmlformats.org/officeDocument/2006/relationships/slideLayout" Target="../slideLayouts/slideLayout1632.xml"/><Relationship Id="rId12" Type="http://schemas.openxmlformats.org/officeDocument/2006/relationships/theme" Target="../theme/theme10.xml"/><Relationship Id="rId2" Type="http://schemas.openxmlformats.org/officeDocument/2006/relationships/slideLayout" Target="../slideLayouts/slideLayout1627.xml"/><Relationship Id="rId1" Type="http://schemas.openxmlformats.org/officeDocument/2006/relationships/slideLayout" Target="../slideLayouts/slideLayout1626.xml"/><Relationship Id="rId6" Type="http://schemas.openxmlformats.org/officeDocument/2006/relationships/slideLayout" Target="../slideLayouts/slideLayout1631.xml"/><Relationship Id="rId11" Type="http://schemas.openxmlformats.org/officeDocument/2006/relationships/slideLayout" Target="../slideLayouts/slideLayout1636.xml"/><Relationship Id="rId5" Type="http://schemas.openxmlformats.org/officeDocument/2006/relationships/slideLayout" Target="../slideLayouts/slideLayout1630.xml"/><Relationship Id="rId10" Type="http://schemas.openxmlformats.org/officeDocument/2006/relationships/slideLayout" Target="../slideLayouts/slideLayout1635.xml"/><Relationship Id="rId4" Type="http://schemas.openxmlformats.org/officeDocument/2006/relationships/slideLayout" Target="../slideLayouts/slideLayout1629.xml"/><Relationship Id="rId9" Type="http://schemas.openxmlformats.org/officeDocument/2006/relationships/slideLayout" Target="../slideLayouts/slideLayout1634.xml"/></Relationships>
</file>

<file path=ppt/slideMasters/_rels/slideMaster11.xml.rels><?xml version="1.0" encoding="UTF-8" standalone="yes"?>
<Relationships xmlns="http://schemas.openxmlformats.org/package/2006/relationships"><Relationship Id="rId117" Type="http://schemas.openxmlformats.org/officeDocument/2006/relationships/slideLayout" Target="../slideLayouts/slideLayout1753.xml"/><Relationship Id="rId299" Type="http://schemas.openxmlformats.org/officeDocument/2006/relationships/slideLayout" Target="../slideLayouts/slideLayout1935.xml"/><Relationship Id="rId21" Type="http://schemas.openxmlformats.org/officeDocument/2006/relationships/slideLayout" Target="../slideLayouts/slideLayout1657.xml"/><Relationship Id="rId63" Type="http://schemas.openxmlformats.org/officeDocument/2006/relationships/slideLayout" Target="../slideLayouts/slideLayout1699.xml"/><Relationship Id="rId159" Type="http://schemas.openxmlformats.org/officeDocument/2006/relationships/slideLayout" Target="../slideLayouts/slideLayout1795.xml"/><Relationship Id="rId324" Type="http://schemas.openxmlformats.org/officeDocument/2006/relationships/slideLayout" Target="../slideLayouts/slideLayout1960.xml"/><Relationship Id="rId366" Type="http://schemas.openxmlformats.org/officeDocument/2006/relationships/slideLayout" Target="../slideLayouts/slideLayout2002.xml"/><Relationship Id="rId170" Type="http://schemas.openxmlformats.org/officeDocument/2006/relationships/slideLayout" Target="../slideLayouts/slideLayout1806.xml"/><Relationship Id="rId226" Type="http://schemas.openxmlformats.org/officeDocument/2006/relationships/slideLayout" Target="../slideLayouts/slideLayout1862.xml"/><Relationship Id="rId433" Type="http://schemas.openxmlformats.org/officeDocument/2006/relationships/slideLayout" Target="../slideLayouts/slideLayout2069.xml"/><Relationship Id="rId268" Type="http://schemas.openxmlformats.org/officeDocument/2006/relationships/slideLayout" Target="../slideLayouts/slideLayout1904.xml"/><Relationship Id="rId475" Type="http://schemas.openxmlformats.org/officeDocument/2006/relationships/slideLayout" Target="../slideLayouts/slideLayout2111.xml"/><Relationship Id="rId32" Type="http://schemas.openxmlformats.org/officeDocument/2006/relationships/slideLayout" Target="../slideLayouts/slideLayout1668.xml"/><Relationship Id="rId74" Type="http://schemas.openxmlformats.org/officeDocument/2006/relationships/slideLayout" Target="../slideLayouts/slideLayout1710.xml"/><Relationship Id="rId128" Type="http://schemas.openxmlformats.org/officeDocument/2006/relationships/slideLayout" Target="../slideLayouts/slideLayout1764.xml"/><Relationship Id="rId335" Type="http://schemas.openxmlformats.org/officeDocument/2006/relationships/slideLayout" Target="../slideLayouts/slideLayout1971.xml"/><Relationship Id="rId377" Type="http://schemas.openxmlformats.org/officeDocument/2006/relationships/slideLayout" Target="../slideLayouts/slideLayout2013.xml"/><Relationship Id="rId5" Type="http://schemas.openxmlformats.org/officeDocument/2006/relationships/slideLayout" Target="../slideLayouts/slideLayout1641.xml"/><Relationship Id="rId181" Type="http://schemas.openxmlformats.org/officeDocument/2006/relationships/slideLayout" Target="../slideLayouts/slideLayout1817.xml"/><Relationship Id="rId237" Type="http://schemas.openxmlformats.org/officeDocument/2006/relationships/slideLayout" Target="../slideLayouts/slideLayout1873.xml"/><Relationship Id="rId402" Type="http://schemas.openxmlformats.org/officeDocument/2006/relationships/slideLayout" Target="../slideLayouts/slideLayout2038.xml"/><Relationship Id="rId279" Type="http://schemas.openxmlformats.org/officeDocument/2006/relationships/slideLayout" Target="../slideLayouts/slideLayout1915.xml"/><Relationship Id="rId444" Type="http://schemas.openxmlformats.org/officeDocument/2006/relationships/slideLayout" Target="../slideLayouts/slideLayout2080.xml"/><Relationship Id="rId486" Type="http://schemas.openxmlformats.org/officeDocument/2006/relationships/slideLayout" Target="../slideLayouts/slideLayout2122.xml"/><Relationship Id="rId43" Type="http://schemas.openxmlformats.org/officeDocument/2006/relationships/slideLayout" Target="../slideLayouts/slideLayout1679.xml"/><Relationship Id="rId139" Type="http://schemas.openxmlformats.org/officeDocument/2006/relationships/slideLayout" Target="../slideLayouts/slideLayout1775.xml"/><Relationship Id="rId290" Type="http://schemas.openxmlformats.org/officeDocument/2006/relationships/slideLayout" Target="../slideLayouts/slideLayout1926.xml"/><Relationship Id="rId304" Type="http://schemas.openxmlformats.org/officeDocument/2006/relationships/slideLayout" Target="../slideLayouts/slideLayout1940.xml"/><Relationship Id="rId346" Type="http://schemas.openxmlformats.org/officeDocument/2006/relationships/slideLayout" Target="../slideLayouts/slideLayout1982.xml"/><Relationship Id="rId388" Type="http://schemas.openxmlformats.org/officeDocument/2006/relationships/slideLayout" Target="../slideLayouts/slideLayout2024.xml"/><Relationship Id="rId85" Type="http://schemas.openxmlformats.org/officeDocument/2006/relationships/slideLayout" Target="../slideLayouts/slideLayout1721.xml"/><Relationship Id="rId150" Type="http://schemas.openxmlformats.org/officeDocument/2006/relationships/slideLayout" Target="../slideLayouts/slideLayout1786.xml"/><Relationship Id="rId192" Type="http://schemas.openxmlformats.org/officeDocument/2006/relationships/slideLayout" Target="../slideLayouts/slideLayout1828.xml"/><Relationship Id="rId206" Type="http://schemas.openxmlformats.org/officeDocument/2006/relationships/slideLayout" Target="../slideLayouts/slideLayout1842.xml"/><Relationship Id="rId413" Type="http://schemas.openxmlformats.org/officeDocument/2006/relationships/slideLayout" Target="../slideLayouts/slideLayout2049.xml"/><Relationship Id="rId248" Type="http://schemas.openxmlformats.org/officeDocument/2006/relationships/slideLayout" Target="../slideLayouts/slideLayout1884.xml"/><Relationship Id="rId455" Type="http://schemas.openxmlformats.org/officeDocument/2006/relationships/slideLayout" Target="../slideLayouts/slideLayout2091.xml"/><Relationship Id="rId12" Type="http://schemas.openxmlformats.org/officeDocument/2006/relationships/slideLayout" Target="../slideLayouts/slideLayout1648.xml"/><Relationship Id="rId108" Type="http://schemas.openxmlformats.org/officeDocument/2006/relationships/slideLayout" Target="../slideLayouts/slideLayout1744.xml"/><Relationship Id="rId315" Type="http://schemas.openxmlformats.org/officeDocument/2006/relationships/slideLayout" Target="../slideLayouts/slideLayout1951.xml"/><Relationship Id="rId357" Type="http://schemas.openxmlformats.org/officeDocument/2006/relationships/slideLayout" Target="../slideLayouts/slideLayout1993.xml"/><Relationship Id="rId54" Type="http://schemas.openxmlformats.org/officeDocument/2006/relationships/slideLayout" Target="../slideLayouts/slideLayout1690.xml"/><Relationship Id="rId96" Type="http://schemas.openxmlformats.org/officeDocument/2006/relationships/slideLayout" Target="../slideLayouts/slideLayout1732.xml"/><Relationship Id="rId161" Type="http://schemas.openxmlformats.org/officeDocument/2006/relationships/slideLayout" Target="../slideLayouts/slideLayout1797.xml"/><Relationship Id="rId217" Type="http://schemas.openxmlformats.org/officeDocument/2006/relationships/slideLayout" Target="../slideLayouts/slideLayout1853.xml"/><Relationship Id="rId399" Type="http://schemas.openxmlformats.org/officeDocument/2006/relationships/slideLayout" Target="../slideLayouts/slideLayout2035.xml"/><Relationship Id="rId259" Type="http://schemas.openxmlformats.org/officeDocument/2006/relationships/slideLayout" Target="../slideLayouts/slideLayout1895.xml"/><Relationship Id="rId424" Type="http://schemas.openxmlformats.org/officeDocument/2006/relationships/slideLayout" Target="../slideLayouts/slideLayout2060.xml"/><Relationship Id="rId466" Type="http://schemas.openxmlformats.org/officeDocument/2006/relationships/slideLayout" Target="../slideLayouts/slideLayout2102.xml"/><Relationship Id="rId23" Type="http://schemas.openxmlformats.org/officeDocument/2006/relationships/slideLayout" Target="../slideLayouts/slideLayout1659.xml"/><Relationship Id="rId119" Type="http://schemas.openxmlformats.org/officeDocument/2006/relationships/slideLayout" Target="../slideLayouts/slideLayout1755.xml"/><Relationship Id="rId270" Type="http://schemas.openxmlformats.org/officeDocument/2006/relationships/slideLayout" Target="../slideLayouts/slideLayout1906.xml"/><Relationship Id="rId326" Type="http://schemas.openxmlformats.org/officeDocument/2006/relationships/slideLayout" Target="../slideLayouts/slideLayout1962.xml"/><Relationship Id="rId65" Type="http://schemas.openxmlformats.org/officeDocument/2006/relationships/slideLayout" Target="../slideLayouts/slideLayout1701.xml"/><Relationship Id="rId130" Type="http://schemas.openxmlformats.org/officeDocument/2006/relationships/slideLayout" Target="../slideLayouts/slideLayout1766.xml"/><Relationship Id="rId368" Type="http://schemas.openxmlformats.org/officeDocument/2006/relationships/slideLayout" Target="../slideLayouts/slideLayout2004.xml"/><Relationship Id="rId172" Type="http://schemas.openxmlformats.org/officeDocument/2006/relationships/slideLayout" Target="../slideLayouts/slideLayout1808.xml"/><Relationship Id="rId228" Type="http://schemas.openxmlformats.org/officeDocument/2006/relationships/slideLayout" Target="../slideLayouts/slideLayout1864.xml"/><Relationship Id="rId435" Type="http://schemas.openxmlformats.org/officeDocument/2006/relationships/slideLayout" Target="../slideLayouts/slideLayout2071.xml"/><Relationship Id="rId477" Type="http://schemas.openxmlformats.org/officeDocument/2006/relationships/slideLayout" Target="../slideLayouts/slideLayout2113.xml"/><Relationship Id="rId281" Type="http://schemas.openxmlformats.org/officeDocument/2006/relationships/slideLayout" Target="../slideLayouts/slideLayout1917.xml"/><Relationship Id="rId337" Type="http://schemas.openxmlformats.org/officeDocument/2006/relationships/slideLayout" Target="../slideLayouts/slideLayout1973.xml"/><Relationship Id="rId34" Type="http://schemas.openxmlformats.org/officeDocument/2006/relationships/slideLayout" Target="../slideLayouts/slideLayout1670.xml"/><Relationship Id="rId76" Type="http://schemas.openxmlformats.org/officeDocument/2006/relationships/slideLayout" Target="../slideLayouts/slideLayout1712.xml"/><Relationship Id="rId141" Type="http://schemas.openxmlformats.org/officeDocument/2006/relationships/slideLayout" Target="../slideLayouts/slideLayout1777.xml"/><Relationship Id="rId379" Type="http://schemas.openxmlformats.org/officeDocument/2006/relationships/slideLayout" Target="../slideLayouts/slideLayout2015.xml"/><Relationship Id="rId7" Type="http://schemas.openxmlformats.org/officeDocument/2006/relationships/slideLayout" Target="../slideLayouts/slideLayout1643.xml"/><Relationship Id="rId183" Type="http://schemas.openxmlformats.org/officeDocument/2006/relationships/slideLayout" Target="../slideLayouts/slideLayout1819.xml"/><Relationship Id="rId239" Type="http://schemas.openxmlformats.org/officeDocument/2006/relationships/slideLayout" Target="../slideLayouts/slideLayout1875.xml"/><Relationship Id="rId390" Type="http://schemas.openxmlformats.org/officeDocument/2006/relationships/slideLayout" Target="../slideLayouts/slideLayout2026.xml"/><Relationship Id="rId404" Type="http://schemas.openxmlformats.org/officeDocument/2006/relationships/slideLayout" Target="../slideLayouts/slideLayout2040.xml"/><Relationship Id="rId446" Type="http://schemas.openxmlformats.org/officeDocument/2006/relationships/slideLayout" Target="../slideLayouts/slideLayout2082.xml"/><Relationship Id="rId250" Type="http://schemas.openxmlformats.org/officeDocument/2006/relationships/slideLayout" Target="../slideLayouts/slideLayout1886.xml"/><Relationship Id="rId292" Type="http://schemas.openxmlformats.org/officeDocument/2006/relationships/slideLayout" Target="../slideLayouts/slideLayout1928.xml"/><Relationship Id="rId306" Type="http://schemas.openxmlformats.org/officeDocument/2006/relationships/slideLayout" Target="../slideLayouts/slideLayout1942.xml"/><Relationship Id="rId488" Type="http://schemas.openxmlformats.org/officeDocument/2006/relationships/slideLayout" Target="../slideLayouts/slideLayout2124.xml"/><Relationship Id="rId45" Type="http://schemas.openxmlformats.org/officeDocument/2006/relationships/slideLayout" Target="../slideLayouts/slideLayout1681.xml"/><Relationship Id="rId87" Type="http://schemas.openxmlformats.org/officeDocument/2006/relationships/slideLayout" Target="../slideLayouts/slideLayout1723.xml"/><Relationship Id="rId110" Type="http://schemas.openxmlformats.org/officeDocument/2006/relationships/slideLayout" Target="../slideLayouts/slideLayout1746.xml"/><Relationship Id="rId348" Type="http://schemas.openxmlformats.org/officeDocument/2006/relationships/slideLayout" Target="../slideLayouts/slideLayout1984.xml"/><Relationship Id="rId152" Type="http://schemas.openxmlformats.org/officeDocument/2006/relationships/slideLayout" Target="../slideLayouts/slideLayout1788.xml"/><Relationship Id="rId194" Type="http://schemas.openxmlformats.org/officeDocument/2006/relationships/slideLayout" Target="../slideLayouts/slideLayout1830.xml"/><Relationship Id="rId208" Type="http://schemas.openxmlformats.org/officeDocument/2006/relationships/slideLayout" Target="../slideLayouts/slideLayout1844.xml"/><Relationship Id="rId415" Type="http://schemas.openxmlformats.org/officeDocument/2006/relationships/slideLayout" Target="../slideLayouts/slideLayout2051.xml"/><Relationship Id="rId457" Type="http://schemas.openxmlformats.org/officeDocument/2006/relationships/slideLayout" Target="../slideLayouts/slideLayout2093.xml"/><Relationship Id="rId261" Type="http://schemas.openxmlformats.org/officeDocument/2006/relationships/slideLayout" Target="../slideLayouts/slideLayout1897.xml"/><Relationship Id="rId14" Type="http://schemas.openxmlformats.org/officeDocument/2006/relationships/slideLayout" Target="../slideLayouts/slideLayout1650.xml"/><Relationship Id="rId56" Type="http://schemas.openxmlformats.org/officeDocument/2006/relationships/slideLayout" Target="../slideLayouts/slideLayout1692.xml"/><Relationship Id="rId317" Type="http://schemas.openxmlformats.org/officeDocument/2006/relationships/slideLayout" Target="../slideLayouts/slideLayout1953.xml"/><Relationship Id="rId359" Type="http://schemas.openxmlformats.org/officeDocument/2006/relationships/slideLayout" Target="../slideLayouts/slideLayout1995.xml"/><Relationship Id="rId98" Type="http://schemas.openxmlformats.org/officeDocument/2006/relationships/slideLayout" Target="../slideLayouts/slideLayout1734.xml"/><Relationship Id="rId121" Type="http://schemas.openxmlformats.org/officeDocument/2006/relationships/slideLayout" Target="../slideLayouts/slideLayout1757.xml"/><Relationship Id="rId163" Type="http://schemas.openxmlformats.org/officeDocument/2006/relationships/slideLayout" Target="../slideLayouts/slideLayout1799.xml"/><Relationship Id="rId219" Type="http://schemas.openxmlformats.org/officeDocument/2006/relationships/slideLayout" Target="../slideLayouts/slideLayout1855.xml"/><Relationship Id="rId370" Type="http://schemas.openxmlformats.org/officeDocument/2006/relationships/slideLayout" Target="../slideLayouts/slideLayout2006.xml"/><Relationship Id="rId426" Type="http://schemas.openxmlformats.org/officeDocument/2006/relationships/slideLayout" Target="../slideLayouts/slideLayout2062.xml"/><Relationship Id="rId230" Type="http://schemas.openxmlformats.org/officeDocument/2006/relationships/slideLayout" Target="../slideLayouts/slideLayout1866.xml"/><Relationship Id="rId468" Type="http://schemas.openxmlformats.org/officeDocument/2006/relationships/slideLayout" Target="../slideLayouts/slideLayout2104.xml"/><Relationship Id="rId25" Type="http://schemas.openxmlformats.org/officeDocument/2006/relationships/slideLayout" Target="../slideLayouts/slideLayout1661.xml"/><Relationship Id="rId67" Type="http://schemas.openxmlformats.org/officeDocument/2006/relationships/slideLayout" Target="../slideLayouts/slideLayout1703.xml"/><Relationship Id="rId272" Type="http://schemas.openxmlformats.org/officeDocument/2006/relationships/slideLayout" Target="../slideLayouts/slideLayout1908.xml"/><Relationship Id="rId328" Type="http://schemas.openxmlformats.org/officeDocument/2006/relationships/slideLayout" Target="../slideLayouts/slideLayout1964.xml"/><Relationship Id="rId132" Type="http://schemas.openxmlformats.org/officeDocument/2006/relationships/slideLayout" Target="../slideLayouts/slideLayout1768.xml"/><Relationship Id="rId174" Type="http://schemas.openxmlformats.org/officeDocument/2006/relationships/slideLayout" Target="../slideLayouts/slideLayout1810.xml"/><Relationship Id="rId381" Type="http://schemas.openxmlformats.org/officeDocument/2006/relationships/slideLayout" Target="../slideLayouts/slideLayout2017.xml"/><Relationship Id="rId241" Type="http://schemas.openxmlformats.org/officeDocument/2006/relationships/slideLayout" Target="../slideLayouts/slideLayout1877.xml"/><Relationship Id="rId437" Type="http://schemas.openxmlformats.org/officeDocument/2006/relationships/slideLayout" Target="../slideLayouts/slideLayout2073.xml"/><Relationship Id="rId479" Type="http://schemas.openxmlformats.org/officeDocument/2006/relationships/slideLayout" Target="../slideLayouts/slideLayout2115.xml"/><Relationship Id="rId36" Type="http://schemas.openxmlformats.org/officeDocument/2006/relationships/slideLayout" Target="../slideLayouts/slideLayout1672.xml"/><Relationship Id="rId283" Type="http://schemas.openxmlformats.org/officeDocument/2006/relationships/slideLayout" Target="../slideLayouts/slideLayout1919.xml"/><Relationship Id="rId339" Type="http://schemas.openxmlformats.org/officeDocument/2006/relationships/slideLayout" Target="../slideLayouts/slideLayout1975.xml"/><Relationship Id="rId78" Type="http://schemas.openxmlformats.org/officeDocument/2006/relationships/slideLayout" Target="../slideLayouts/slideLayout1714.xml"/><Relationship Id="rId101" Type="http://schemas.openxmlformats.org/officeDocument/2006/relationships/slideLayout" Target="../slideLayouts/slideLayout1737.xml"/><Relationship Id="rId143" Type="http://schemas.openxmlformats.org/officeDocument/2006/relationships/slideLayout" Target="../slideLayouts/slideLayout1779.xml"/><Relationship Id="rId185" Type="http://schemas.openxmlformats.org/officeDocument/2006/relationships/slideLayout" Target="../slideLayouts/slideLayout1821.xml"/><Relationship Id="rId350" Type="http://schemas.openxmlformats.org/officeDocument/2006/relationships/slideLayout" Target="../slideLayouts/slideLayout1986.xml"/><Relationship Id="rId406" Type="http://schemas.openxmlformats.org/officeDocument/2006/relationships/slideLayout" Target="../slideLayouts/slideLayout2042.xml"/><Relationship Id="rId9" Type="http://schemas.openxmlformats.org/officeDocument/2006/relationships/slideLayout" Target="../slideLayouts/slideLayout1645.xml"/><Relationship Id="rId210" Type="http://schemas.openxmlformats.org/officeDocument/2006/relationships/slideLayout" Target="../slideLayouts/slideLayout1846.xml"/><Relationship Id="rId392" Type="http://schemas.openxmlformats.org/officeDocument/2006/relationships/slideLayout" Target="../slideLayouts/slideLayout2028.xml"/><Relationship Id="rId448" Type="http://schemas.openxmlformats.org/officeDocument/2006/relationships/slideLayout" Target="../slideLayouts/slideLayout2084.xml"/><Relationship Id="rId252" Type="http://schemas.openxmlformats.org/officeDocument/2006/relationships/slideLayout" Target="../slideLayouts/slideLayout1888.xml"/><Relationship Id="rId294" Type="http://schemas.openxmlformats.org/officeDocument/2006/relationships/slideLayout" Target="../slideLayouts/slideLayout1930.xml"/><Relationship Id="rId308" Type="http://schemas.openxmlformats.org/officeDocument/2006/relationships/slideLayout" Target="../slideLayouts/slideLayout1944.xml"/><Relationship Id="rId47" Type="http://schemas.openxmlformats.org/officeDocument/2006/relationships/slideLayout" Target="../slideLayouts/slideLayout1683.xml"/><Relationship Id="rId89" Type="http://schemas.openxmlformats.org/officeDocument/2006/relationships/slideLayout" Target="../slideLayouts/slideLayout1725.xml"/><Relationship Id="rId112" Type="http://schemas.openxmlformats.org/officeDocument/2006/relationships/slideLayout" Target="../slideLayouts/slideLayout1748.xml"/><Relationship Id="rId154" Type="http://schemas.openxmlformats.org/officeDocument/2006/relationships/slideLayout" Target="../slideLayouts/slideLayout1790.xml"/><Relationship Id="rId361" Type="http://schemas.openxmlformats.org/officeDocument/2006/relationships/slideLayout" Target="../slideLayouts/slideLayout1997.xml"/><Relationship Id="rId196" Type="http://schemas.openxmlformats.org/officeDocument/2006/relationships/slideLayout" Target="../slideLayouts/slideLayout1832.xml"/><Relationship Id="rId417" Type="http://schemas.openxmlformats.org/officeDocument/2006/relationships/slideLayout" Target="../slideLayouts/slideLayout2053.xml"/><Relationship Id="rId459" Type="http://schemas.openxmlformats.org/officeDocument/2006/relationships/slideLayout" Target="../slideLayouts/slideLayout2095.xml"/><Relationship Id="rId16" Type="http://schemas.openxmlformats.org/officeDocument/2006/relationships/slideLayout" Target="../slideLayouts/slideLayout1652.xml"/><Relationship Id="rId221" Type="http://schemas.openxmlformats.org/officeDocument/2006/relationships/slideLayout" Target="../slideLayouts/slideLayout1857.xml"/><Relationship Id="rId263" Type="http://schemas.openxmlformats.org/officeDocument/2006/relationships/slideLayout" Target="../slideLayouts/slideLayout1899.xml"/><Relationship Id="rId319" Type="http://schemas.openxmlformats.org/officeDocument/2006/relationships/slideLayout" Target="../slideLayouts/slideLayout1955.xml"/><Relationship Id="rId470" Type="http://schemas.openxmlformats.org/officeDocument/2006/relationships/slideLayout" Target="../slideLayouts/slideLayout2106.xml"/><Relationship Id="rId58" Type="http://schemas.openxmlformats.org/officeDocument/2006/relationships/slideLayout" Target="../slideLayouts/slideLayout1694.xml"/><Relationship Id="rId123" Type="http://schemas.openxmlformats.org/officeDocument/2006/relationships/slideLayout" Target="../slideLayouts/slideLayout1759.xml"/><Relationship Id="rId330" Type="http://schemas.openxmlformats.org/officeDocument/2006/relationships/slideLayout" Target="../slideLayouts/slideLayout1966.xml"/><Relationship Id="rId165" Type="http://schemas.openxmlformats.org/officeDocument/2006/relationships/slideLayout" Target="../slideLayouts/slideLayout1801.xml"/><Relationship Id="rId372" Type="http://schemas.openxmlformats.org/officeDocument/2006/relationships/slideLayout" Target="../slideLayouts/slideLayout2008.xml"/><Relationship Id="rId428" Type="http://schemas.openxmlformats.org/officeDocument/2006/relationships/slideLayout" Target="../slideLayouts/slideLayout2064.xml"/><Relationship Id="rId232" Type="http://schemas.openxmlformats.org/officeDocument/2006/relationships/slideLayout" Target="../slideLayouts/slideLayout1868.xml"/><Relationship Id="rId274" Type="http://schemas.openxmlformats.org/officeDocument/2006/relationships/slideLayout" Target="../slideLayouts/slideLayout1910.xml"/><Relationship Id="rId481" Type="http://schemas.openxmlformats.org/officeDocument/2006/relationships/slideLayout" Target="../slideLayouts/slideLayout2117.xml"/><Relationship Id="rId27" Type="http://schemas.openxmlformats.org/officeDocument/2006/relationships/slideLayout" Target="../slideLayouts/slideLayout1663.xml"/><Relationship Id="rId69" Type="http://schemas.openxmlformats.org/officeDocument/2006/relationships/slideLayout" Target="../slideLayouts/slideLayout1705.xml"/><Relationship Id="rId134" Type="http://schemas.openxmlformats.org/officeDocument/2006/relationships/slideLayout" Target="../slideLayouts/slideLayout1770.xml"/><Relationship Id="rId80" Type="http://schemas.openxmlformats.org/officeDocument/2006/relationships/slideLayout" Target="../slideLayouts/slideLayout1716.xml"/><Relationship Id="rId176" Type="http://schemas.openxmlformats.org/officeDocument/2006/relationships/slideLayout" Target="../slideLayouts/slideLayout1812.xml"/><Relationship Id="rId341" Type="http://schemas.openxmlformats.org/officeDocument/2006/relationships/slideLayout" Target="../slideLayouts/slideLayout1977.xml"/><Relationship Id="rId383" Type="http://schemas.openxmlformats.org/officeDocument/2006/relationships/slideLayout" Target="../slideLayouts/slideLayout2019.xml"/><Relationship Id="rId439" Type="http://schemas.openxmlformats.org/officeDocument/2006/relationships/slideLayout" Target="../slideLayouts/slideLayout2075.xml"/><Relationship Id="rId201" Type="http://schemas.openxmlformats.org/officeDocument/2006/relationships/slideLayout" Target="../slideLayouts/slideLayout1837.xml"/><Relationship Id="rId243" Type="http://schemas.openxmlformats.org/officeDocument/2006/relationships/slideLayout" Target="../slideLayouts/slideLayout1879.xml"/><Relationship Id="rId285" Type="http://schemas.openxmlformats.org/officeDocument/2006/relationships/slideLayout" Target="../slideLayouts/slideLayout1921.xml"/><Relationship Id="rId450" Type="http://schemas.openxmlformats.org/officeDocument/2006/relationships/slideLayout" Target="../slideLayouts/slideLayout2086.xml"/><Relationship Id="rId38" Type="http://schemas.openxmlformats.org/officeDocument/2006/relationships/slideLayout" Target="../slideLayouts/slideLayout1674.xml"/><Relationship Id="rId103" Type="http://schemas.openxmlformats.org/officeDocument/2006/relationships/slideLayout" Target="../slideLayouts/slideLayout1739.xml"/><Relationship Id="rId310" Type="http://schemas.openxmlformats.org/officeDocument/2006/relationships/slideLayout" Target="../slideLayouts/slideLayout1946.xml"/><Relationship Id="rId91" Type="http://schemas.openxmlformats.org/officeDocument/2006/relationships/slideLayout" Target="../slideLayouts/slideLayout1727.xml"/><Relationship Id="rId145" Type="http://schemas.openxmlformats.org/officeDocument/2006/relationships/slideLayout" Target="../slideLayouts/slideLayout1781.xml"/><Relationship Id="rId187" Type="http://schemas.openxmlformats.org/officeDocument/2006/relationships/slideLayout" Target="../slideLayouts/slideLayout1823.xml"/><Relationship Id="rId352" Type="http://schemas.openxmlformats.org/officeDocument/2006/relationships/slideLayout" Target="../slideLayouts/slideLayout1988.xml"/><Relationship Id="rId394" Type="http://schemas.openxmlformats.org/officeDocument/2006/relationships/slideLayout" Target="../slideLayouts/slideLayout2030.xml"/><Relationship Id="rId408" Type="http://schemas.openxmlformats.org/officeDocument/2006/relationships/slideLayout" Target="../slideLayouts/slideLayout2044.xml"/><Relationship Id="rId212" Type="http://schemas.openxmlformats.org/officeDocument/2006/relationships/slideLayout" Target="../slideLayouts/slideLayout1848.xml"/><Relationship Id="rId254" Type="http://schemas.openxmlformats.org/officeDocument/2006/relationships/slideLayout" Target="../slideLayouts/slideLayout1890.xml"/><Relationship Id="rId49" Type="http://schemas.openxmlformats.org/officeDocument/2006/relationships/slideLayout" Target="../slideLayouts/slideLayout1685.xml"/><Relationship Id="rId114" Type="http://schemas.openxmlformats.org/officeDocument/2006/relationships/slideLayout" Target="../slideLayouts/slideLayout1750.xml"/><Relationship Id="rId296" Type="http://schemas.openxmlformats.org/officeDocument/2006/relationships/slideLayout" Target="../slideLayouts/slideLayout1932.xml"/><Relationship Id="rId461" Type="http://schemas.openxmlformats.org/officeDocument/2006/relationships/slideLayout" Target="../slideLayouts/slideLayout2097.xml"/><Relationship Id="rId60" Type="http://schemas.openxmlformats.org/officeDocument/2006/relationships/slideLayout" Target="../slideLayouts/slideLayout1696.xml"/><Relationship Id="rId156" Type="http://schemas.openxmlformats.org/officeDocument/2006/relationships/slideLayout" Target="../slideLayouts/slideLayout1792.xml"/><Relationship Id="rId198" Type="http://schemas.openxmlformats.org/officeDocument/2006/relationships/slideLayout" Target="../slideLayouts/slideLayout1834.xml"/><Relationship Id="rId321" Type="http://schemas.openxmlformats.org/officeDocument/2006/relationships/slideLayout" Target="../slideLayouts/slideLayout1957.xml"/><Relationship Id="rId363" Type="http://schemas.openxmlformats.org/officeDocument/2006/relationships/slideLayout" Target="../slideLayouts/slideLayout1999.xml"/><Relationship Id="rId419" Type="http://schemas.openxmlformats.org/officeDocument/2006/relationships/slideLayout" Target="../slideLayouts/slideLayout2055.xml"/><Relationship Id="rId223" Type="http://schemas.openxmlformats.org/officeDocument/2006/relationships/slideLayout" Target="../slideLayouts/slideLayout1859.xml"/><Relationship Id="rId430" Type="http://schemas.openxmlformats.org/officeDocument/2006/relationships/slideLayout" Target="../slideLayouts/slideLayout2066.xml"/><Relationship Id="rId18" Type="http://schemas.openxmlformats.org/officeDocument/2006/relationships/slideLayout" Target="../slideLayouts/slideLayout1654.xml"/><Relationship Id="rId265" Type="http://schemas.openxmlformats.org/officeDocument/2006/relationships/slideLayout" Target="../slideLayouts/slideLayout1901.xml"/><Relationship Id="rId472" Type="http://schemas.openxmlformats.org/officeDocument/2006/relationships/slideLayout" Target="../slideLayouts/slideLayout2108.xml"/><Relationship Id="rId125" Type="http://schemas.openxmlformats.org/officeDocument/2006/relationships/slideLayout" Target="../slideLayouts/slideLayout1761.xml"/><Relationship Id="rId167" Type="http://schemas.openxmlformats.org/officeDocument/2006/relationships/slideLayout" Target="../slideLayouts/slideLayout1803.xml"/><Relationship Id="rId332" Type="http://schemas.openxmlformats.org/officeDocument/2006/relationships/slideLayout" Target="../slideLayouts/slideLayout1968.xml"/><Relationship Id="rId374" Type="http://schemas.openxmlformats.org/officeDocument/2006/relationships/slideLayout" Target="../slideLayouts/slideLayout2010.xml"/><Relationship Id="rId71" Type="http://schemas.openxmlformats.org/officeDocument/2006/relationships/slideLayout" Target="../slideLayouts/slideLayout1707.xml"/><Relationship Id="rId234" Type="http://schemas.openxmlformats.org/officeDocument/2006/relationships/slideLayout" Target="../slideLayouts/slideLayout1870.xml"/><Relationship Id="rId2" Type="http://schemas.openxmlformats.org/officeDocument/2006/relationships/slideLayout" Target="../slideLayouts/slideLayout1638.xml"/><Relationship Id="rId29" Type="http://schemas.openxmlformats.org/officeDocument/2006/relationships/slideLayout" Target="../slideLayouts/slideLayout1665.xml"/><Relationship Id="rId276" Type="http://schemas.openxmlformats.org/officeDocument/2006/relationships/slideLayout" Target="../slideLayouts/slideLayout1912.xml"/><Relationship Id="rId441" Type="http://schemas.openxmlformats.org/officeDocument/2006/relationships/slideLayout" Target="../slideLayouts/slideLayout2077.xml"/><Relationship Id="rId483" Type="http://schemas.openxmlformats.org/officeDocument/2006/relationships/slideLayout" Target="../slideLayouts/slideLayout2119.xml"/><Relationship Id="rId40" Type="http://schemas.openxmlformats.org/officeDocument/2006/relationships/slideLayout" Target="../slideLayouts/slideLayout1676.xml"/><Relationship Id="rId136" Type="http://schemas.openxmlformats.org/officeDocument/2006/relationships/slideLayout" Target="../slideLayouts/slideLayout1772.xml"/><Relationship Id="rId178" Type="http://schemas.openxmlformats.org/officeDocument/2006/relationships/slideLayout" Target="../slideLayouts/slideLayout1814.xml"/><Relationship Id="rId301" Type="http://schemas.openxmlformats.org/officeDocument/2006/relationships/slideLayout" Target="../slideLayouts/slideLayout1937.xml"/><Relationship Id="rId343" Type="http://schemas.openxmlformats.org/officeDocument/2006/relationships/slideLayout" Target="../slideLayouts/slideLayout1979.xml"/><Relationship Id="rId82" Type="http://schemas.openxmlformats.org/officeDocument/2006/relationships/slideLayout" Target="../slideLayouts/slideLayout1718.xml"/><Relationship Id="rId203" Type="http://schemas.openxmlformats.org/officeDocument/2006/relationships/slideLayout" Target="../slideLayouts/slideLayout1839.xml"/><Relationship Id="rId385" Type="http://schemas.openxmlformats.org/officeDocument/2006/relationships/slideLayout" Target="../slideLayouts/slideLayout2021.xml"/><Relationship Id="rId245" Type="http://schemas.openxmlformats.org/officeDocument/2006/relationships/slideLayout" Target="../slideLayouts/slideLayout1881.xml"/><Relationship Id="rId287" Type="http://schemas.openxmlformats.org/officeDocument/2006/relationships/slideLayout" Target="../slideLayouts/slideLayout1923.xml"/><Relationship Id="rId410" Type="http://schemas.openxmlformats.org/officeDocument/2006/relationships/slideLayout" Target="../slideLayouts/slideLayout2046.xml"/><Relationship Id="rId452" Type="http://schemas.openxmlformats.org/officeDocument/2006/relationships/slideLayout" Target="../slideLayouts/slideLayout2088.xml"/><Relationship Id="rId105" Type="http://schemas.openxmlformats.org/officeDocument/2006/relationships/slideLayout" Target="../slideLayouts/slideLayout1741.xml"/><Relationship Id="rId147" Type="http://schemas.openxmlformats.org/officeDocument/2006/relationships/slideLayout" Target="../slideLayouts/slideLayout1783.xml"/><Relationship Id="rId312" Type="http://schemas.openxmlformats.org/officeDocument/2006/relationships/slideLayout" Target="../slideLayouts/slideLayout1948.xml"/><Relationship Id="rId354" Type="http://schemas.openxmlformats.org/officeDocument/2006/relationships/slideLayout" Target="../slideLayouts/slideLayout1990.xml"/><Relationship Id="rId51" Type="http://schemas.openxmlformats.org/officeDocument/2006/relationships/slideLayout" Target="../slideLayouts/slideLayout1687.xml"/><Relationship Id="rId93" Type="http://schemas.openxmlformats.org/officeDocument/2006/relationships/slideLayout" Target="../slideLayouts/slideLayout1729.xml"/><Relationship Id="rId189" Type="http://schemas.openxmlformats.org/officeDocument/2006/relationships/slideLayout" Target="../slideLayouts/slideLayout1825.xml"/><Relationship Id="rId396" Type="http://schemas.openxmlformats.org/officeDocument/2006/relationships/slideLayout" Target="../slideLayouts/slideLayout2032.xml"/><Relationship Id="rId214" Type="http://schemas.openxmlformats.org/officeDocument/2006/relationships/slideLayout" Target="../slideLayouts/slideLayout1850.xml"/><Relationship Id="rId256" Type="http://schemas.openxmlformats.org/officeDocument/2006/relationships/slideLayout" Target="../slideLayouts/slideLayout1892.xml"/><Relationship Id="rId298" Type="http://schemas.openxmlformats.org/officeDocument/2006/relationships/slideLayout" Target="../slideLayouts/slideLayout1934.xml"/><Relationship Id="rId421" Type="http://schemas.openxmlformats.org/officeDocument/2006/relationships/slideLayout" Target="../slideLayouts/slideLayout2057.xml"/><Relationship Id="rId463" Type="http://schemas.openxmlformats.org/officeDocument/2006/relationships/slideLayout" Target="../slideLayouts/slideLayout2099.xml"/><Relationship Id="rId116" Type="http://schemas.openxmlformats.org/officeDocument/2006/relationships/slideLayout" Target="../slideLayouts/slideLayout1752.xml"/><Relationship Id="rId158" Type="http://schemas.openxmlformats.org/officeDocument/2006/relationships/slideLayout" Target="../slideLayouts/slideLayout1794.xml"/><Relationship Id="rId323" Type="http://schemas.openxmlformats.org/officeDocument/2006/relationships/slideLayout" Target="../slideLayouts/slideLayout1959.xml"/><Relationship Id="rId20" Type="http://schemas.openxmlformats.org/officeDocument/2006/relationships/slideLayout" Target="../slideLayouts/slideLayout1656.xml"/><Relationship Id="rId41" Type="http://schemas.openxmlformats.org/officeDocument/2006/relationships/slideLayout" Target="../slideLayouts/slideLayout1677.xml"/><Relationship Id="rId62" Type="http://schemas.openxmlformats.org/officeDocument/2006/relationships/slideLayout" Target="../slideLayouts/slideLayout1698.xml"/><Relationship Id="rId83" Type="http://schemas.openxmlformats.org/officeDocument/2006/relationships/slideLayout" Target="../slideLayouts/slideLayout1719.xml"/><Relationship Id="rId179" Type="http://schemas.openxmlformats.org/officeDocument/2006/relationships/slideLayout" Target="../slideLayouts/slideLayout1815.xml"/><Relationship Id="rId365" Type="http://schemas.openxmlformats.org/officeDocument/2006/relationships/slideLayout" Target="../slideLayouts/slideLayout2001.xml"/><Relationship Id="rId386" Type="http://schemas.openxmlformats.org/officeDocument/2006/relationships/slideLayout" Target="../slideLayouts/slideLayout2022.xml"/><Relationship Id="rId190" Type="http://schemas.openxmlformats.org/officeDocument/2006/relationships/slideLayout" Target="../slideLayouts/slideLayout1826.xml"/><Relationship Id="rId204" Type="http://schemas.openxmlformats.org/officeDocument/2006/relationships/slideLayout" Target="../slideLayouts/slideLayout1840.xml"/><Relationship Id="rId225" Type="http://schemas.openxmlformats.org/officeDocument/2006/relationships/slideLayout" Target="../slideLayouts/slideLayout1861.xml"/><Relationship Id="rId246" Type="http://schemas.openxmlformats.org/officeDocument/2006/relationships/slideLayout" Target="../slideLayouts/slideLayout1882.xml"/><Relationship Id="rId267" Type="http://schemas.openxmlformats.org/officeDocument/2006/relationships/slideLayout" Target="../slideLayouts/slideLayout1903.xml"/><Relationship Id="rId288" Type="http://schemas.openxmlformats.org/officeDocument/2006/relationships/slideLayout" Target="../slideLayouts/slideLayout1924.xml"/><Relationship Id="rId411" Type="http://schemas.openxmlformats.org/officeDocument/2006/relationships/slideLayout" Target="../slideLayouts/slideLayout2047.xml"/><Relationship Id="rId432" Type="http://schemas.openxmlformats.org/officeDocument/2006/relationships/slideLayout" Target="../slideLayouts/slideLayout2068.xml"/><Relationship Id="rId453" Type="http://schemas.openxmlformats.org/officeDocument/2006/relationships/slideLayout" Target="../slideLayouts/slideLayout2089.xml"/><Relationship Id="rId474" Type="http://schemas.openxmlformats.org/officeDocument/2006/relationships/slideLayout" Target="../slideLayouts/slideLayout2110.xml"/><Relationship Id="rId106" Type="http://schemas.openxmlformats.org/officeDocument/2006/relationships/slideLayout" Target="../slideLayouts/slideLayout1742.xml"/><Relationship Id="rId127" Type="http://schemas.openxmlformats.org/officeDocument/2006/relationships/slideLayout" Target="../slideLayouts/slideLayout1763.xml"/><Relationship Id="rId313" Type="http://schemas.openxmlformats.org/officeDocument/2006/relationships/slideLayout" Target="../slideLayouts/slideLayout1949.xml"/><Relationship Id="rId10" Type="http://schemas.openxmlformats.org/officeDocument/2006/relationships/slideLayout" Target="../slideLayouts/slideLayout1646.xml"/><Relationship Id="rId31" Type="http://schemas.openxmlformats.org/officeDocument/2006/relationships/slideLayout" Target="../slideLayouts/slideLayout1667.xml"/><Relationship Id="rId52" Type="http://schemas.openxmlformats.org/officeDocument/2006/relationships/slideLayout" Target="../slideLayouts/slideLayout1688.xml"/><Relationship Id="rId73" Type="http://schemas.openxmlformats.org/officeDocument/2006/relationships/slideLayout" Target="../slideLayouts/slideLayout1709.xml"/><Relationship Id="rId94" Type="http://schemas.openxmlformats.org/officeDocument/2006/relationships/slideLayout" Target="../slideLayouts/slideLayout1730.xml"/><Relationship Id="rId148" Type="http://schemas.openxmlformats.org/officeDocument/2006/relationships/slideLayout" Target="../slideLayouts/slideLayout1784.xml"/><Relationship Id="rId169" Type="http://schemas.openxmlformats.org/officeDocument/2006/relationships/slideLayout" Target="../slideLayouts/slideLayout1805.xml"/><Relationship Id="rId334" Type="http://schemas.openxmlformats.org/officeDocument/2006/relationships/slideLayout" Target="../slideLayouts/slideLayout1970.xml"/><Relationship Id="rId355" Type="http://schemas.openxmlformats.org/officeDocument/2006/relationships/slideLayout" Target="../slideLayouts/slideLayout1991.xml"/><Relationship Id="rId376" Type="http://schemas.openxmlformats.org/officeDocument/2006/relationships/slideLayout" Target="../slideLayouts/slideLayout2012.xml"/><Relationship Id="rId397" Type="http://schemas.openxmlformats.org/officeDocument/2006/relationships/slideLayout" Target="../slideLayouts/slideLayout2033.xml"/><Relationship Id="rId4" Type="http://schemas.openxmlformats.org/officeDocument/2006/relationships/slideLayout" Target="../slideLayouts/slideLayout1640.xml"/><Relationship Id="rId180" Type="http://schemas.openxmlformats.org/officeDocument/2006/relationships/slideLayout" Target="../slideLayouts/slideLayout1816.xml"/><Relationship Id="rId215" Type="http://schemas.openxmlformats.org/officeDocument/2006/relationships/slideLayout" Target="../slideLayouts/slideLayout1851.xml"/><Relationship Id="rId236" Type="http://schemas.openxmlformats.org/officeDocument/2006/relationships/slideLayout" Target="../slideLayouts/slideLayout1872.xml"/><Relationship Id="rId257" Type="http://schemas.openxmlformats.org/officeDocument/2006/relationships/slideLayout" Target="../slideLayouts/slideLayout1893.xml"/><Relationship Id="rId278" Type="http://schemas.openxmlformats.org/officeDocument/2006/relationships/slideLayout" Target="../slideLayouts/slideLayout1914.xml"/><Relationship Id="rId401" Type="http://schemas.openxmlformats.org/officeDocument/2006/relationships/slideLayout" Target="../slideLayouts/slideLayout2037.xml"/><Relationship Id="rId422" Type="http://schemas.openxmlformats.org/officeDocument/2006/relationships/slideLayout" Target="../slideLayouts/slideLayout2058.xml"/><Relationship Id="rId443" Type="http://schemas.openxmlformats.org/officeDocument/2006/relationships/slideLayout" Target="../slideLayouts/slideLayout2079.xml"/><Relationship Id="rId464" Type="http://schemas.openxmlformats.org/officeDocument/2006/relationships/slideLayout" Target="../slideLayouts/slideLayout2100.xml"/><Relationship Id="rId303" Type="http://schemas.openxmlformats.org/officeDocument/2006/relationships/slideLayout" Target="../slideLayouts/slideLayout1939.xml"/><Relationship Id="rId485" Type="http://schemas.openxmlformats.org/officeDocument/2006/relationships/slideLayout" Target="../slideLayouts/slideLayout2121.xml"/><Relationship Id="rId42" Type="http://schemas.openxmlformats.org/officeDocument/2006/relationships/slideLayout" Target="../slideLayouts/slideLayout1678.xml"/><Relationship Id="rId84" Type="http://schemas.openxmlformats.org/officeDocument/2006/relationships/slideLayout" Target="../slideLayouts/slideLayout1720.xml"/><Relationship Id="rId138" Type="http://schemas.openxmlformats.org/officeDocument/2006/relationships/slideLayout" Target="../slideLayouts/slideLayout1774.xml"/><Relationship Id="rId345" Type="http://schemas.openxmlformats.org/officeDocument/2006/relationships/slideLayout" Target="../slideLayouts/slideLayout1981.xml"/><Relationship Id="rId387" Type="http://schemas.openxmlformats.org/officeDocument/2006/relationships/slideLayout" Target="../slideLayouts/slideLayout2023.xml"/><Relationship Id="rId191" Type="http://schemas.openxmlformats.org/officeDocument/2006/relationships/slideLayout" Target="../slideLayouts/slideLayout1827.xml"/><Relationship Id="rId205" Type="http://schemas.openxmlformats.org/officeDocument/2006/relationships/slideLayout" Target="../slideLayouts/slideLayout1841.xml"/><Relationship Id="rId247" Type="http://schemas.openxmlformats.org/officeDocument/2006/relationships/slideLayout" Target="../slideLayouts/slideLayout1883.xml"/><Relationship Id="rId412" Type="http://schemas.openxmlformats.org/officeDocument/2006/relationships/slideLayout" Target="../slideLayouts/slideLayout2048.xml"/><Relationship Id="rId107" Type="http://schemas.openxmlformats.org/officeDocument/2006/relationships/slideLayout" Target="../slideLayouts/slideLayout1743.xml"/><Relationship Id="rId289" Type="http://schemas.openxmlformats.org/officeDocument/2006/relationships/slideLayout" Target="../slideLayouts/slideLayout1925.xml"/><Relationship Id="rId454" Type="http://schemas.openxmlformats.org/officeDocument/2006/relationships/slideLayout" Target="../slideLayouts/slideLayout2090.xml"/><Relationship Id="rId11" Type="http://schemas.openxmlformats.org/officeDocument/2006/relationships/slideLayout" Target="../slideLayouts/slideLayout1647.xml"/><Relationship Id="rId53" Type="http://schemas.openxmlformats.org/officeDocument/2006/relationships/slideLayout" Target="../slideLayouts/slideLayout1689.xml"/><Relationship Id="rId149" Type="http://schemas.openxmlformats.org/officeDocument/2006/relationships/slideLayout" Target="../slideLayouts/slideLayout1785.xml"/><Relationship Id="rId314" Type="http://schemas.openxmlformats.org/officeDocument/2006/relationships/slideLayout" Target="../slideLayouts/slideLayout1950.xml"/><Relationship Id="rId356" Type="http://schemas.openxmlformats.org/officeDocument/2006/relationships/slideLayout" Target="../slideLayouts/slideLayout1992.xml"/><Relationship Id="rId398" Type="http://schemas.openxmlformats.org/officeDocument/2006/relationships/slideLayout" Target="../slideLayouts/slideLayout2034.xml"/><Relationship Id="rId95" Type="http://schemas.openxmlformats.org/officeDocument/2006/relationships/slideLayout" Target="../slideLayouts/slideLayout1731.xml"/><Relationship Id="rId160" Type="http://schemas.openxmlformats.org/officeDocument/2006/relationships/slideLayout" Target="../slideLayouts/slideLayout1796.xml"/><Relationship Id="rId216" Type="http://schemas.openxmlformats.org/officeDocument/2006/relationships/slideLayout" Target="../slideLayouts/slideLayout1852.xml"/><Relationship Id="rId423" Type="http://schemas.openxmlformats.org/officeDocument/2006/relationships/slideLayout" Target="../slideLayouts/slideLayout2059.xml"/><Relationship Id="rId258" Type="http://schemas.openxmlformats.org/officeDocument/2006/relationships/slideLayout" Target="../slideLayouts/slideLayout1894.xml"/><Relationship Id="rId465" Type="http://schemas.openxmlformats.org/officeDocument/2006/relationships/slideLayout" Target="../slideLayouts/slideLayout2101.xml"/><Relationship Id="rId22" Type="http://schemas.openxmlformats.org/officeDocument/2006/relationships/slideLayout" Target="../slideLayouts/slideLayout1658.xml"/><Relationship Id="rId64" Type="http://schemas.openxmlformats.org/officeDocument/2006/relationships/slideLayout" Target="../slideLayouts/slideLayout1700.xml"/><Relationship Id="rId118" Type="http://schemas.openxmlformats.org/officeDocument/2006/relationships/slideLayout" Target="../slideLayouts/slideLayout1754.xml"/><Relationship Id="rId325" Type="http://schemas.openxmlformats.org/officeDocument/2006/relationships/slideLayout" Target="../slideLayouts/slideLayout1961.xml"/><Relationship Id="rId367" Type="http://schemas.openxmlformats.org/officeDocument/2006/relationships/slideLayout" Target="../slideLayouts/slideLayout2003.xml"/><Relationship Id="rId171" Type="http://schemas.openxmlformats.org/officeDocument/2006/relationships/slideLayout" Target="../slideLayouts/slideLayout1807.xml"/><Relationship Id="rId227" Type="http://schemas.openxmlformats.org/officeDocument/2006/relationships/slideLayout" Target="../slideLayouts/slideLayout1863.xml"/><Relationship Id="rId269" Type="http://schemas.openxmlformats.org/officeDocument/2006/relationships/slideLayout" Target="../slideLayouts/slideLayout1905.xml"/><Relationship Id="rId434" Type="http://schemas.openxmlformats.org/officeDocument/2006/relationships/slideLayout" Target="../slideLayouts/slideLayout2070.xml"/><Relationship Id="rId476" Type="http://schemas.openxmlformats.org/officeDocument/2006/relationships/slideLayout" Target="../slideLayouts/slideLayout2112.xml"/><Relationship Id="rId33" Type="http://schemas.openxmlformats.org/officeDocument/2006/relationships/slideLayout" Target="../slideLayouts/slideLayout1669.xml"/><Relationship Id="rId129" Type="http://schemas.openxmlformats.org/officeDocument/2006/relationships/slideLayout" Target="../slideLayouts/slideLayout1765.xml"/><Relationship Id="rId280" Type="http://schemas.openxmlformats.org/officeDocument/2006/relationships/slideLayout" Target="../slideLayouts/slideLayout1916.xml"/><Relationship Id="rId336" Type="http://schemas.openxmlformats.org/officeDocument/2006/relationships/slideLayout" Target="../slideLayouts/slideLayout1972.xml"/><Relationship Id="rId75" Type="http://schemas.openxmlformats.org/officeDocument/2006/relationships/slideLayout" Target="../slideLayouts/slideLayout1711.xml"/><Relationship Id="rId140" Type="http://schemas.openxmlformats.org/officeDocument/2006/relationships/slideLayout" Target="../slideLayouts/slideLayout1776.xml"/><Relationship Id="rId182" Type="http://schemas.openxmlformats.org/officeDocument/2006/relationships/slideLayout" Target="../slideLayouts/slideLayout1818.xml"/><Relationship Id="rId378" Type="http://schemas.openxmlformats.org/officeDocument/2006/relationships/slideLayout" Target="../slideLayouts/slideLayout2014.xml"/><Relationship Id="rId403" Type="http://schemas.openxmlformats.org/officeDocument/2006/relationships/slideLayout" Target="../slideLayouts/slideLayout2039.xml"/><Relationship Id="rId6" Type="http://schemas.openxmlformats.org/officeDocument/2006/relationships/slideLayout" Target="../slideLayouts/slideLayout1642.xml"/><Relationship Id="rId238" Type="http://schemas.openxmlformats.org/officeDocument/2006/relationships/slideLayout" Target="../slideLayouts/slideLayout1874.xml"/><Relationship Id="rId445" Type="http://schemas.openxmlformats.org/officeDocument/2006/relationships/slideLayout" Target="../slideLayouts/slideLayout2081.xml"/><Relationship Id="rId487" Type="http://schemas.openxmlformats.org/officeDocument/2006/relationships/slideLayout" Target="../slideLayouts/slideLayout2123.xml"/><Relationship Id="rId291" Type="http://schemas.openxmlformats.org/officeDocument/2006/relationships/slideLayout" Target="../slideLayouts/slideLayout1927.xml"/><Relationship Id="rId305" Type="http://schemas.openxmlformats.org/officeDocument/2006/relationships/slideLayout" Target="../slideLayouts/slideLayout1941.xml"/><Relationship Id="rId347" Type="http://schemas.openxmlformats.org/officeDocument/2006/relationships/slideLayout" Target="../slideLayouts/slideLayout1983.xml"/><Relationship Id="rId44" Type="http://schemas.openxmlformats.org/officeDocument/2006/relationships/slideLayout" Target="../slideLayouts/slideLayout1680.xml"/><Relationship Id="rId86" Type="http://schemas.openxmlformats.org/officeDocument/2006/relationships/slideLayout" Target="../slideLayouts/slideLayout1722.xml"/><Relationship Id="rId151" Type="http://schemas.openxmlformats.org/officeDocument/2006/relationships/slideLayout" Target="../slideLayouts/slideLayout1787.xml"/><Relationship Id="rId389" Type="http://schemas.openxmlformats.org/officeDocument/2006/relationships/slideLayout" Target="../slideLayouts/slideLayout2025.xml"/><Relationship Id="rId193" Type="http://schemas.openxmlformats.org/officeDocument/2006/relationships/slideLayout" Target="../slideLayouts/slideLayout1829.xml"/><Relationship Id="rId207" Type="http://schemas.openxmlformats.org/officeDocument/2006/relationships/slideLayout" Target="../slideLayouts/slideLayout1843.xml"/><Relationship Id="rId249" Type="http://schemas.openxmlformats.org/officeDocument/2006/relationships/slideLayout" Target="../slideLayouts/slideLayout1885.xml"/><Relationship Id="rId414" Type="http://schemas.openxmlformats.org/officeDocument/2006/relationships/slideLayout" Target="../slideLayouts/slideLayout2050.xml"/><Relationship Id="rId456" Type="http://schemas.openxmlformats.org/officeDocument/2006/relationships/slideLayout" Target="../slideLayouts/slideLayout2092.xml"/><Relationship Id="rId13" Type="http://schemas.openxmlformats.org/officeDocument/2006/relationships/slideLayout" Target="../slideLayouts/slideLayout1649.xml"/><Relationship Id="rId109" Type="http://schemas.openxmlformats.org/officeDocument/2006/relationships/slideLayout" Target="../slideLayouts/slideLayout1745.xml"/><Relationship Id="rId260" Type="http://schemas.openxmlformats.org/officeDocument/2006/relationships/slideLayout" Target="../slideLayouts/slideLayout1896.xml"/><Relationship Id="rId316" Type="http://schemas.openxmlformats.org/officeDocument/2006/relationships/slideLayout" Target="../slideLayouts/slideLayout1952.xml"/><Relationship Id="rId55" Type="http://schemas.openxmlformats.org/officeDocument/2006/relationships/slideLayout" Target="../slideLayouts/slideLayout1691.xml"/><Relationship Id="rId97" Type="http://schemas.openxmlformats.org/officeDocument/2006/relationships/slideLayout" Target="../slideLayouts/slideLayout1733.xml"/><Relationship Id="rId120" Type="http://schemas.openxmlformats.org/officeDocument/2006/relationships/slideLayout" Target="../slideLayouts/slideLayout1756.xml"/><Relationship Id="rId358" Type="http://schemas.openxmlformats.org/officeDocument/2006/relationships/slideLayout" Target="../slideLayouts/slideLayout1994.xml"/><Relationship Id="rId162" Type="http://schemas.openxmlformats.org/officeDocument/2006/relationships/slideLayout" Target="../slideLayouts/slideLayout1798.xml"/><Relationship Id="rId218" Type="http://schemas.openxmlformats.org/officeDocument/2006/relationships/slideLayout" Target="../slideLayouts/slideLayout1854.xml"/><Relationship Id="rId425" Type="http://schemas.openxmlformats.org/officeDocument/2006/relationships/slideLayout" Target="../slideLayouts/slideLayout2061.xml"/><Relationship Id="rId467" Type="http://schemas.openxmlformats.org/officeDocument/2006/relationships/slideLayout" Target="../slideLayouts/slideLayout2103.xml"/><Relationship Id="rId271" Type="http://schemas.openxmlformats.org/officeDocument/2006/relationships/slideLayout" Target="../slideLayouts/slideLayout1907.xml"/><Relationship Id="rId24" Type="http://schemas.openxmlformats.org/officeDocument/2006/relationships/slideLayout" Target="../slideLayouts/slideLayout1660.xml"/><Relationship Id="rId66" Type="http://schemas.openxmlformats.org/officeDocument/2006/relationships/slideLayout" Target="../slideLayouts/slideLayout1702.xml"/><Relationship Id="rId131" Type="http://schemas.openxmlformats.org/officeDocument/2006/relationships/slideLayout" Target="../slideLayouts/slideLayout1767.xml"/><Relationship Id="rId327" Type="http://schemas.openxmlformats.org/officeDocument/2006/relationships/slideLayout" Target="../slideLayouts/slideLayout1963.xml"/><Relationship Id="rId369" Type="http://schemas.openxmlformats.org/officeDocument/2006/relationships/slideLayout" Target="../slideLayouts/slideLayout2005.xml"/><Relationship Id="rId173" Type="http://schemas.openxmlformats.org/officeDocument/2006/relationships/slideLayout" Target="../slideLayouts/slideLayout1809.xml"/><Relationship Id="rId229" Type="http://schemas.openxmlformats.org/officeDocument/2006/relationships/slideLayout" Target="../slideLayouts/slideLayout1865.xml"/><Relationship Id="rId380" Type="http://schemas.openxmlformats.org/officeDocument/2006/relationships/slideLayout" Target="../slideLayouts/slideLayout2016.xml"/><Relationship Id="rId436" Type="http://schemas.openxmlformats.org/officeDocument/2006/relationships/slideLayout" Target="../slideLayouts/slideLayout2072.xml"/><Relationship Id="rId240" Type="http://schemas.openxmlformats.org/officeDocument/2006/relationships/slideLayout" Target="../slideLayouts/slideLayout1876.xml"/><Relationship Id="rId478" Type="http://schemas.openxmlformats.org/officeDocument/2006/relationships/slideLayout" Target="../slideLayouts/slideLayout2114.xml"/><Relationship Id="rId35" Type="http://schemas.openxmlformats.org/officeDocument/2006/relationships/slideLayout" Target="../slideLayouts/slideLayout1671.xml"/><Relationship Id="rId77" Type="http://schemas.openxmlformats.org/officeDocument/2006/relationships/slideLayout" Target="../slideLayouts/slideLayout1713.xml"/><Relationship Id="rId100" Type="http://schemas.openxmlformats.org/officeDocument/2006/relationships/slideLayout" Target="../slideLayouts/slideLayout1736.xml"/><Relationship Id="rId282" Type="http://schemas.openxmlformats.org/officeDocument/2006/relationships/slideLayout" Target="../slideLayouts/slideLayout1918.xml"/><Relationship Id="rId338" Type="http://schemas.openxmlformats.org/officeDocument/2006/relationships/slideLayout" Target="../slideLayouts/slideLayout1974.xml"/><Relationship Id="rId8" Type="http://schemas.openxmlformats.org/officeDocument/2006/relationships/slideLayout" Target="../slideLayouts/slideLayout1644.xml"/><Relationship Id="rId142" Type="http://schemas.openxmlformats.org/officeDocument/2006/relationships/slideLayout" Target="../slideLayouts/slideLayout1778.xml"/><Relationship Id="rId184" Type="http://schemas.openxmlformats.org/officeDocument/2006/relationships/slideLayout" Target="../slideLayouts/slideLayout1820.xml"/><Relationship Id="rId391" Type="http://schemas.openxmlformats.org/officeDocument/2006/relationships/slideLayout" Target="../slideLayouts/slideLayout2027.xml"/><Relationship Id="rId405" Type="http://schemas.openxmlformats.org/officeDocument/2006/relationships/slideLayout" Target="../slideLayouts/slideLayout2041.xml"/><Relationship Id="rId447" Type="http://schemas.openxmlformats.org/officeDocument/2006/relationships/slideLayout" Target="../slideLayouts/slideLayout2083.xml"/><Relationship Id="rId251" Type="http://schemas.openxmlformats.org/officeDocument/2006/relationships/slideLayout" Target="../slideLayouts/slideLayout1887.xml"/><Relationship Id="rId489" Type="http://schemas.openxmlformats.org/officeDocument/2006/relationships/theme" Target="../theme/theme11.xml"/><Relationship Id="rId46" Type="http://schemas.openxmlformats.org/officeDocument/2006/relationships/slideLayout" Target="../slideLayouts/slideLayout1682.xml"/><Relationship Id="rId293" Type="http://schemas.openxmlformats.org/officeDocument/2006/relationships/slideLayout" Target="../slideLayouts/slideLayout1929.xml"/><Relationship Id="rId307" Type="http://schemas.openxmlformats.org/officeDocument/2006/relationships/slideLayout" Target="../slideLayouts/slideLayout1943.xml"/><Relationship Id="rId349" Type="http://schemas.openxmlformats.org/officeDocument/2006/relationships/slideLayout" Target="../slideLayouts/slideLayout1985.xml"/><Relationship Id="rId88" Type="http://schemas.openxmlformats.org/officeDocument/2006/relationships/slideLayout" Target="../slideLayouts/slideLayout1724.xml"/><Relationship Id="rId111" Type="http://schemas.openxmlformats.org/officeDocument/2006/relationships/slideLayout" Target="../slideLayouts/slideLayout1747.xml"/><Relationship Id="rId153" Type="http://schemas.openxmlformats.org/officeDocument/2006/relationships/slideLayout" Target="../slideLayouts/slideLayout1789.xml"/><Relationship Id="rId195" Type="http://schemas.openxmlformats.org/officeDocument/2006/relationships/slideLayout" Target="../slideLayouts/slideLayout1831.xml"/><Relationship Id="rId209" Type="http://schemas.openxmlformats.org/officeDocument/2006/relationships/slideLayout" Target="../slideLayouts/slideLayout1845.xml"/><Relationship Id="rId360" Type="http://schemas.openxmlformats.org/officeDocument/2006/relationships/slideLayout" Target="../slideLayouts/slideLayout1996.xml"/><Relationship Id="rId416" Type="http://schemas.openxmlformats.org/officeDocument/2006/relationships/slideLayout" Target="../slideLayouts/slideLayout2052.xml"/><Relationship Id="rId220" Type="http://schemas.openxmlformats.org/officeDocument/2006/relationships/slideLayout" Target="../slideLayouts/slideLayout1856.xml"/><Relationship Id="rId458" Type="http://schemas.openxmlformats.org/officeDocument/2006/relationships/slideLayout" Target="../slideLayouts/slideLayout2094.xml"/><Relationship Id="rId15" Type="http://schemas.openxmlformats.org/officeDocument/2006/relationships/slideLayout" Target="../slideLayouts/slideLayout1651.xml"/><Relationship Id="rId57" Type="http://schemas.openxmlformats.org/officeDocument/2006/relationships/slideLayout" Target="../slideLayouts/slideLayout1693.xml"/><Relationship Id="rId262" Type="http://schemas.openxmlformats.org/officeDocument/2006/relationships/slideLayout" Target="../slideLayouts/slideLayout1898.xml"/><Relationship Id="rId318" Type="http://schemas.openxmlformats.org/officeDocument/2006/relationships/slideLayout" Target="../slideLayouts/slideLayout1954.xml"/><Relationship Id="rId99" Type="http://schemas.openxmlformats.org/officeDocument/2006/relationships/slideLayout" Target="../slideLayouts/slideLayout1735.xml"/><Relationship Id="rId122" Type="http://schemas.openxmlformats.org/officeDocument/2006/relationships/slideLayout" Target="../slideLayouts/slideLayout1758.xml"/><Relationship Id="rId164" Type="http://schemas.openxmlformats.org/officeDocument/2006/relationships/slideLayout" Target="../slideLayouts/slideLayout1800.xml"/><Relationship Id="rId371" Type="http://schemas.openxmlformats.org/officeDocument/2006/relationships/slideLayout" Target="../slideLayouts/slideLayout2007.xml"/><Relationship Id="rId427" Type="http://schemas.openxmlformats.org/officeDocument/2006/relationships/slideLayout" Target="../slideLayouts/slideLayout2063.xml"/><Relationship Id="rId469" Type="http://schemas.openxmlformats.org/officeDocument/2006/relationships/slideLayout" Target="../slideLayouts/slideLayout2105.xml"/><Relationship Id="rId26" Type="http://schemas.openxmlformats.org/officeDocument/2006/relationships/slideLayout" Target="../slideLayouts/slideLayout1662.xml"/><Relationship Id="rId231" Type="http://schemas.openxmlformats.org/officeDocument/2006/relationships/slideLayout" Target="../slideLayouts/slideLayout1867.xml"/><Relationship Id="rId273" Type="http://schemas.openxmlformats.org/officeDocument/2006/relationships/slideLayout" Target="../slideLayouts/slideLayout1909.xml"/><Relationship Id="rId329" Type="http://schemas.openxmlformats.org/officeDocument/2006/relationships/slideLayout" Target="../slideLayouts/slideLayout1965.xml"/><Relationship Id="rId480" Type="http://schemas.openxmlformats.org/officeDocument/2006/relationships/slideLayout" Target="../slideLayouts/slideLayout2116.xml"/><Relationship Id="rId68" Type="http://schemas.openxmlformats.org/officeDocument/2006/relationships/slideLayout" Target="../slideLayouts/slideLayout1704.xml"/><Relationship Id="rId133" Type="http://schemas.openxmlformats.org/officeDocument/2006/relationships/slideLayout" Target="../slideLayouts/slideLayout1769.xml"/><Relationship Id="rId175" Type="http://schemas.openxmlformats.org/officeDocument/2006/relationships/slideLayout" Target="../slideLayouts/slideLayout1811.xml"/><Relationship Id="rId340" Type="http://schemas.openxmlformats.org/officeDocument/2006/relationships/slideLayout" Target="../slideLayouts/slideLayout1976.xml"/><Relationship Id="rId200" Type="http://schemas.openxmlformats.org/officeDocument/2006/relationships/slideLayout" Target="../slideLayouts/slideLayout1836.xml"/><Relationship Id="rId382" Type="http://schemas.openxmlformats.org/officeDocument/2006/relationships/slideLayout" Target="../slideLayouts/slideLayout2018.xml"/><Relationship Id="rId438" Type="http://schemas.openxmlformats.org/officeDocument/2006/relationships/slideLayout" Target="../slideLayouts/slideLayout2074.xml"/><Relationship Id="rId242" Type="http://schemas.openxmlformats.org/officeDocument/2006/relationships/slideLayout" Target="../slideLayouts/slideLayout1878.xml"/><Relationship Id="rId284" Type="http://schemas.openxmlformats.org/officeDocument/2006/relationships/slideLayout" Target="../slideLayouts/slideLayout1920.xml"/><Relationship Id="rId37" Type="http://schemas.openxmlformats.org/officeDocument/2006/relationships/slideLayout" Target="../slideLayouts/slideLayout1673.xml"/><Relationship Id="rId79" Type="http://schemas.openxmlformats.org/officeDocument/2006/relationships/slideLayout" Target="../slideLayouts/slideLayout1715.xml"/><Relationship Id="rId102" Type="http://schemas.openxmlformats.org/officeDocument/2006/relationships/slideLayout" Target="../slideLayouts/slideLayout1738.xml"/><Relationship Id="rId144" Type="http://schemas.openxmlformats.org/officeDocument/2006/relationships/slideLayout" Target="../slideLayouts/slideLayout1780.xml"/><Relationship Id="rId90" Type="http://schemas.openxmlformats.org/officeDocument/2006/relationships/slideLayout" Target="../slideLayouts/slideLayout1726.xml"/><Relationship Id="rId186" Type="http://schemas.openxmlformats.org/officeDocument/2006/relationships/slideLayout" Target="../slideLayouts/slideLayout1822.xml"/><Relationship Id="rId351" Type="http://schemas.openxmlformats.org/officeDocument/2006/relationships/slideLayout" Target="../slideLayouts/slideLayout1987.xml"/><Relationship Id="rId393" Type="http://schemas.openxmlformats.org/officeDocument/2006/relationships/slideLayout" Target="../slideLayouts/slideLayout2029.xml"/><Relationship Id="rId407" Type="http://schemas.openxmlformats.org/officeDocument/2006/relationships/slideLayout" Target="../slideLayouts/slideLayout2043.xml"/><Relationship Id="rId449" Type="http://schemas.openxmlformats.org/officeDocument/2006/relationships/slideLayout" Target="../slideLayouts/slideLayout2085.xml"/><Relationship Id="rId211" Type="http://schemas.openxmlformats.org/officeDocument/2006/relationships/slideLayout" Target="../slideLayouts/slideLayout1847.xml"/><Relationship Id="rId253" Type="http://schemas.openxmlformats.org/officeDocument/2006/relationships/slideLayout" Target="../slideLayouts/slideLayout1889.xml"/><Relationship Id="rId295" Type="http://schemas.openxmlformats.org/officeDocument/2006/relationships/slideLayout" Target="../slideLayouts/slideLayout1931.xml"/><Relationship Id="rId309" Type="http://schemas.openxmlformats.org/officeDocument/2006/relationships/slideLayout" Target="../slideLayouts/slideLayout1945.xml"/><Relationship Id="rId460" Type="http://schemas.openxmlformats.org/officeDocument/2006/relationships/slideLayout" Target="../slideLayouts/slideLayout2096.xml"/><Relationship Id="rId48" Type="http://schemas.openxmlformats.org/officeDocument/2006/relationships/slideLayout" Target="../slideLayouts/slideLayout1684.xml"/><Relationship Id="rId113" Type="http://schemas.openxmlformats.org/officeDocument/2006/relationships/slideLayout" Target="../slideLayouts/slideLayout1749.xml"/><Relationship Id="rId320" Type="http://schemas.openxmlformats.org/officeDocument/2006/relationships/slideLayout" Target="../slideLayouts/slideLayout1956.xml"/><Relationship Id="rId155" Type="http://schemas.openxmlformats.org/officeDocument/2006/relationships/slideLayout" Target="../slideLayouts/slideLayout1791.xml"/><Relationship Id="rId197" Type="http://schemas.openxmlformats.org/officeDocument/2006/relationships/slideLayout" Target="../slideLayouts/slideLayout1833.xml"/><Relationship Id="rId362" Type="http://schemas.openxmlformats.org/officeDocument/2006/relationships/slideLayout" Target="../slideLayouts/slideLayout1998.xml"/><Relationship Id="rId418" Type="http://schemas.openxmlformats.org/officeDocument/2006/relationships/slideLayout" Target="../slideLayouts/slideLayout2054.xml"/><Relationship Id="rId222" Type="http://schemas.openxmlformats.org/officeDocument/2006/relationships/slideLayout" Target="../slideLayouts/slideLayout1858.xml"/><Relationship Id="rId264" Type="http://schemas.openxmlformats.org/officeDocument/2006/relationships/slideLayout" Target="../slideLayouts/slideLayout1900.xml"/><Relationship Id="rId471" Type="http://schemas.openxmlformats.org/officeDocument/2006/relationships/slideLayout" Target="../slideLayouts/slideLayout2107.xml"/><Relationship Id="rId17" Type="http://schemas.openxmlformats.org/officeDocument/2006/relationships/slideLayout" Target="../slideLayouts/slideLayout1653.xml"/><Relationship Id="rId59" Type="http://schemas.openxmlformats.org/officeDocument/2006/relationships/slideLayout" Target="../slideLayouts/slideLayout1695.xml"/><Relationship Id="rId124" Type="http://schemas.openxmlformats.org/officeDocument/2006/relationships/slideLayout" Target="../slideLayouts/slideLayout1760.xml"/><Relationship Id="rId70" Type="http://schemas.openxmlformats.org/officeDocument/2006/relationships/slideLayout" Target="../slideLayouts/slideLayout1706.xml"/><Relationship Id="rId166" Type="http://schemas.openxmlformats.org/officeDocument/2006/relationships/slideLayout" Target="../slideLayouts/slideLayout1802.xml"/><Relationship Id="rId331" Type="http://schemas.openxmlformats.org/officeDocument/2006/relationships/slideLayout" Target="../slideLayouts/slideLayout1967.xml"/><Relationship Id="rId373" Type="http://schemas.openxmlformats.org/officeDocument/2006/relationships/slideLayout" Target="../slideLayouts/slideLayout2009.xml"/><Relationship Id="rId429" Type="http://schemas.openxmlformats.org/officeDocument/2006/relationships/slideLayout" Target="../slideLayouts/slideLayout2065.xml"/><Relationship Id="rId1" Type="http://schemas.openxmlformats.org/officeDocument/2006/relationships/slideLayout" Target="../slideLayouts/slideLayout1637.xml"/><Relationship Id="rId233" Type="http://schemas.openxmlformats.org/officeDocument/2006/relationships/slideLayout" Target="../slideLayouts/slideLayout1869.xml"/><Relationship Id="rId440" Type="http://schemas.openxmlformats.org/officeDocument/2006/relationships/slideLayout" Target="../slideLayouts/slideLayout2076.xml"/><Relationship Id="rId28" Type="http://schemas.openxmlformats.org/officeDocument/2006/relationships/slideLayout" Target="../slideLayouts/slideLayout1664.xml"/><Relationship Id="rId275" Type="http://schemas.openxmlformats.org/officeDocument/2006/relationships/slideLayout" Target="../slideLayouts/slideLayout1911.xml"/><Relationship Id="rId300" Type="http://schemas.openxmlformats.org/officeDocument/2006/relationships/slideLayout" Target="../slideLayouts/slideLayout1936.xml"/><Relationship Id="rId482" Type="http://schemas.openxmlformats.org/officeDocument/2006/relationships/slideLayout" Target="../slideLayouts/slideLayout2118.xml"/><Relationship Id="rId81" Type="http://schemas.openxmlformats.org/officeDocument/2006/relationships/slideLayout" Target="../slideLayouts/slideLayout1717.xml"/><Relationship Id="rId135" Type="http://schemas.openxmlformats.org/officeDocument/2006/relationships/slideLayout" Target="../slideLayouts/slideLayout1771.xml"/><Relationship Id="rId177" Type="http://schemas.openxmlformats.org/officeDocument/2006/relationships/slideLayout" Target="../slideLayouts/slideLayout1813.xml"/><Relationship Id="rId342" Type="http://schemas.openxmlformats.org/officeDocument/2006/relationships/slideLayout" Target="../slideLayouts/slideLayout1978.xml"/><Relationship Id="rId384" Type="http://schemas.openxmlformats.org/officeDocument/2006/relationships/slideLayout" Target="../slideLayouts/slideLayout2020.xml"/><Relationship Id="rId202" Type="http://schemas.openxmlformats.org/officeDocument/2006/relationships/slideLayout" Target="../slideLayouts/slideLayout1838.xml"/><Relationship Id="rId244" Type="http://schemas.openxmlformats.org/officeDocument/2006/relationships/slideLayout" Target="../slideLayouts/slideLayout1880.xml"/><Relationship Id="rId39" Type="http://schemas.openxmlformats.org/officeDocument/2006/relationships/slideLayout" Target="../slideLayouts/slideLayout1675.xml"/><Relationship Id="rId286" Type="http://schemas.openxmlformats.org/officeDocument/2006/relationships/slideLayout" Target="../slideLayouts/slideLayout1922.xml"/><Relationship Id="rId451" Type="http://schemas.openxmlformats.org/officeDocument/2006/relationships/slideLayout" Target="../slideLayouts/slideLayout2087.xml"/><Relationship Id="rId50" Type="http://schemas.openxmlformats.org/officeDocument/2006/relationships/slideLayout" Target="../slideLayouts/slideLayout1686.xml"/><Relationship Id="rId104" Type="http://schemas.openxmlformats.org/officeDocument/2006/relationships/slideLayout" Target="../slideLayouts/slideLayout1740.xml"/><Relationship Id="rId146" Type="http://schemas.openxmlformats.org/officeDocument/2006/relationships/slideLayout" Target="../slideLayouts/slideLayout1782.xml"/><Relationship Id="rId188" Type="http://schemas.openxmlformats.org/officeDocument/2006/relationships/slideLayout" Target="../slideLayouts/slideLayout1824.xml"/><Relationship Id="rId311" Type="http://schemas.openxmlformats.org/officeDocument/2006/relationships/slideLayout" Target="../slideLayouts/slideLayout1947.xml"/><Relationship Id="rId353" Type="http://schemas.openxmlformats.org/officeDocument/2006/relationships/slideLayout" Target="../slideLayouts/slideLayout1989.xml"/><Relationship Id="rId395" Type="http://schemas.openxmlformats.org/officeDocument/2006/relationships/slideLayout" Target="../slideLayouts/slideLayout2031.xml"/><Relationship Id="rId409" Type="http://schemas.openxmlformats.org/officeDocument/2006/relationships/slideLayout" Target="../slideLayouts/slideLayout2045.xml"/><Relationship Id="rId92" Type="http://schemas.openxmlformats.org/officeDocument/2006/relationships/slideLayout" Target="../slideLayouts/slideLayout1728.xml"/><Relationship Id="rId213" Type="http://schemas.openxmlformats.org/officeDocument/2006/relationships/slideLayout" Target="../slideLayouts/slideLayout1849.xml"/><Relationship Id="rId420" Type="http://schemas.openxmlformats.org/officeDocument/2006/relationships/slideLayout" Target="../slideLayouts/slideLayout2056.xml"/><Relationship Id="rId255" Type="http://schemas.openxmlformats.org/officeDocument/2006/relationships/slideLayout" Target="../slideLayouts/slideLayout1891.xml"/><Relationship Id="rId297" Type="http://schemas.openxmlformats.org/officeDocument/2006/relationships/slideLayout" Target="../slideLayouts/slideLayout1933.xml"/><Relationship Id="rId462" Type="http://schemas.openxmlformats.org/officeDocument/2006/relationships/slideLayout" Target="../slideLayouts/slideLayout2098.xml"/><Relationship Id="rId115" Type="http://schemas.openxmlformats.org/officeDocument/2006/relationships/slideLayout" Target="../slideLayouts/slideLayout1751.xml"/><Relationship Id="rId157" Type="http://schemas.openxmlformats.org/officeDocument/2006/relationships/slideLayout" Target="../slideLayouts/slideLayout1793.xml"/><Relationship Id="rId322" Type="http://schemas.openxmlformats.org/officeDocument/2006/relationships/slideLayout" Target="../slideLayouts/slideLayout1958.xml"/><Relationship Id="rId364" Type="http://schemas.openxmlformats.org/officeDocument/2006/relationships/slideLayout" Target="../slideLayouts/slideLayout2000.xml"/><Relationship Id="rId61" Type="http://schemas.openxmlformats.org/officeDocument/2006/relationships/slideLayout" Target="../slideLayouts/slideLayout1697.xml"/><Relationship Id="rId199" Type="http://schemas.openxmlformats.org/officeDocument/2006/relationships/slideLayout" Target="../slideLayouts/slideLayout1835.xml"/><Relationship Id="rId19" Type="http://schemas.openxmlformats.org/officeDocument/2006/relationships/slideLayout" Target="../slideLayouts/slideLayout1655.xml"/><Relationship Id="rId224" Type="http://schemas.openxmlformats.org/officeDocument/2006/relationships/slideLayout" Target="../slideLayouts/slideLayout1860.xml"/><Relationship Id="rId266" Type="http://schemas.openxmlformats.org/officeDocument/2006/relationships/slideLayout" Target="../slideLayouts/slideLayout1902.xml"/><Relationship Id="rId431" Type="http://schemas.openxmlformats.org/officeDocument/2006/relationships/slideLayout" Target="../slideLayouts/slideLayout2067.xml"/><Relationship Id="rId473" Type="http://schemas.openxmlformats.org/officeDocument/2006/relationships/slideLayout" Target="../slideLayouts/slideLayout2109.xml"/><Relationship Id="rId30" Type="http://schemas.openxmlformats.org/officeDocument/2006/relationships/slideLayout" Target="../slideLayouts/slideLayout1666.xml"/><Relationship Id="rId126" Type="http://schemas.openxmlformats.org/officeDocument/2006/relationships/slideLayout" Target="../slideLayouts/slideLayout1762.xml"/><Relationship Id="rId168" Type="http://schemas.openxmlformats.org/officeDocument/2006/relationships/slideLayout" Target="../slideLayouts/slideLayout1804.xml"/><Relationship Id="rId333" Type="http://schemas.openxmlformats.org/officeDocument/2006/relationships/slideLayout" Target="../slideLayouts/slideLayout1969.xml"/><Relationship Id="rId72" Type="http://schemas.openxmlformats.org/officeDocument/2006/relationships/slideLayout" Target="../slideLayouts/slideLayout1708.xml"/><Relationship Id="rId375" Type="http://schemas.openxmlformats.org/officeDocument/2006/relationships/slideLayout" Target="../slideLayouts/slideLayout2011.xml"/><Relationship Id="rId3" Type="http://schemas.openxmlformats.org/officeDocument/2006/relationships/slideLayout" Target="../slideLayouts/slideLayout1639.xml"/><Relationship Id="rId235" Type="http://schemas.openxmlformats.org/officeDocument/2006/relationships/slideLayout" Target="../slideLayouts/slideLayout1871.xml"/><Relationship Id="rId277" Type="http://schemas.openxmlformats.org/officeDocument/2006/relationships/slideLayout" Target="../slideLayouts/slideLayout1913.xml"/><Relationship Id="rId400" Type="http://schemas.openxmlformats.org/officeDocument/2006/relationships/slideLayout" Target="../slideLayouts/slideLayout2036.xml"/><Relationship Id="rId442" Type="http://schemas.openxmlformats.org/officeDocument/2006/relationships/slideLayout" Target="../slideLayouts/slideLayout2078.xml"/><Relationship Id="rId484" Type="http://schemas.openxmlformats.org/officeDocument/2006/relationships/slideLayout" Target="../slideLayouts/slideLayout2120.xml"/><Relationship Id="rId137" Type="http://schemas.openxmlformats.org/officeDocument/2006/relationships/slideLayout" Target="../slideLayouts/slideLayout1773.xml"/><Relationship Id="rId302" Type="http://schemas.openxmlformats.org/officeDocument/2006/relationships/slideLayout" Target="../slideLayouts/slideLayout1938.xml"/><Relationship Id="rId344" Type="http://schemas.openxmlformats.org/officeDocument/2006/relationships/slideLayout" Target="../slideLayouts/slideLayout198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132.xml"/><Relationship Id="rId13" Type="http://schemas.openxmlformats.org/officeDocument/2006/relationships/slideLayout" Target="../slideLayouts/slideLayout2137.xml"/><Relationship Id="rId3" Type="http://schemas.openxmlformats.org/officeDocument/2006/relationships/slideLayout" Target="../slideLayouts/slideLayout2127.xml"/><Relationship Id="rId7" Type="http://schemas.openxmlformats.org/officeDocument/2006/relationships/slideLayout" Target="../slideLayouts/slideLayout2131.xml"/><Relationship Id="rId12" Type="http://schemas.openxmlformats.org/officeDocument/2006/relationships/slideLayout" Target="../slideLayouts/slideLayout2136.xml"/><Relationship Id="rId17" Type="http://schemas.openxmlformats.org/officeDocument/2006/relationships/theme" Target="../theme/theme12.xml"/><Relationship Id="rId2" Type="http://schemas.openxmlformats.org/officeDocument/2006/relationships/slideLayout" Target="../slideLayouts/slideLayout2126.xml"/><Relationship Id="rId16" Type="http://schemas.openxmlformats.org/officeDocument/2006/relationships/slideLayout" Target="../slideLayouts/slideLayout2140.xml"/><Relationship Id="rId1" Type="http://schemas.openxmlformats.org/officeDocument/2006/relationships/slideLayout" Target="../slideLayouts/slideLayout2125.xml"/><Relationship Id="rId6" Type="http://schemas.openxmlformats.org/officeDocument/2006/relationships/slideLayout" Target="../slideLayouts/slideLayout2130.xml"/><Relationship Id="rId11" Type="http://schemas.openxmlformats.org/officeDocument/2006/relationships/slideLayout" Target="../slideLayouts/slideLayout2135.xml"/><Relationship Id="rId5" Type="http://schemas.openxmlformats.org/officeDocument/2006/relationships/slideLayout" Target="../slideLayouts/slideLayout2129.xml"/><Relationship Id="rId15" Type="http://schemas.openxmlformats.org/officeDocument/2006/relationships/slideLayout" Target="../slideLayouts/slideLayout2139.xml"/><Relationship Id="rId10" Type="http://schemas.openxmlformats.org/officeDocument/2006/relationships/slideLayout" Target="../slideLayouts/slideLayout2134.xml"/><Relationship Id="rId4" Type="http://schemas.openxmlformats.org/officeDocument/2006/relationships/slideLayout" Target="../slideLayouts/slideLayout2128.xml"/><Relationship Id="rId9" Type="http://schemas.openxmlformats.org/officeDocument/2006/relationships/slideLayout" Target="../slideLayouts/slideLayout2133.xml"/><Relationship Id="rId14" Type="http://schemas.openxmlformats.org/officeDocument/2006/relationships/slideLayout" Target="../slideLayouts/slideLayout213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148.xml"/><Relationship Id="rId13" Type="http://schemas.openxmlformats.org/officeDocument/2006/relationships/slideLayout" Target="../slideLayouts/slideLayout2153.xml"/><Relationship Id="rId3" Type="http://schemas.openxmlformats.org/officeDocument/2006/relationships/slideLayout" Target="../slideLayouts/slideLayout2143.xml"/><Relationship Id="rId7" Type="http://schemas.openxmlformats.org/officeDocument/2006/relationships/slideLayout" Target="../slideLayouts/slideLayout2147.xml"/><Relationship Id="rId12" Type="http://schemas.openxmlformats.org/officeDocument/2006/relationships/slideLayout" Target="../slideLayouts/slideLayout2152.xml"/><Relationship Id="rId2" Type="http://schemas.openxmlformats.org/officeDocument/2006/relationships/slideLayout" Target="../slideLayouts/slideLayout2142.xml"/><Relationship Id="rId16" Type="http://schemas.openxmlformats.org/officeDocument/2006/relationships/image" Target="../media/image106.jpeg"/><Relationship Id="rId1" Type="http://schemas.openxmlformats.org/officeDocument/2006/relationships/slideLayout" Target="../slideLayouts/slideLayout2141.xml"/><Relationship Id="rId6" Type="http://schemas.openxmlformats.org/officeDocument/2006/relationships/slideLayout" Target="../slideLayouts/slideLayout2146.xml"/><Relationship Id="rId11" Type="http://schemas.openxmlformats.org/officeDocument/2006/relationships/slideLayout" Target="../slideLayouts/slideLayout2151.xml"/><Relationship Id="rId5" Type="http://schemas.openxmlformats.org/officeDocument/2006/relationships/slideLayout" Target="../slideLayouts/slideLayout2145.xml"/><Relationship Id="rId15" Type="http://schemas.openxmlformats.org/officeDocument/2006/relationships/theme" Target="../theme/theme13.xml"/><Relationship Id="rId10" Type="http://schemas.openxmlformats.org/officeDocument/2006/relationships/slideLayout" Target="../slideLayouts/slideLayout2150.xml"/><Relationship Id="rId4" Type="http://schemas.openxmlformats.org/officeDocument/2006/relationships/slideLayout" Target="../slideLayouts/slideLayout2144.xml"/><Relationship Id="rId9" Type="http://schemas.openxmlformats.org/officeDocument/2006/relationships/slideLayout" Target="../slideLayouts/slideLayout2149.xml"/><Relationship Id="rId14" Type="http://schemas.openxmlformats.org/officeDocument/2006/relationships/slideLayout" Target="../slideLayouts/slideLayout215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162.xml"/><Relationship Id="rId3" Type="http://schemas.openxmlformats.org/officeDocument/2006/relationships/slideLayout" Target="../slideLayouts/slideLayout2157.xml"/><Relationship Id="rId7" Type="http://schemas.openxmlformats.org/officeDocument/2006/relationships/slideLayout" Target="../slideLayouts/slideLayout2161.xml"/><Relationship Id="rId2" Type="http://schemas.openxmlformats.org/officeDocument/2006/relationships/slideLayout" Target="../slideLayouts/slideLayout2156.xml"/><Relationship Id="rId1" Type="http://schemas.openxmlformats.org/officeDocument/2006/relationships/slideLayout" Target="../slideLayouts/slideLayout2155.xml"/><Relationship Id="rId6" Type="http://schemas.openxmlformats.org/officeDocument/2006/relationships/slideLayout" Target="../slideLayouts/slideLayout2160.xml"/><Relationship Id="rId5" Type="http://schemas.openxmlformats.org/officeDocument/2006/relationships/slideLayout" Target="../slideLayouts/slideLayout2159.xml"/><Relationship Id="rId4" Type="http://schemas.openxmlformats.org/officeDocument/2006/relationships/slideLayout" Target="../slideLayouts/slideLayout2158.xml"/><Relationship Id="rId9"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170.xml"/><Relationship Id="rId13" Type="http://schemas.openxmlformats.org/officeDocument/2006/relationships/theme" Target="../theme/theme15.xml"/><Relationship Id="rId3" Type="http://schemas.openxmlformats.org/officeDocument/2006/relationships/slideLayout" Target="../slideLayouts/slideLayout2165.xml"/><Relationship Id="rId7" Type="http://schemas.openxmlformats.org/officeDocument/2006/relationships/slideLayout" Target="../slideLayouts/slideLayout2169.xml"/><Relationship Id="rId12" Type="http://schemas.openxmlformats.org/officeDocument/2006/relationships/slideLayout" Target="../slideLayouts/slideLayout2174.xml"/><Relationship Id="rId2" Type="http://schemas.openxmlformats.org/officeDocument/2006/relationships/slideLayout" Target="../slideLayouts/slideLayout2164.xml"/><Relationship Id="rId1" Type="http://schemas.openxmlformats.org/officeDocument/2006/relationships/slideLayout" Target="../slideLayouts/slideLayout2163.xml"/><Relationship Id="rId6" Type="http://schemas.openxmlformats.org/officeDocument/2006/relationships/slideLayout" Target="../slideLayouts/slideLayout2168.xml"/><Relationship Id="rId11" Type="http://schemas.openxmlformats.org/officeDocument/2006/relationships/slideLayout" Target="../slideLayouts/slideLayout2173.xml"/><Relationship Id="rId5" Type="http://schemas.openxmlformats.org/officeDocument/2006/relationships/slideLayout" Target="../slideLayouts/slideLayout2167.xml"/><Relationship Id="rId10" Type="http://schemas.openxmlformats.org/officeDocument/2006/relationships/slideLayout" Target="../slideLayouts/slideLayout2172.xml"/><Relationship Id="rId4" Type="http://schemas.openxmlformats.org/officeDocument/2006/relationships/slideLayout" Target="../slideLayouts/slideLayout2166.xml"/><Relationship Id="rId9" Type="http://schemas.openxmlformats.org/officeDocument/2006/relationships/slideLayout" Target="../slideLayouts/slideLayout2171.xml"/></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9"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134.xml"/><Relationship Id="rId21" Type="http://schemas.openxmlformats.org/officeDocument/2006/relationships/slideLayout" Target="../slideLayouts/slideLayout38.xml"/><Relationship Id="rId63" Type="http://schemas.openxmlformats.org/officeDocument/2006/relationships/slideLayout" Target="../slideLayouts/slideLayout80.xml"/><Relationship Id="rId159" Type="http://schemas.openxmlformats.org/officeDocument/2006/relationships/slideLayout" Target="../slideLayouts/slideLayout176.xml"/><Relationship Id="rId170" Type="http://schemas.openxmlformats.org/officeDocument/2006/relationships/slideLayout" Target="../slideLayouts/slideLayout187.xml"/><Relationship Id="rId226" Type="http://schemas.openxmlformats.org/officeDocument/2006/relationships/slideLayout" Target="../slideLayouts/slideLayout243.xml"/><Relationship Id="rId268" Type="http://schemas.openxmlformats.org/officeDocument/2006/relationships/slideLayout" Target="../slideLayouts/slideLayout285.xml"/><Relationship Id="rId11" Type="http://schemas.openxmlformats.org/officeDocument/2006/relationships/slideLayout" Target="../slideLayouts/slideLayout28.xml"/><Relationship Id="rId32" Type="http://schemas.openxmlformats.org/officeDocument/2006/relationships/slideLayout" Target="../slideLayouts/slideLayout49.xml"/><Relationship Id="rId53" Type="http://schemas.openxmlformats.org/officeDocument/2006/relationships/slideLayout" Target="../slideLayouts/slideLayout70.xml"/><Relationship Id="rId74" Type="http://schemas.openxmlformats.org/officeDocument/2006/relationships/slideLayout" Target="../slideLayouts/slideLayout91.xml"/><Relationship Id="rId128" Type="http://schemas.openxmlformats.org/officeDocument/2006/relationships/slideLayout" Target="../slideLayouts/slideLayout145.xml"/><Relationship Id="rId149" Type="http://schemas.openxmlformats.org/officeDocument/2006/relationships/slideLayout" Target="../slideLayouts/slideLayout166.xml"/><Relationship Id="rId5" Type="http://schemas.openxmlformats.org/officeDocument/2006/relationships/slideLayout" Target="../slideLayouts/slideLayout22.xml"/><Relationship Id="rId95" Type="http://schemas.openxmlformats.org/officeDocument/2006/relationships/slideLayout" Target="../slideLayouts/slideLayout112.xml"/><Relationship Id="rId160" Type="http://schemas.openxmlformats.org/officeDocument/2006/relationships/slideLayout" Target="../slideLayouts/slideLayout177.xml"/><Relationship Id="rId181" Type="http://schemas.openxmlformats.org/officeDocument/2006/relationships/slideLayout" Target="../slideLayouts/slideLayout198.xml"/><Relationship Id="rId216" Type="http://schemas.openxmlformats.org/officeDocument/2006/relationships/slideLayout" Target="../slideLayouts/slideLayout233.xml"/><Relationship Id="rId237" Type="http://schemas.openxmlformats.org/officeDocument/2006/relationships/slideLayout" Target="../slideLayouts/slideLayout254.xml"/><Relationship Id="rId258" Type="http://schemas.openxmlformats.org/officeDocument/2006/relationships/slideLayout" Target="../slideLayouts/slideLayout275.xml"/><Relationship Id="rId22" Type="http://schemas.openxmlformats.org/officeDocument/2006/relationships/slideLayout" Target="../slideLayouts/slideLayout39.xml"/><Relationship Id="rId43" Type="http://schemas.openxmlformats.org/officeDocument/2006/relationships/slideLayout" Target="../slideLayouts/slideLayout60.xml"/><Relationship Id="rId64" Type="http://schemas.openxmlformats.org/officeDocument/2006/relationships/slideLayout" Target="../slideLayouts/slideLayout81.xml"/><Relationship Id="rId118" Type="http://schemas.openxmlformats.org/officeDocument/2006/relationships/slideLayout" Target="../slideLayouts/slideLayout135.xml"/><Relationship Id="rId139" Type="http://schemas.openxmlformats.org/officeDocument/2006/relationships/slideLayout" Target="../slideLayouts/slideLayout156.xml"/><Relationship Id="rId85" Type="http://schemas.openxmlformats.org/officeDocument/2006/relationships/slideLayout" Target="../slideLayouts/slideLayout102.xml"/><Relationship Id="rId150" Type="http://schemas.openxmlformats.org/officeDocument/2006/relationships/slideLayout" Target="../slideLayouts/slideLayout167.xml"/><Relationship Id="rId171" Type="http://schemas.openxmlformats.org/officeDocument/2006/relationships/slideLayout" Target="../slideLayouts/slideLayout188.xml"/><Relationship Id="rId192" Type="http://schemas.openxmlformats.org/officeDocument/2006/relationships/slideLayout" Target="../slideLayouts/slideLayout209.xml"/><Relationship Id="rId206" Type="http://schemas.openxmlformats.org/officeDocument/2006/relationships/slideLayout" Target="../slideLayouts/slideLayout223.xml"/><Relationship Id="rId227" Type="http://schemas.openxmlformats.org/officeDocument/2006/relationships/slideLayout" Target="../slideLayouts/slideLayout244.xml"/><Relationship Id="rId248" Type="http://schemas.openxmlformats.org/officeDocument/2006/relationships/slideLayout" Target="../slideLayouts/slideLayout265.xml"/><Relationship Id="rId269" Type="http://schemas.openxmlformats.org/officeDocument/2006/relationships/slideLayout" Target="../slideLayouts/slideLayout286.xml"/><Relationship Id="rId12" Type="http://schemas.openxmlformats.org/officeDocument/2006/relationships/slideLayout" Target="../slideLayouts/slideLayout29.xml"/><Relationship Id="rId33" Type="http://schemas.openxmlformats.org/officeDocument/2006/relationships/slideLayout" Target="../slideLayouts/slideLayout50.xml"/><Relationship Id="rId108" Type="http://schemas.openxmlformats.org/officeDocument/2006/relationships/slideLayout" Target="../slideLayouts/slideLayout125.xml"/><Relationship Id="rId129" Type="http://schemas.openxmlformats.org/officeDocument/2006/relationships/slideLayout" Target="../slideLayouts/slideLayout146.xml"/><Relationship Id="rId54" Type="http://schemas.openxmlformats.org/officeDocument/2006/relationships/slideLayout" Target="../slideLayouts/slideLayout71.xml"/><Relationship Id="rId75" Type="http://schemas.openxmlformats.org/officeDocument/2006/relationships/slideLayout" Target="../slideLayouts/slideLayout92.xml"/><Relationship Id="rId96" Type="http://schemas.openxmlformats.org/officeDocument/2006/relationships/slideLayout" Target="../slideLayouts/slideLayout113.xml"/><Relationship Id="rId140" Type="http://schemas.openxmlformats.org/officeDocument/2006/relationships/slideLayout" Target="../slideLayouts/slideLayout157.xml"/><Relationship Id="rId161" Type="http://schemas.openxmlformats.org/officeDocument/2006/relationships/slideLayout" Target="../slideLayouts/slideLayout178.xml"/><Relationship Id="rId182" Type="http://schemas.openxmlformats.org/officeDocument/2006/relationships/slideLayout" Target="../slideLayouts/slideLayout199.xml"/><Relationship Id="rId217" Type="http://schemas.openxmlformats.org/officeDocument/2006/relationships/slideLayout" Target="../slideLayouts/slideLayout234.xml"/><Relationship Id="rId6" Type="http://schemas.openxmlformats.org/officeDocument/2006/relationships/slideLayout" Target="../slideLayouts/slideLayout23.xml"/><Relationship Id="rId238" Type="http://schemas.openxmlformats.org/officeDocument/2006/relationships/slideLayout" Target="../slideLayouts/slideLayout255.xml"/><Relationship Id="rId259" Type="http://schemas.openxmlformats.org/officeDocument/2006/relationships/slideLayout" Target="../slideLayouts/slideLayout276.xml"/><Relationship Id="rId23" Type="http://schemas.openxmlformats.org/officeDocument/2006/relationships/slideLayout" Target="../slideLayouts/slideLayout40.xml"/><Relationship Id="rId119" Type="http://schemas.openxmlformats.org/officeDocument/2006/relationships/slideLayout" Target="../slideLayouts/slideLayout136.xml"/><Relationship Id="rId270" Type="http://schemas.openxmlformats.org/officeDocument/2006/relationships/slideLayout" Target="../slideLayouts/slideLayout287.xml"/><Relationship Id="rId44" Type="http://schemas.openxmlformats.org/officeDocument/2006/relationships/slideLayout" Target="../slideLayouts/slideLayout61.xml"/><Relationship Id="rId65" Type="http://schemas.openxmlformats.org/officeDocument/2006/relationships/slideLayout" Target="../slideLayouts/slideLayout82.xml"/><Relationship Id="rId86" Type="http://schemas.openxmlformats.org/officeDocument/2006/relationships/slideLayout" Target="../slideLayouts/slideLayout103.xml"/><Relationship Id="rId130" Type="http://schemas.openxmlformats.org/officeDocument/2006/relationships/slideLayout" Target="../slideLayouts/slideLayout147.xml"/><Relationship Id="rId151" Type="http://schemas.openxmlformats.org/officeDocument/2006/relationships/slideLayout" Target="../slideLayouts/slideLayout168.xml"/><Relationship Id="rId172" Type="http://schemas.openxmlformats.org/officeDocument/2006/relationships/slideLayout" Target="../slideLayouts/slideLayout189.xml"/><Relationship Id="rId193" Type="http://schemas.openxmlformats.org/officeDocument/2006/relationships/slideLayout" Target="../slideLayouts/slideLayout210.xml"/><Relationship Id="rId207" Type="http://schemas.openxmlformats.org/officeDocument/2006/relationships/slideLayout" Target="../slideLayouts/slideLayout224.xml"/><Relationship Id="rId228" Type="http://schemas.openxmlformats.org/officeDocument/2006/relationships/slideLayout" Target="../slideLayouts/slideLayout245.xml"/><Relationship Id="rId249" Type="http://schemas.openxmlformats.org/officeDocument/2006/relationships/slideLayout" Target="../slideLayouts/slideLayout266.xml"/><Relationship Id="rId13" Type="http://schemas.openxmlformats.org/officeDocument/2006/relationships/slideLayout" Target="../slideLayouts/slideLayout30.xml"/><Relationship Id="rId109" Type="http://schemas.openxmlformats.org/officeDocument/2006/relationships/slideLayout" Target="../slideLayouts/slideLayout126.xml"/><Relationship Id="rId260" Type="http://schemas.openxmlformats.org/officeDocument/2006/relationships/slideLayout" Target="../slideLayouts/slideLayout277.xml"/><Relationship Id="rId34" Type="http://schemas.openxmlformats.org/officeDocument/2006/relationships/slideLayout" Target="../slideLayouts/slideLayout51.xml"/><Relationship Id="rId55" Type="http://schemas.openxmlformats.org/officeDocument/2006/relationships/slideLayout" Target="../slideLayouts/slideLayout72.xml"/><Relationship Id="rId76" Type="http://schemas.openxmlformats.org/officeDocument/2006/relationships/slideLayout" Target="../slideLayouts/slideLayout93.xml"/><Relationship Id="rId97" Type="http://schemas.openxmlformats.org/officeDocument/2006/relationships/slideLayout" Target="../slideLayouts/slideLayout114.xml"/><Relationship Id="rId120" Type="http://schemas.openxmlformats.org/officeDocument/2006/relationships/slideLayout" Target="../slideLayouts/slideLayout137.xml"/><Relationship Id="rId141" Type="http://schemas.openxmlformats.org/officeDocument/2006/relationships/slideLayout" Target="../slideLayouts/slideLayout158.xml"/><Relationship Id="rId7" Type="http://schemas.openxmlformats.org/officeDocument/2006/relationships/slideLayout" Target="../slideLayouts/slideLayout24.xml"/><Relationship Id="rId162" Type="http://schemas.openxmlformats.org/officeDocument/2006/relationships/slideLayout" Target="../slideLayouts/slideLayout179.xml"/><Relationship Id="rId183" Type="http://schemas.openxmlformats.org/officeDocument/2006/relationships/slideLayout" Target="../slideLayouts/slideLayout200.xml"/><Relationship Id="rId218" Type="http://schemas.openxmlformats.org/officeDocument/2006/relationships/slideLayout" Target="../slideLayouts/slideLayout235.xml"/><Relationship Id="rId239" Type="http://schemas.openxmlformats.org/officeDocument/2006/relationships/slideLayout" Target="../slideLayouts/slideLayout256.xml"/><Relationship Id="rId250" Type="http://schemas.openxmlformats.org/officeDocument/2006/relationships/slideLayout" Target="../slideLayouts/slideLayout267.xml"/><Relationship Id="rId271" Type="http://schemas.openxmlformats.org/officeDocument/2006/relationships/slideLayout" Target="../slideLayouts/slideLayout288.xml"/><Relationship Id="rId24" Type="http://schemas.openxmlformats.org/officeDocument/2006/relationships/slideLayout" Target="../slideLayouts/slideLayout41.xml"/><Relationship Id="rId45" Type="http://schemas.openxmlformats.org/officeDocument/2006/relationships/slideLayout" Target="../slideLayouts/slideLayout62.xml"/><Relationship Id="rId66" Type="http://schemas.openxmlformats.org/officeDocument/2006/relationships/slideLayout" Target="../slideLayouts/slideLayout83.xml"/><Relationship Id="rId87" Type="http://schemas.openxmlformats.org/officeDocument/2006/relationships/slideLayout" Target="../slideLayouts/slideLayout104.xml"/><Relationship Id="rId110" Type="http://schemas.openxmlformats.org/officeDocument/2006/relationships/slideLayout" Target="../slideLayouts/slideLayout127.xml"/><Relationship Id="rId131" Type="http://schemas.openxmlformats.org/officeDocument/2006/relationships/slideLayout" Target="../slideLayouts/slideLayout148.xml"/><Relationship Id="rId152" Type="http://schemas.openxmlformats.org/officeDocument/2006/relationships/slideLayout" Target="../slideLayouts/slideLayout169.xml"/><Relationship Id="rId173" Type="http://schemas.openxmlformats.org/officeDocument/2006/relationships/slideLayout" Target="../slideLayouts/slideLayout190.xml"/><Relationship Id="rId194" Type="http://schemas.openxmlformats.org/officeDocument/2006/relationships/slideLayout" Target="../slideLayouts/slideLayout211.xml"/><Relationship Id="rId208" Type="http://schemas.openxmlformats.org/officeDocument/2006/relationships/slideLayout" Target="../slideLayouts/slideLayout225.xml"/><Relationship Id="rId229" Type="http://schemas.openxmlformats.org/officeDocument/2006/relationships/slideLayout" Target="../slideLayouts/slideLayout246.xml"/><Relationship Id="rId240" Type="http://schemas.openxmlformats.org/officeDocument/2006/relationships/slideLayout" Target="../slideLayouts/slideLayout257.xml"/><Relationship Id="rId261" Type="http://schemas.openxmlformats.org/officeDocument/2006/relationships/slideLayout" Target="../slideLayouts/slideLayout278.xml"/><Relationship Id="rId14" Type="http://schemas.openxmlformats.org/officeDocument/2006/relationships/slideLayout" Target="../slideLayouts/slideLayout31.xml"/><Relationship Id="rId35" Type="http://schemas.openxmlformats.org/officeDocument/2006/relationships/slideLayout" Target="../slideLayouts/slideLayout52.xml"/><Relationship Id="rId56" Type="http://schemas.openxmlformats.org/officeDocument/2006/relationships/slideLayout" Target="../slideLayouts/slideLayout73.xml"/><Relationship Id="rId77" Type="http://schemas.openxmlformats.org/officeDocument/2006/relationships/slideLayout" Target="../slideLayouts/slideLayout94.xml"/><Relationship Id="rId100" Type="http://schemas.openxmlformats.org/officeDocument/2006/relationships/slideLayout" Target="../slideLayouts/slideLayout117.xml"/><Relationship Id="rId8" Type="http://schemas.openxmlformats.org/officeDocument/2006/relationships/slideLayout" Target="../slideLayouts/slideLayout25.xml"/><Relationship Id="rId98" Type="http://schemas.openxmlformats.org/officeDocument/2006/relationships/slideLayout" Target="../slideLayouts/slideLayout115.xml"/><Relationship Id="rId121" Type="http://schemas.openxmlformats.org/officeDocument/2006/relationships/slideLayout" Target="../slideLayouts/slideLayout138.xml"/><Relationship Id="rId142" Type="http://schemas.openxmlformats.org/officeDocument/2006/relationships/slideLayout" Target="../slideLayouts/slideLayout159.xml"/><Relationship Id="rId163" Type="http://schemas.openxmlformats.org/officeDocument/2006/relationships/slideLayout" Target="../slideLayouts/slideLayout180.xml"/><Relationship Id="rId184" Type="http://schemas.openxmlformats.org/officeDocument/2006/relationships/slideLayout" Target="../slideLayouts/slideLayout201.xml"/><Relationship Id="rId219" Type="http://schemas.openxmlformats.org/officeDocument/2006/relationships/slideLayout" Target="../slideLayouts/slideLayout236.xml"/><Relationship Id="rId230" Type="http://schemas.openxmlformats.org/officeDocument/2006/relationships/slideLayout" Target="../slideLayouts/slideLayout247.xml"/><Relationship Id="rId251" Type="http://schemas.openxmlformats.org/officeDocument/2006/relationships/slideLayout" Target="../slideLayouts/slideLayout268.xml"/><Relationship Id="rId25" Type="http://schemas.openxmlformats.org/officeDocument/2006/relationships/slideLayout" Target="../slideLayouts/slideLayout42.xml"/><Relationship Id="rId46" Type="http://schemas.openxmlformats.org/officeDocument/2006/relationships/slideLayout" Target="../slideLayouts/slideLayout63.xml"/><Relationship Id="rId67" Type="http://schemas.openxmlformats.org/officeDocument/2006/relationships/slideLayout" Target="../slideLayouts/slideLayout84.xml"/><Relationship Id="rId272" Type="http://schemas.openxmlformats.org/officeDocument/2006/relationships/theme" Target="../theme/theme3.xml"/><Relationship Id="rId88" Type="http://schemas.openxmlformats.org/officeDocument/2006/relationships/slideLayout" Target="../slideLayouts/slideLayout105.xml"/><Relationship Id="rId111" Type="http://schemas.openxmlformats.org/officeDocument/2006/relationships/slideLayout" Target="../slideLayouts/slideLayout128.xml"/><Relationship Id="rId132" Type="http://schemas.openxmlformats.org/officeDocument/2006/relationships/slideLayout" Target="../slideLayouts/slideLayout149.xml"/><Relationship Id="rId153" Type="http://schemas.openxmlformats.org/officeDocument/2006/relationships/slideLayout" Target="../slideLayouts/slideLayout170.xml"/><Relationship Id="rId174" Type="http://schemas.openxmlformats.org/officeDocument/2006/relationships/slideLayout" Target="../slideLayouts/slideLayout191.xml"/><Relationship Id="rId195" Type="http://schemas.openxmlformats.org/officeDocument/2006/relationships/slideLayout" Target="../slideLayouts/slideLayout212.xml"/><Relationship Id="rId209" Type="http://schemas.openxmlformats.org/officeDocument/2006/relationships/slideLayout" Target="../slideLayouts/slideLayout226.xml"/><Relationship Id="rId220" Type="http://schemas.openxmlformats.org/officeDocument/2006/relationships/slideLayout" Target="../slideLayouts/slideLayout237.xml"/><Relationship Id="rId241" Type="http://schemas.openxmlformats.org/officeDocument/2006/relationships/slideLayout" Target="../slideLayouts/slideLayout258.xml"/><Relationship Id="rId15" Type="http://schemas.openxmlformats.org/officeDocument/2006/relationships/slideLayout" Target="../slideLayouts/slideLayout32.xml"/><Relationship Id="rId36" Type="http://schemas.openxmlformats.org/officeDocument/2006/relationships/slideLayout" Target="../slideLayouts/slideLayout53.xml"/><Relationship Id="rId57" Type="http://schemas.openxmlformats.org/officeDocument/2006/relationships/slideLayout" Target="../slideLayouts/slideLayout74.xml"/><Relationship Id="rId262" Type="http://schemas.openxmlformats.org/officeDocument/2006/relationships/slideLayout" Target="../slideLayouts/slideLayout279.xml"/><Relationship Id="rId78" Type="http://schemas.openxmlformats.org/officeDocument/2006/relationships/slideLayout" Target="../slideLayouts/slideLayout95.xml"/><Relationship Id="rId99" Type="http://schemas.openxmlformats.org/officeDocument/2006/relationships/slideLayout" Target="../slideLayouts/slideLayout116.xml"/><Relationship Id="rId101" Type="http://schemas.openxmlformats.org/officeDocument/2006/relationships/slideLayout" Target="../slideLayouts/slideLayout118.xml"/><Relationship Id="rId122" Type="http://schemas.openxmlformats.org/officeDocument/2006/relationships/slideLayout" Target="../slideLayouts/slideLayout139.xml"/><Relationship Id="rId143" Type="http://schemas.openxmlformats.org/officeDocument/2006/relationships/slideLayout" Target="../slideLayouts/slideLayout160.xml"/><Relationship Id="rId164" Type="http://schemas.openxmlformats.org/officeDocument/2006/relationships/slideLayout" Target="../slideLayouts/slideLayout181.xml"/><Relationship Id="rId185" Type="http://schemas.openxmlformats.org/officeDocument/2006/relationships/slideLayout" Target="../slideLayouts/slideLayout202.xml"/><Relationship Id="rId9" Type="http://schemas.openxmlformats.org/officeDocument/2006/relationships/slideLayout" Target="../slideLayouts/slideLayout26.xml"/><Relationship Id="rId210" Type="http://schemas.openxmlformats.org/officeDocument/2006/relationships/slideLayout" Target="../slideLayouts/slideLayout227.xml"/><Relationship Id="rId26" Type="http://schemas.openxmlformats.org/officeDocument/2006/relationships/slideLayout" Target="../slideLayouts/slideLayout43.xml"/><Relationship Id="rId231" Type="http://schemas.openxmlformats.org/officeDocument/2006/relationships/slideLayout" Target="../slideLayouts/slideLayout248.xml"/><Relationship Id="rId252" Type="http://schemas.openxmlformats.org/officeDocument/2006/relationships/slideLayout" Target="../slideLayouts/slideLayout269.xml"/><Relationship Id="rId47" Type="http://schemas.openxmlformats.org/officeDocument/2006/relationships/slideLayout" Target="../slideLayouts/slideLayout64.xml"/><Relationship Id="rId68" Type="http://schemas.openxmlformats.org/officeDocument/2006/relationships/slideLayout" Target="../slideLayouts/slideLayout85.xml"/><Relationship Id="rId89" Type="http://schemas.openxmlformats.org/officeDocument/2006/relationships/slideLayout" Target="../slideLayouts/slideLayout106.xml"/><Relationship Id="rId112" Type="http://schemas.openxmlformats.org/officeDocument/2006/relationships/slideLayout" Target="../slideLayouts/slideLayout129.xml"/><Relationship Id="rId133" Type="http://schemas.openxmlformats.org/officeDocument/2006/relationships/slideLayout" Target="../slideLayouts/slideLayout150.xml"/><Relationship Id="rId154" Type="http://schemas.openxmlformats.org/officeDocument/2006/relationships/slideLayout" Target="../slideLayouts/slideLayout171.xml"/><Relationship Id="rId175" Type="http://schemas.openxmlformats.org/officeDocument/2006/relationships/slideLayout" Target="../slideLayouts/slideLayout192.xml"/><Relationship Id="rId196" Type="http://schemas.openxmlformats.org/officeDocument/2006/relationships/slideLayout" Target="../slideLayouts/slideLayout213.xml"/><Relationship Id="rId200" Type="http://schemas.openxmlformats.org/officeDocument/2006/relationships/slideLayout" Target="../slideLayouts/slideLayout217.xml"/><Relationship Id="rId16" Type="http://schemas.openxmlformats.org/officeDocument/2006/relationships/slideLayout" Target="../slideLayouts/slideLayout33.xml"/><Relationship Id="rId221" Type="http://schemas.openxmlformats.org/officeDocument/2006/relationships/slideLayout" Target="../slideLayouts/slideLayout238.xml"/><Relationship Id="rId242" Type="http://schemas.openxmlformats.org/officeDocument/2006/relationships/slideLayout" Target="../slideLayouts/slideLayout259.xml"/><Relationship Id="rId263" Type="http://schemas.openxmlformats.org/officeDocument/2006/relationships/slideLayout" Target="../slideLayouts/slideLayout280.xml"/><Relationship Id="rId37" Type="http://schemas.openxmlformats.org/officeDocument/2006/relationships/slideLayout" Target="../slideLayouts/slideLayout54.xml"/><Relationship Id="rId58" Type="http://schemas.openxmlformats.org/officeDocument/2006/relationships/slideLayout" Target="../slideLayouts/slideLayout75.xml"/><Relationship Id="rId79" Type="http://schemas.openxmlformats.org/officeDocument/2006/relationships/slideLayout" Target="../slideLayouts/slideLayout96.xml"/><Relationship Id="rId102" Type="http://schemas.openxmlformats.org/officeDocument/2006/relationships/slideLayout" Target="../slideLayouts/slideLayout119.xml"/><Relationship Id="rId123" Type="http://schemas.openxmlformats.org/officeDocument/2006/relationships/slideLayout" Target="../slideLayouts/slideLayout140.xml"/><Relationship Id="rId144" Type="http://schemas.openxmlformats.org/officeDocument/2006/relationships/slideLayout" Target="../slideLayouts/slideLayout161.xml"/><Relationship Id="rId90" Type="http://schemas.openxmlformats.org/officeDocument/2006/relationships/slideLayout" Target="../slideLayouts/slideLayout107.xml"/><Relationship Id="rId165" Type="http://schemas.openxmlformats.org/officeDocument/2006/relationships/slideLayout" Target="../slideLayouts/slideLayout182.xml"/><Relationship Id="rId186" Type="http://schemas.openxmlformats.org/officeDocument/2006/relationships/slideLayout" Target="../slideLayouts/slideLayout203.xml"/><Relationship Id="rId211" Type="http://schemas.openxmlformats.org/officeDocument/2006/relationships/slideLayout" Target="../slideLayouts/slideLayout228.xml"/><Relationship Id="rId232" Type="http://schemas.openxmlformats.org/officeDocument/2006/relationships/slideLayout" Target="../slideLayouts/slideLayout249.xml"/><Relationship Id="rId253" Type="http://schemas.openxmlformats.org/officeDocument/2006/relationships/slideLayout" Target="../slideLayouts/slideLayout270.xml"/><Relationship Id="rId27" Type="http://schemas.openxmlformats.org/officeDocument/2006/relationships/slideLayout" Target="../slideLayouts/slideLayout44.xml"/><Relationship Id="rId48" Type="http://schemas.openxmlformats.org/officeDocument/2006/relationships/slideLayout" Target="../slideLayouts/slideLayout65.xml"/><Relationship Id="rId69" Type="http://schemas.openxmlformats.org/officeDocument/2006/relationships/slideLayout" Target="../slideLayouts/slideLayout86.xml"/><Relationship Id="rId113" Type="http://schemas.openxmlformats.org/officeDocument/2006/relationships/slideLayout" Target="../slideLayouts/slideLayout130.xml"/><Relationship Id="rId134" Type="http://schemas.openxmlformats.org/officeDocument/2006/relationships/slideLayout" Target="../slideLayouts/slideLayout151.xml"/><Relationship Id="rId80" Type="http://schemas.openxmlformats.org/officeDocument/2006/relationships/slideLayout" Target="../slideLayouts/slideLayout97.xml"/><Relationship Id="rId155" Type="http://schemas.openxmlformats.org/officeDocument/2006/relationships/slideLayout" Target="../slideLayouts/slideLayout172.xml"/><Relationship Id="rId176" Type="http://schemas.openxmlformats.org/officeDocument/2006/relationships/slideLayout" Target="../slideLayouts/slideLayout193.xml"/><Relationship Id="rId197" Type="http://schemas.openxmlformats.org/officeDocument/2006/relationships/slideLayout" Target="../slideLayouts/slideLayout214.xml"/><Relationship Id="rId201" Type="http://schemas.openxmlformats.org/officeDocument/2006/relationships/slideLayout" Target="../slideLayouts/slideLayout218.xml"/><Relationship Id="rId222" Type="http://schemas.openxmlformats.org/officeDocument/2006/relationships/slideLayout" Target="../slideLayouts/slideLayout239.xml"/><Relationship Id="rId243" Type="http://schemas.openxmlformats.org/officeDocument/2006/relationships/slideLayout" Target="../slideLayouts/slideLayout260.xml"/><Relationship Id="rId264" Type="http://schemas.openxmlformats.org/officeDocument/2006/relationships/slideLayout" Target="../slideLayouts/slideLayout281.xml"/><Relationship Id="rId17" Type="http://schemas.openxmlformats.org/officeDocument/2006/relationships/slideLayout" Target="../slideLayouts/slideLayout34.xml"/><Relationship Id="rId38" Type="http://schemas.openxmlformats.org/officeDocument/2006/relationships/slideLayout" Target="../slideLayouts/slideLayout55.xml"/><Relationship Id="rId59" Type="http://schemas.openxmlformats.org/officeDocument/2006/relationships/slideLayout" Target="../slideLayouts/slideLayout76.xml"/><Relationship Id="rId103" Type="http://schemas.openxmlformats.org/officeDocument/2006/relationships/slideLayout" Target="../slideLayouts/slideLayout120.xml"/><Relationship Id="rId124" Type="http://schemas.openxmlformats.org/officeDocument/2006/relationships/slideLayout" Target="../slideLayouts/slideLayout141.xml"/><Relationship Id="rId70" Type="http://schemas.openxmlformats.org/officeDocument/2006/relationships/slideLayout" Target="../slideLayouts/slideLayout87.xml"/><Relationship Id="rId91" Type="http://schemas.openxmlformats.org/officeDocument/2006/relationships/slideLayout" Target="../slideLayouts/slideLayout108.xml"/><Relationship Id="rId145" Type="http://schemas.openxmlformats.org/officeDocument/2006/relationships/slideLayout" Target="../slideLayouts/slideLayout162.xml"/><Relationship Id="rId166" Type="http://schemas.openxmlformats.org/officeDocument/2006/relationships/slideLayout" Target="../slideLayouts/slideLayout183.xml"/><Relationship Id="rId187" Type="http://schemas.openxmlformats.org/officeDocument/2006/relationships/slideLayout" Target="../slideLayouts/slideLayout204.xml"/><Relationship Id="rId1" Type="http://schemas.openxmlformats.org/officeDocument/2006/relationships/slideLayout" Target="../slideLayouts/slideLayout18.xml"/><Relationship Id="rId212" Type="http://schemas.openxmlformats.org/officeDocument/2006/relationships/slideLayout" Target="../slideLayouts/slideLayout229.xml"/><Relationship Id="rId233" Type="http://schemas.openxmlformats.org/officeDocument/2006/relationships/slideLayout" Target="../slideLayouts/slideLayout250.xml"/><Relationship Id="rId254" Type="http://schemas.openxmlformats.org/officeDocument/2006/relationships/slideLayout" Target="../slideLayouts/slideLayout271.xml"/><Relationship Id="rId28" Type="http://schemas.openxmlformats.org/officeDocument/2006/relationships/slideLayout" Target="../slideLayouts/slideLayout45.xml"/><Relationship Id="rId49" Type="http://schemas.openxmlformats.org/officeDocument/2006/relationships/slideLayout" Target="../slideLayouts/slideLayout66.xml"/><Relationship Id="rId114" Type="http://schemas.openxmlformats.org/officeDocument/2006/relationships/slideLayout" Target="../slideLayouts/slideLayout131.xml"/><Relationship Id="rId60" Type="http://schemas.openxmlformats.org/officeDocument/2006/relationships/slideLayout" Target="../slideLayouts/slideLayout77.xml"/><Relationship Id="rId81" Type="http://schemas.openxmlformats.org/officeDocument/2006/relationships/slideLayout" Target="../slideLayouts/slideLayout98.xml"/><Relationship Id="rId135" Type="http://schemas.openxmlformats.org/officeDocument/2006/relationships/slideLayout" Target="../slideLayouts/slideLayout152.xml"/><Relationship Id="rId156" Type="http://schemas.openxmlformats.org/officeDocument/2006/relationships/slideLayout" Target="../slideLayouts/slideLayout173.xml"/><Relationship Id="rId177" Type="http://schemas.openxmlformats.org/officeDocument/2006/relationships/slideLayout" Target="../slideLayouts/slideLayout194.xml"/><Relationship Id="rId198" Type="http://schemas.openxmlformats.org/officeDocument/2006/relationships/slideLayout" Target="../slideLayouts/slideLayout215.xml"/><Relationship Id="rId202" Type="http://schemas.openxmlformats.org/officeDocument/2006/relationships/slideLayout" Target="../slideLayouts/slideLayout219.xml"/><Relationship Id="rId223" Type="http://schemas.openxmlformats.org/officeDocument/2006/relationships/slideLayout" Target="../slideLayouts/slideLayout240.xml"/><Relationship Id="rId244" Type="http://schemas.openxmlformats.org/officeDocument/2006/relationships/slideLayout" Target="../slideLayouts/slideLayout261.xml"/><Relationship Id="rId18" Type="http://schemas.openxmlformats.org/officeDocument/2006/relationships/slideLayout" Target="../slideLayouts/slideLayout35.xml"/><Relationship Id="rId39" Type="http://schemas.openxmlformats.org/officeDocument/2006/relationships/slideLayout" Target="../slideLayouts/slideLayout56.xml"/><Relationship Id="rId265" Type="http://schemas.openxmlformats.org/officeDocument/2006/relationships/slideLayout" Target="../slideLayouts/slideLayout282.xml"/><Relationship Id="rId50" Type="http://schemas.openxmlformats.org/officeDocument/2006/relationships/slideLayout" Target="../slideLayouts/slideLayout67.xml"/><Relationship Id="rId104" Type="http://schemas.openxmlformats.org/officeDocument/2006/relationships/slideLayout" Target="../slideLayouts/slideLayout121.xml"/><Relationship Id="rId125" Type="http://schemas.openxmlformats.org/officeDocument/2006/relationships/slideLayout" Target="../slideLayouts/slideLayout142.xml"/><Relationship Id="rId146" Type="http://schemas.openxmlformats.org/officeDocument/2006/relationships/slideLayout" Target="../slideLayouts/slideLayout163.xml"/><Relationship Id="rId167" Type="http://schemas.openxmlformats.org/officeDocument/2006/relationships/slideLayout" Target="../slideLayouts/slideLayout184.xml"/><Relationship Id="rId188" Type="http://schemas.openxmlformats.org/officeDocument/2006/relationships/slideLayout" Target="../slideLayouts/slideLayout205.xml"/><Relationship Id="rId71" Type="http://schemas.openxmlformats.org/officeDocument/2006/relationships/slideLayout" Target="../slideLayouts/slideLayout88.xml"/><Relationship Id="rId92" Type="http://schemas.openxmlformats.org/officeDocument/2006/relationships/slideLayout" Target="../slideLayouts/slideLayout109.xml"/><Relationship Id="rId213" Type="http://schemas.openxmlformats.org/officeDocument/2006/relationships/slideLayout" Target="../slideLayouts/slideLayout230.xml"/><Relationship Id="rId234" Type="http://schemas.openxmlformats.org/officeDocument/2006/relationships/slideLayout" Target="../slideLayouts/slideLayout251.xml"/><Relationship Id="rId2" Type="http://schemas.openxmlformats.org/officeDocument/2006/relationships/slideLayout" Target="../slideLayouts/slideLayout19.xml"/><Relationship Id="rId29" Type="http://schemas.openxmlformats.org/officeDocument/2006/relationships/slideLayout" Target="../slideLayouts/slideLayout46.xml"/><Relationship Id="rId255" Type="http://schemas.openxmlformats.org/officeDocument/2006/relationships/slideLayout" Target="../slideLayouts/slideLayout272.xml"/><Relationship Id="rId40" Type="http://schemas.openxmlformats.org/officeDocument/2006/relationships/slideLayout" Target="../slideLayouts/slideLayout57.xml"/><Relationship Id="rId115" Type="http://schemas.openxmlformats.org/officeDocument/2006/relationships/slideLayout" Target="../slideLayouts/slideLayout132.xml"/><Relationship Id="rId136" Type="http://schemas.openxmlformats.org/officeDocument/2006/relationships/slideLayout" Target="../slideLayouts/slideLayout153.xml"/><Relationship Id="rId157" Type="http://schemas.openxmlformats.org/officeDocument/2006/relationships/slideLayout" Target="../slideLayouts/slideLayout174.xml"/><Relationship Id="rId178" Type="http://schemas.openxmlformats.org/officeDocument/2006/relationships/slideLayout" Target="../slideLayouts/slideLayout195.xml"/><Relationship Id="rId61" Type="http://schemas.openxmlformats.org/officeDocument/2006/relationships/slideLayout" Target="../slideLayouts/slideLayout78.xml"/><Relationship Id="rId82" Type="http://schemas.openxmlformats.org/officeDocument/2006/relationships/slideLayout" Target="../slideLayouts/slideLayout99.xml"/><Relationship Id="rId199" Type="http://schemas.openxmlformats.org/officeDocument/2006/relationships/slideLayout" Target="../slideLayouts/slideLayout216.xml"/><Relationship Id="rId203" Type="http://schemas.openxmlformats.org/officeDocument/2006/relationships/slideLayout" Target="../slideLayouts/slideLayout220.xml"/><Relationship Id="rId19" Type="http://schemas.openxmlformats.org/officeDocument/2006/relationships/slideLayout" Target="../slideLayouts/slideLayout36.xml"/><Relationship Id="rId224" Type="http://schemas.openxmlformats.org/officeDocument/2006/relationships/slideLayout" Target="../slideLayouts/slideLayout241.xml"/><Relationship Id="rId245" Type="http://schemas.openxmlformats.org/officeDocument/2006/relationships/slideLayout" Target="../slideLayouts/slideLayout262.xml"/><Relationship Id="rId266" Type="http://schemas.openxmlformats.org/officeDocument/2006/relationships/slideLayout" Target="../slideLayouts/slideLayout283.xml"/><Relationship Id="rId30" Type="http://schemas.openxmlformats.org/officeDocument/2006/relationships/slideLayout" Target="../slideLayouts/slideLayout47.xml"/><Relationship Id="rId105" Type="http://schemas.openxmlformats.org/officeDocument/2006/relationships/slideLayout" Target="../slideLayouts/slideLayout122.xml"/><Relationship Id="rId126" Type="http://schemas.openxmlformats.org/officeDocument/2006/relationships/slideLayout" Target="../slideLayouts/slideLayout143.xml"/><Relationship Id="rId147" Type="http://schemas.openxmlformats.org/officeDocument/2006/relationships/slideLayout" Target="../slideLayouts/slideLayout164.xml"/><Relationship Id="rId168" Type="http://schemas.openxmlformats.org/officeDocument/2006/relationships/slideLayout" Target="../slideLayouts/slideLayout185.xml"/><Relationship Id="rId51" Type="http://schemas.openxmlformats.org/officeDocument/2006/relationships/slideLayout" Target="../slideLayouts/slideLayout68.xml"/><Relationship Id="rId72" Type="http://schemas.openxmlformats.org/officeDocument/2006/relationships/slideLayout" Target="../slideLayouts/slideLayout89.xml"/><Relationship Id="rId93" Type="http://schemas.openxmlformats.org/officeDocument/2006/relationships/slideLayout" Target="../slideLayouts/slideLayout110.xml"/><Relationship Id="rId189" Type="http://schemas.openxmlformats.org/officeDocument/2006/relationships/slideLayout" Target="../slideLayouts/slideLayout206.xml"/><Relationship Id="rId3" Type="http://schemas.openxmlformats.org/officeDocument/2006/relationships/slideLayout" Target="../slideLayouts/slideLayout20.xml"/><Relationship Id="rId214" Type="http://schemas.openxmlformats.org/officeDocument/2006/relationships/slideLayout" Target="../slideLayouts/slideLayout231.xml"/><Relationship Id="rId235" Type="http://schemas.openxmlformats.org/officeDocument/2006/relationships/slideLayout" Target="../slideLayouts/slideLayout252.xml"/><Relationship Id="rId256" Type="http://schemas.openxmlformats.org/officeDocument/2006/relationships/slideLayout" Target="../slideLayouts/slideLayout273.xml"/><Relationship Id="rId116" Type="http://schemas.openxmlformats.org/officeDocument/2006/relationships/slideLayout" Target="../slideLayouts/slideLayout133.xml"/><Relationship Id="rId137" Type="http://schemas.openxmlformats.org/officeDocument/2006/relationships/slideLayout" Target="../slideLayouts/slideLayout154.xml"/><Relationship Id="rId158" Type="http://schemas.openxmlformats.org/officeDocument/2006/relationships/slideLayout" Target="../slideLayouts/slideLayout175.xml"/><Relationship Id="rId20" Type="http://schemas.openxmlformats.org/officeDocument/2006/relationships/slideLayout" Target="../slideLayouts/slideLayout37.xml"/><Relationship Id="rId41" Type="http://schemas.openxmlformats.org/officeDocument/2006/relationships/slideLayout" Target="../slideLayouts/slideLayout58.xml"/><Relationship Id="rId62" Type="http://schemas.openxmlformats.org/officeDocument/2006/relationships/slideLayout" Target="../slideLayouts/slideLayout79.xml"/><Relationship Id="rId83" Type="http://schemas.openxmlformats.org/officeDocument/2006/relationships/slideLayout" Target="../slideLayouts/slideLayout100.xml"/><Relationship Id="rId179" Type="http://schemas.openxmlformats.org/officeDocument/2006/relationships/slideLayout" Target="../slideLayouts/slideLayout196.xml"/><Relationship Id="rId190" Type="http://schemas.openxmlformats.org/officeDocument/2006/relationships/slideLayout" Target="../slideLayouts/slideLayout207.xml"/><Relationship Id="rId204" Type="http://schemas.openxmlformats.org/officeDocument/2006/relationships/slideLayout" Target="../slideLayouts/slideLayout221.xml"/><Relationship Id="rId225" Type="http://schemas.openxmlformats.org/officeDocument/2006/relationships/slideLayout" Target="../slideLayouts/slideLayout242.xml"/><Relationship Id="rId246" Type="http://schemas.openxmlformats.org/officeDocument/2006/relationships/slideLayout" Target="../slideLayouts/slideLayout263.xml"/><Relationship Id="rId267" Type="http://schemas.openxmlformats.org/officeDocument/2006/relationships/slideLayout" Target="../slideLayouts/slideLayout284.xml"/><Relationship Id="rId106" Type="http://schemas.openxmlformats.org/officeDocument/2006/relationships/slideLayout" Target="../slideLayouts/slideLayout123.xml"/><Relationship Id="rId127" Type="http://schemas.openxmlformats.org/officeDocument/2006/relationships/slideLayout" Target="../slideLayouts/slideLayout144.xml"/><Relationship Id="rId10" Type="http://schemas.openxmlformats.org/officeDocument/2006/relationships/slideLayout" Target="../slideLayouts/slideLayout27.xml"/><Relationship Id="rId31" Type="http://schemas.openxmlformats.org/officeDocument/2006/relationships/slideLayout" Target="../slideLayouts/slideLayout48.xml"/><Relationship Id="rId52" Type="http://schemas.openxmlformats.org/officeDocument/2006/relationships/slideLayout" Target="../slideLayouts/slideLayout69.xml"/><Relationship Id="rId73" Type="http://schemas.openxmlformats.org/officeDocument/2006/relationships/slideLayout" Target="../slideLayouts/slideLayout90.xml"/><Relationship Id="rId94" Type="http://schemas.openxmlformats.org/officeDocument/2006/relationships/slideLayout" Target="../slideLayouts/slideLayout111.xml"/><Relationship Id="rId148" Type="http://schemas.openxmlformats.org/officeDocument/2006/relationships/slideLayout" Target="../slideLayouts/slideLayout165.xml"/><Relationship Id="rId169" Type="http://schemas.openxmlformats.org/officeDocument/2006/relationships/slideLayout" Target="../slideLayouts/slideLayout186.xml"/><Relationship Id="rId4" Type="http://schemas.openxmlformats.org/officeDocument/2006/relationships/slideLayout" Target="../slideLayouts/slideLayout21.xml"/><Relationship Id="rId180" Type="http://schemas.openxmlformats.org/officeDocument/2006/relationships/slideLayout" Target="../slideLayouts/slideLayout197.xml"/><Relationship Id="rId215" Type="http://schemas.openxmlformats.org/officeDocument/2006/relationships/slideLayout" Target="../slideLayouts/slideLayout232.xml"/><Relationship Id="rId236" Type="http://schemas.openxmlformats.org/officeDocument/2006/relationships/slideLayout" Target="../slideLayouts/slideLayout253.xml"/><Relationship Id="rId257" Type="http://schemas.openxmlformats.org/officeDocument/2006/relationships/slideLayout" Target="../slideLayouts/slideLayout274.xml"/><Relationship Id="rId42" Type="http://schemas.openxmlformats.org/officeDocument/2006/relationships/slideLayout" Target="../slideLayouts/slideLayout59.xml"/><Relationship Id="rId84" Type="http://schemas.openxmlformats.org/officeDocument/2006/relationships/slideLayout" Target="../slideLayouts/slideLayout101.xml"/><Relationship Id="rId138" Type="http://schemas.openxmlformats.org/officeDocument/2006/relationships/slideLayout" Target="../slideLayouts/slideLayout155.xml"/><Relationship Id="rId191" Type="http://schemas.openxmlformats.org/officeDocument/2006/relationships/slideLayout" Target="../slideLayouts/slideLayout208.xml"/><Relationship Id="rId205" Type="http://schemas.openxmlformats.org/officeDocument/2006/relationships/slideLayout" Target="../slideLayouts/slideLayout222.xml"/><Relationship Id="rId247" Type="http://schemas.openxmlformats.org/officeDocument/2006/relationships/slideLayout" Target="../slideLayouts/slideLayout264.xml"/><Relationship Id="rId107" Type="http://schemas.openxmlformats.org/officeDocument/2006/relationships/slideLayout" Target="../slideLayouts/slideLayout124.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405.xml"/><Relationship Id="rId299" Type="http://schemas.openxmlformats.org/officeDocument/2006/relationships/slideLayout" Target="../slideLayouts/slideLayout587.xml"/><Relationship Id="rId21" Type="http://schemas.openxmlformats.org/officeDocument/2006/relationships/slideLayout" Target="../slideLayouts/slideLayout309.xml"/><Relationship Id="rId63" Type="http://schemas.openxmlformats.org/officeDocument/2006/relationships/slideLayout" Target="../slideLayouts/slideLayout351.xml"/><Relationship Id="rId159" Type="http://schemas.openxmlformats.org/officeDocument/2006/relationships/slideLayout" Target="../slideLayouts/slideLayout447.xml"/><Relationship Id="rId324" Type="http://schemas.openxmlformats.org/officeDocument/2006/relationships/slideLayout" Target="../slideLayouts/slideLayout612.xml"/><Relationship Id="rId366" Type="http://schemas.openxmlformats.org/officeDocument/2006/relationships/slideLayout" Target="../slideLayouts/slideLayout654.xml"/><Relationship Id="rId170" Type="http://schemas.openxmlformats.org/officeDocument/2006/relationships/slideLayout" Target="../slideLayouts/slideLayout458.xml"/><Relationship Id="rId226" Type="http://schemas.openxmlformats.org/officeDocument/2006/relationships/slideLayout" Target="../slideLayouts/slideLayout514.xml"/><Relationship Id="rId268" Type="http://schemas.openxmlformats.org/officeDocument/2006/relationships/slideLayout" Target="../slideLayouts/slideLayout556.xml"/><Relationship Id="rId32" Type="http://schemas.openxmlformats.org/officeDocument/2006/relationships/slideLayout" Target="../slideLayouts/slideLayout320.xml"/><Relationship Id="rId74" Type="http://schemas.openxmlformats.org/officeDocument/2006/relationships/slideLayout" Target="../slideLayouts/slideLayout362.xml"/><Relationship Id="rId128" Type="http://schemas.openxmlformats.org/officeDocument/2006/relationships/slideLayout" Target="../slideLayouts/slideLayout416.xml"/><Relationship Id="rId335" Type="http://schemas.openxmlformats.org/officeDocument/2006/relationships/slideLayout" Target="../slideLayouts/slideLayout623.xml"/><Relationship Id="rId5" Type="http://schemas.openxmlformats.org/officeDocument/2006/relationships/slideLayout" Target="../slideLayouts/slideLayout293.xml"/><Relationship Id="rId181" Type="http://schemas.openxmlformats.org/officeDocument/2006/relationships/slideLayout" Target="../slideLayouts/slideLayout469.xml"/><Relationship Id="rId237" Type="http://schemas.openxmlformats.org/officeDocument/2006/relationships/slideLayout" Target="../slideLayouts/slideLayout525.xml"/><Relationship Id="rId279" Type="http://schemas.openxmlformats.org/officeDocument/2006/relationships/slideLayout" Target="../slideLayouts/slideLayout567.xml"/><Relationship Id="rId43" Type="http://schemas.openxmlformats.org/officeDocument/2006/relationships/slideLayout" Target="../slideLayouts/slideLayout331.xml"/><Relationship Id="rId139" Type="http://schemas.openxmlformats.org/officeDocument/2006/relationships/slideLayout" Target="../slideLayouts/slideLayout427.xml"/><Relationship Id="rId290" Type="http://schemas.openxmlformats.org/officeDocument/2006/relationships/slideLayout" Target="../slideLayouts/slideLayout578.xml"/><Relationship Id="rId304" Type="http://schemas.openxmlformats.org/officeDocument/2006/relationships/slideLayout" Target="../slideLayouts/slideLayout592.xml"/><Relationship Id="rId346" Type="http://schemas.openxmlformats.org/officeDocument/2006/relationships/slideLayout" Target="../slideLayouts/slideLayout634.xml"/><Relationship Id="rId85" Type="http://schemas.openxmlformats.org/officeDocument/2006/relationships/slideLayout" Target="../slideLayouts/slideLayout373.xml"/><Relationship Id="rId150" Type="http://schemas.openxmlformats.org/officeDocument/2006/relationships/slideLayout" Target="../slideLayouts/slideLayout438.xml"/><Relationship Id="rId192" Type="http://schemas.openxmlformats.org/officeDocument/2006/relationships/slideLayout" Target="../slideLayouts/slideLayout480.xml"/><Relationship Id="rId206" Type="http://schemas.openxmlformats.org/officeDocument/2006/relationships/slideLayout" Target="../slideLayouts/slideLayout494.xml"/><Relationship Id="rId248" Type="http://schemas.openxmlformats.org/officeDocument/2006/relationships/slideLayout" Target="../slideLayouts/slideLayout536.xml"/><Relationship Id="rId12" Type="http://schemas.openxmlformats.org/officeDocument/2006/relationships/slideLayout" Target="../slideLayouts/slideLayout300.xml"/><Relationship Id="rId108" Type="http://schemas.openxmlformats.org/officeDocument/2006/relationships/slideLayout" Target="../slideLayouts/slideLayout396.xml"/><Relationship Id="rId315" Type="http://schemas.openxmlformats.org/officeDocument/2006/relationships/slideLayout" Target="../slideLayouts/slideLayout603.xml"/><Relationship Id="rId357" Type="http://schemas.openxmlformats.org/officeDocument/2006/relationships/slideLayout" Target="../slideLayouts/slideLayout645.xml"/><Relationship Id="rId54" Type="http://schemas.openxmlformats.org/officeDocument/2006/relationships/slideLayout" Target="../slideLayouts/slideLayout342.xml"/><Relationship Id="rId96" Type="http://schemas.openxmlformats.org/officeDocument/2006/relationships/slideLayout" Target="../slideLayouts/slideLayout384.xml"/><Relationship Id="rId161" Type="http://schemas.openxmlformats.org/officeDocument/2006/relationships/slideLayout" Target="../slideLayouts/slideLayout449.xml"/><Relationship Id="rId217" Type="http://schemas.openxmlformats.org/officeDocument/2006/relationships/slideLayout" Target="../slideLayouts/slideLayout505.xml"/><Relationship Id="rId259" Type="http://schemas.openxmlformats.org/officeDocument/2006/relationships/slideLayout" Target="../slideLayouts/slideLayout547.xml"/><Relationship Id="rId23" Type="http://schemas.openxmlformats.org/officeDocument/2006/relationships/slideLayout" Target="../slideLayouts/slideLayout311.xml"/><Relationship Id="rId119" Type="http://schemas.openxmlformats.org/officeDocument/2006/relationships/slideLayout" Target="../slideLayouts/slideLayout407.xml"/><Relationship Id="rId270" Type="http://schemas.openxmlformats.org/officeDocument/2006/relationships/slideLayout" Target="../slideLayouts/slideLayout558.xml"/><Relationship Id="rId326" Type="http://schemas.openxmlformats.org/officeDocument/2006/relationships/slideLayout" Target="../slideLayouts/slideLayout614.xml"/><Relationship Id="rId65" Type="http://schemas.openxmlformats.org/officeDocument/2006/relationships/slideLayout" Target="../slideLayouts/slideLayout353.xml"/><Relationship Id="rId130" Type="http://schemas.openxmlformats.org/officeDocument/2006/relationships/slideLayout" Target="../slideLayouts/slideLayout418.xml"/><Relationship Id="rId368" Type="http://schemas.openxmlformats.org/officeDocument/2006/relationships/slideLayout" Target="../slideLayouts/slideLayout656.xml"/><Relationship Id="rId172" Type="http://schemas.openxmlformats.org/officeDocument/2006/relationships/slideLayout" Target="../slideLayouts/slideLayout460.xml"/><Relationship Id="rId228" Type="http://schemas.openxmlformats.org/officeDocument/2006/relationships/slideLayout" Target="../slideLayouts/slideLayout516.xml"/><Relationship Id="rId281" Type="http://schemas.openxmlformats.org/officeDocument/2006/relationships/slideLayout" Target="../slideLayouts/slideLayout569.xml"/><Relationship Id="rId337" Type="http://schemas.openxmlformats.org/officeDocument/2006/relationships/slideLayout" Target="../slideLayouts/slideLayout625.xml"/><Relationship Id="rId34" Type="http://schemas.openxmlformats.org/officeDocument/2006/relationships/slideLayout" Target="../slideLayouts/slideLayout322.xml"/><Relationship Id="rId76" Type="http://schemas.openxmlformats.org/officeDocument/2006/relationships/slideLayout" Target="../slideLayouts/slideLayout364.xml"/><Relationship Id="rId141" Type="http://schemas.openxmlformats.org/officeDocument/2006/relationships/slideLayout" Target="../slideLayouts/slideLayout429.xml"/><Relationship Id="rId7" Type="http://schemas.openxmlformats.org/officeDocument/2006/relationships/slideLayout" Target="../slideLayouts/slideLayout295.xml"/><Relationship Id="rId183" Type="http://schemas.openxmlformats.org/officeDocument/2006/relationships/slideLayout" Target="../slideLayouts/slideLayout471.xml"/><Relationship Id="rId239" Type="http://schemas.openxmlformats.org/officeDocument/2006/relationships/slideLayout" Target="../slideLayouts/slideLayout527.xml"/><Relationship Id="rId250" Type="http://schemas.openxmlformats.org/officeDocument/2006/relationships/slideLayout" Target="../slideLayouts/slideLayout538.xml"/><Relationship Id="rId292" Type="http://schemas.openxmlformats.org/officeDocument/2006/relationships/slideLayout" Target="../slideLayouts/slideLayout580.xml"/><Relationship Id="rId306" Type="http://schemas.openxmlformats.org/officeDocument/2006/relationships/slideLayout" Target="../slideLayouts/slideLayout594.xml"/><Relationship Id="rId45" Type="http://schemas.openxmlformats.org/officeDocument/2006/relationships/slideLayout" Target="../slideLayouts/slideLayout333.xml"/><Relationship Id="rId87" Type="http://schemas.openxmlformats.org/officeDocument/2006/relationships/slideLayout" Target="../slideLayouts/slideLayout375.xml"/><Relationship Id="rId110" Type="http://schemas.openxmlformats.org/officeDocument/2006/relationships/slideLayout" Target="../slideLayouts/slideLayout398.xml"/><Relationship Id="rId348" Type="http://schemas.openxmlformats.org/officeDocument/2006/relationships/slideLayout" Target="../slideLayouts/slideLayout636.xml"/><Relationship Id="rId152" Type="http://schemas.openxmlformats.org/officeDocument/2006/relationships/slideLayout" Target="../slideLayouts/slideLayout440.xml"/><Relationship Id="rId194" Type="http://schemas.openxmlformats.org/officeDocument/2006/relationships/slideLayout" Target="../slideLayouts/slideLayout482.xml"/><Relationship Id="rId208" Type="http://schemas.openxmlformats.org/officeDocument/2006/relationships/slideLayout" Target="../slideLayouts/slideLayout496.xml"/><Relationship Id="rId261" Type="http://schemas.openxmlformats.org/officeDocument/2006/relationships/slideLayout" Target="../slideLayouts/slideLayout549.xml"/><Relationship Id="rId14" Type="http://schemas.openxmlformats.org/officeDocument/2006/relationships/slideLayout" Target="../slideLayouts/slideLayout302.xml"/><Relationship Id="rId56" Type="http://schemas.openxmlformats.org/officeDocument/2006/relationships/slideLayout" Target="../slideLayouts/slideLayout344.xml"/><Relationship Id="rId317" Type="http://schemas.openxmlformats.org/officeDocument/2006/relationships/slideLayout" Target="../slideLayouts/slideLayout605.xml"/><Relationship Id="rId359" Type="http://schemas.openxmlformats.org/officeDocument/2006/relationships/slideLayout" Target="../slideLayouts/slideLayout647.xml"/><Relationship Id="rId98" Type="http://schemas.openxmlformats.org/officeDocument/2006/relationships/slideLayout" Target="../slideLayouts/slideLayout386.xml"/><Relationship Id="rId121" Type="http://schemas.openxmlformats.org/officeDocument/2006/relationships/slideLayout" Target="../slideLayouts/slideLayout409.xml"/><Relationship Id="rId163" Type="http://schemas.openxmlformats.org/officeDocument/2006/relationships/slideLayout" Target="../slideLayouts/slideLayout451.xml"/><Relationship Id="rId219" Type="http://schemas.openxmlformats.org/officeDocument/2006/relationships/slideLayout" Target="../slideLayouts/slideLayout507.xml"/><Relationship Id="rId230" Type="http://schemas.openxmlformats.org/officeDocument/2006/relationships/slideLayout" Target="../slideLayouts/slideLayout518.xml"/><Relationship Id="rId25" Type="http://schemas.openxmlformats.org/officeDocument/2006/relationships/slideLayout" Target="../slideLayouts/slideLayout313.xml"/><Relationship Id="rId67" Type="http://schemas.openxmlformats.org/officeDocument/2006/relationships/slideLayout" Target="../slideLayouts/slideLayout355.xml"/><Relationship Id="rId272" Type="http://schemas.openxmlformats.org/officeDocument/2006/relationships/slideLayout" Target="../slideLayouts/slideLayout560.xml"/><Relationship Id="rId328" Type="http://schemas.openxmlformats.org/officeDocument/2006/relationships/slideLayout" Target="../slideLayouts/slideLayout616.xml"/><Relationship Id="rId132" Type="http://schemas.openxmlformats.org/officeDocument/2006/relationships/slideLayout" Target="../slideLayouts/slideLayout420.xml"/><Relationship Id="rId174" Type="http://schemas.openxmlformats.org/officeDocument/2006/relationships/slideLayout" Target="../slideLayouts/slideLayout462.xml"/><Relationship Id="rId241" Type="http://schemas.openxmlformats.org/officeDocument/2006/relationships/slideLayout" Target="../slideLayouts/slideLayout529.xml"/><Relationship Id="rId15" Type="http://schemas.openxmlformats.org/officeDocument/2006/relationships/slideLayout" Target="../slideLayouts/slideLayout303.xml"/><Relationship Id="rId36" Type="http://schemas.openxmlformats.org/officeDocument/2006/relationships/slideLayout" Target="../slideLayouts/slideLayout324.xml"/><Relationship Id="rId57" Type="http://schemas.openxmlformats.org/officeDocument/2006/relationships/slideLayout" Target="../slideLayouts/slideLayout345.xml"/><Relationship Id="rId262" Type="http://schemas.openxmlformats.org/officeDocument/2006/relationships/slideLayout" Target="../slideLayouts/slideLayout550.xml"/><Relationship Id="rId283" Type="http://schemas.openxmlformats.org/officeDocument/2006/relationships/slideLayout" Target="../slideLayouts/slideLayout571.xml"/><Relationship Id="rId318" Type="http://schemas.openxmlformats.org/officeDocument/2006/relationships/slideLayout" Target="../slideLayouts/slideLayout606.xml"/><Relationship Id="rId339" Type="http://schemas.openxmlformats.org/officeDocument/2006/relationships/slideLayout" Target="../slideLayouts/slideLayout627.xml"/><Relationship Id="rId78" Type="http://schemas.openxmlformats.org/officeDocument/2006/relationships/slideLayout" Target="../slideLayouts/slideLayout366.xml"/><Relationship Id="rId99" Type="http://schemas.openxmlformats.org/officeDocument/2006/relationships/slideLayout" Target="../slideLayouts/slideLayout387.xml"/><Relationship Id="rId101" Type="http://schemas.openxmlformats.org/officeDocument/2006/relationships/slideLayout" Target="../slideLayouts/slideLayout389.xml"/><Relationship Id="rId122" Type="http://schemas.openxmlformats.org/officeDocument/2006/relationships/slideLayout" Target="../slideLayouts/slideLayout410.xml"/><Relationship Id="rId143" Type="http://schemas.openxmlformats.org/officeDocument/2006/relationships/slideLayout" Target="../slideLayouts/slideLayout431.xml"/><Relationship Id="rId164" Type="http://schemas.openxmlformats.org/officeDocument/2006/relationships/slideLayout" Target="../slideLayouts/slideLayout452.xml"/><Relationship Id="rId185" Type="http://schemas.openxmlformats.org/officeDocument/2006/relationships/slideLayout" Target="../slideLayouts/slideLayout473.xml"/><Relationship Id="rId350" Type="http://schemas.openxmlformats.org/officeDocument/2006/relationships/slideLayout" Target="../slideLayouts/slideLayout638.xml"/><Relationship Id="rId9" Type="http://schemas.openxmlformats.org/officeDocument/2006/relationships/slideLayout" Target="../slideLayouts/slideLayout297.xml"/><Relationship Id="rId210" Type="http://schemas.openxmlformats.org/officeDocument/2006/relationships/slideLayout" Target="../slideLayouts/slideLayout498.xml"/><Relationship Id="rId26" Type="http://schemas.openxmlformats.org/officeDocument/2006/relationships/slideLayout" Target="../slideLayouts/slideLayout314.xml"/><Relationship Id="rId231" Type="http://schemas.openxmlformats.org/officeDocument/2006/relationships/slideLayout" Target="../slideLayouts/slideLayout519.xml"/><Relationship Id="rId252" Type="http://schemas.openxmlformats.org/officeDocument/2006/relationships/slideLayout" Target="../slideLayouts/slideLayout540.xml"/><Relationship Id="rId273" Type="http://schemas.openxmlformats.org/officeDocument/2006/relationships/slideLayout" Target="../slideLayouts/slideLayout561.xml"/><Relationship Id="rId294" Type="http://schemas.openxmlformats.org/officeDocument/2006/relationships/slideLayout" Target="../slideLayouts/slideLayout582.xml"/><Relationship Id="rId308" Type="http://schemas.openxmlformats.org/officeDocument/2006/relationships/slideLayout" Target="../slideLayouts/slideLayout596.xml"/><Relationship Id="rId329" Type="http://schemas.openxmlformats.org/officeDocument/2006/relationships/slideLayout" Target="../slideLayouts/slideLayout617.xml"/><Relationship Id="rId47" Type="http://schemas.openxmlformats.org/officeDocument/2006/relationships/slideLayout" Target="../slideLayouts/slideLayout335.xml"/><Relationship Id="rId68" Type="http://schemas.openxmlformats.org/officeDocument/2006/relationships/slideLayout" Target="../slideLayouts/slideLayout356.xml"/><Relationship Id="rId89" Type="http://schemas.openxmlformats.org/officeDocument/2006/relationships/slideLayout" Target="../slideLayouts/slideLayout377.xml"/><Relationship Id="rId112" Type="http://schemas.openxmlformats.org/officeDocument/2006/relationships/slideLayout" Target="../slideLayouts/slideLayout400.xml"/><Relationship Id="rId133" Type="http://schemas.openxmlformats.org/officeDocument/2006/relationships/slideLayout" Target="../slideLayouts/slideLayout421.xml"/><Relationship Id="rId154" Type="http://schemas.openxmlformats.org/officeDocument/2006/relationships/slideLayout" Target="../slideLayouts/slideLayout442.xml"/><Relationship Id="rId175" Type="http://schemas.openxmlformats.org/officeDocument/2006/relationships/slideLayout" Target="../slideLayouts/slideLayout463.xml"/><Relationship Id="rId340" Type="http://schemas.openxmlformats.org/officeDocument/2006/relationships/slideLayout" Target="../slideLayouts/slideLayout628.xml"/><Relationship Id="rId361" Type="http://schemas.openxmlformats.org/officeDocument/2006/relationships/slideLayout" Target="../slideLayouts/slideLayout649.xml"/><Relationship Id="rId196" Type="http://schemas.openxmlformats.org/officeDocument/2006/relationships/slideLayout" Target="../slideLayouts/slideLayout484.xml"/><Relationship Id="rId200" Type="http://schemas.openxmlformats.org/officeDocument/2006/relationships/slideLayout" Target="../slideLayouts/slideLayout488.xml"/><Relationship Id="rId16" Type="http://schemas.openxmlformats.org/officeDocument/2006/relationships/slideLayout" Target="../slideLayouts/slideLayout304.xml"/><Relationship Id="rId221" Type="http://schemas.openxmlformats.org/officeDocument/2006/relationships/slideLayout" Target="../slideLayouts/slideLayout509.xml"/><Relationship Id="rId242" Type="http://schemas.openxmlformats.org/officeDocument/2006/relationships/slideLayout" Target="../slideLayouts/slideLayout530.xml"/><Relationship Id="rId263" Type="http://schemas.openxmlformats.org/officeDocument/2006/relationships/slideLayout" Target="../slideLayouts/slideLayout551.xml"/><Relationship Id="rId284" Type="http://schemas.openxmlformats.org/officeDocument/2006/relationships/slideLayout" Target="../slideLayouts/slideLayout572.xml"/><Relationship Id="rId319" Type="http://schemas.openxmlformats.org/officeDocument/2006/relationships/slideLayout" Target="../slideLayouts/slideLayout607.xml"/><Relationship Id="rId37" Type="http://schemas.openxmlformats.org/officeDocument/2006/relationships/slideLayout" Target="../slideLayouts/slideLayout325.xml"/><Relationship Id="rId58" Type="http://schemas.openxmlformats.org/officeDocument/2006/relationships/slideLayout" Target="../slideLayouts/slideLayout346.xml"/><Relationship Id="rId79" Type="http://schemas.openxmlformats.org/officeDocument/2006/relationships/slideLayout" Target="../slideLayouts/slideLayout367.xml"/><Relationship Id="rId102" Type="http://schemas.openxmlformats.org/officeDocument/2006/relationships/slideLayout" Target="../slideLayouts/slideLayout390.xml"/><Relationship Id="rId123" Type="http://schemas.openxmlformats.org/officeDocument/2006/relationships/slideLayout" Target="../slideLayouts/slideLayout411.xml"/><Relationship Id="rId144" Type="http://schemas.openxmlformats.org/officeDocument/2006/relationships/slideLayout" Target="../slideLayouts/slideLayout432.xml"/><Relationship Id="rId330" Type="http://schemas.openxmlformats.org/officeDocument/2006/relationships/slideLayout" Target="../slideLayouts/slideLayout618.xml"/><Relationship Id="rId90" Type="http://schemas.openxmlformats.org/officeDocument/2006/relationships/slideLayout" Target="../slideLayouts/slideLayout378.xml"/><Relationship Id="rId165" Type="http://schemas.openxmlformats.org/officeDocument/2006/relationships/slideLayout" Target="../slideLayouts/slideLayout453.xml"/><Relationship Id="rId186" Type="http://schemas.openxmlformats.org/officeDocument/2006/relationships/slideLayout" Target="../slideLayouts/slideLayout474.xml"/><Relationship Id="rId351" Type="http://schemas.openxmlformats.org/officeDocument/2006/relationships/slideLayout" Target="../slideLayouts/slideLayout639.xml"/><Relationship Id="rId211" Type="http://schemas.openxmlformats.org/officeDocument/2006/relationships/slideLayout" Target="../slideLayouts/slideLayout499.xml"/><Relationship Id="rId232" Type="http://schemas.openxmlformats.org/officeDocument/2006/relationships/slideLayout" Target="../slideLayouts/slideLayout520.xml"/><Relationship Id="rId253" Type="http://schemas.openxmlformats.org/officeDocument/2006/relationships/slideLayout" Target="../slideLayouts/slideLayout541.xml"/><Relationship Id="rId274" Type="http://schemas.openxmlformats.org/officeDocument/2006/relationships/slideLayout" Target="../slideLayouts/slideLayout562.xml"/><Relationship Id="rId295" Type="http://schemas.openxmlformats.org/officeDocument/2006/relationships/slideLayout" Target="../slideLayouts/slideLayout583.xml"/><Relationship Id="rId309" Type="http://schemas.openxmlformats.org/officeDocument/2006/relationships/slideLayout" Target="../slideLayouts/slideLayout597.xml"/><Relationship Id="rId27" Type="http://schemas.openxmlformats.org/officeDocument/2006/relationships/slideLayout" Target="../slideLayouts/slideLayout315.xml"/><Relationship Id="rId48" Type="http://schemas.openxmlformats.org/officeDocument/2006/relationships/slideLayout" Target="../slideLayouts/slideLayout336.xml"/><Relationship Id="rId69" Type="http://schemas.openxmlformats.org/officeDocument/2006/relationships/slideLayout" Target="../slideLayouts/slideLayout357.xml"/><Relationship Id="rId113" Type="http://schemas.openxmlformats.org/officeDocument/2006/relationships/slideLayout" Target="../slideLayouts/slideLayout401.xml"/><Relationship Id="rId134" Type="http://schemas.openxmlformats.org/officeDocument/2006/relationships/slideLayout" Target="../slideLayouts/slideLayout422.xml"/><Relationship Id="rId320" Type="http://schemas.openxmlformats.org/officeDocument/2006/relationships/slideLayout" Target="../slideLayouts/slideLayout608.xml"/><Relationship Id="rId80" Type="http://schemas.openxmlformats.org/officeDocument/2006/relationships/slideLayout" Target="../slideLayouts/slideLayout368.xml"/><Relationship Id="rId155" Type="http://schemas.openxmlformats.org/officeDocument/2006/relationships/slideLayout" Target="../slideLayouts/slideLayout443.xml"/><Relationship Id="rId176" Type="http://schemas.openxmlformats.org/officeDocument/2006/relationships/slideLayout" Target="../slideLayouts/slideLayout464.xml"/><Relationship Id="rId197" Type="http://schemas.openxmlformats.org/officeDocument/2006/relationships/slideLayout" Target="../slideLayouts/slideLayout485.xml"/><Relationship Id="rId341" Type="http://schemas.openxmlformats.org/officeDocument/2006/relationships/slideLayout" Target="../slideLayouts/slideLayout629.xml"/><Relationship Id="rId362" Type="http://schemas.openxmlformats.org/officeDocument/2006/relationships/slideLayout" Target="../slideLayouts/slideLayout650.xml"/><Relationship Id="rId201" Type="http://schemas.openxmlformats.org/officeDocument/2006/relationships/slideLayout" Target="../slideLayouts/slideLayout489.xml"/><Relationship Id="rId222" Type="http://schemas.openxmlformats.org/officeDocument/2006/relationships/slideLayout" Target="../slideLayouts/slideLayout510.xml"/><Relationship Id="rId243" Type="http://schemas.openxmlformats.org/officeDocument/2006/relationships/slideLayout" Target="../slideLayouts/slideLayout531.xml"/><Relationship Id="rId264" Type="http://schemas.openxmlformats.org/officeDocument/2006/relationships/slideLayout" Target="../slideLayouts/slideLayout552.xml"/><Relationship Id="rId285" Type="http://schemas.openxmlformats.org/officeDocument/2006/relationships/slideLayout" Target="../slideLayouts/slideLayout573.xml"/><Relationship Id="rId17" Type="http://schemas.openxmlformats.org/officeDocument/2006/relationships/slideLayout" Target="../slideLayouts/slideLayout305.xml"/><Relationship Id="rId38" Type="http://schemas.openxmlformats.org/officeDocument/2006/relationships/slideLayout" Target="../slideLayouts/slideLayout326.xml"/><Relationship Id="rId59" Type="http://schemas.openxmlformats.org/officeDocument/2006/relationships/slideLayout" Target="../slideLayouts/slideLayout347.xml"/><Relationship Id="rId103" Type="http://schemas.openxmlformats.org/officeDocument/2006/relationships/slideLayout" Target="../slideLayouts/slideLayout391.xml"/><Relationship Id="rId124" Type="http://schemas.openxmlformats.org/officeDocument/2006/relationships/slideLayout" Target="../slideLayouts/slideLayout412.xml"/><Relationship Id="rId310" Type="http://schemas.openxmlformats.org/officeDocument/2006/relationships/slideLayout" Target="../slideLayouts/slideLayout598.xml"/><Relationship Id="rId70" Type="http://schemas.openxmlformats.org/officeDocument/2006/relationships/slideLayout" Target="../slideLayouts/slideLayout358.xml"/><Relationship Id="rId91" Type="http://schemas.openxmlformats.org/officeDocument/2006/relationships/slideLayout" Target="../slideLayouts/slideLayout379.xml"/><Relationship Id="rId145" Type="http://schemas.openxmlformats.org/officeDocument/2006/relationships/slideLayout" Target="../slideLayouts/slideLayout433.xml"/><Relationship Id="rId166" Type="http://schemas.openxmlformats.org/officeDocument/2006/relationships/slideLayout" Target="../slideLayouts/slideLayout454.xml"/><Relationship Id="rId187" Type="http://schemas.openxmlformats.org/officeDocument/2006/relationships/slideLayout" Target="../slideLayouts/slideLayout475.xml"/><Relationship Id="rId331" Type="http://schemas.openxmlformats.org/officeDocument/2006/relationships/slideLayout" Target="../slideLayouts/slideLayout619.xml"/><Relationship Id="rId352" Type="http://schemas.openxmlformats.org/officeDocument/2006/relationships/slideLayout" Target="../slideLayouts/slideLayout640.xml"/><Relationship Id="rId1" Type="http://schemas.openxmlformats.org/officeDocument/2006/relationships/slideLayout" Target="../slideLayouts/slideLayout289.xml"/><Relationship Id="rId212" Type="http://schemas.openxmlformats.org/officeDocument/2006/relationships/slideLayout" Target="../slideLayouts/slideLayout500.xml"/><Relationship Id="rId233" Type="http://schemas.openxmlformats.org/officeDocument/2006/relationships/slideLayout" Target="../slideLayouts/slideLayout521.xml"/><Relationship Id="rId254" Type="http://schemas.openxmlformats.org/officeDocument/2006/relationships/slideLayout" Target="../slideLayouts/slideLayout542.xml"/><Relationship Id="rId28" Type="http://schemas.openxmlformats.org/officeDocument/2006/relationships/slideLayout" Target="../slideLayouts/slideLayout316.xml"/><Relationship Id="rId49" Type="http://schemas.openxmlformats.org/officeDocument/2006/relationships/slideLayout" Target="../slideLayouts/slideLayout337.xml"/><Relationship Id="rId114" Type="http://schemas.openxmlformats.org/officeDocument/2006/relationships/slideLayout" Target="../slideLayouts/slideLayout402.xml"/><Relationship Id="rId275" Type="http://schemas.openxmlformats.org/officeDocument/2006/relationships/slideLayout" Target="../slideLayouts/slideLayout563.xml"/><Relationship Id="rId296" Type="http://schemas.openxmlformats.org/officeDocument/2006/relationships/slideLayout" Target="../slideLayouts/slideLayout584.xml"/><Relationship Id="rId300" Type="http://schemas.openxmlformats.org/officeDocument/2006/relationships/slideLayout" Target="../slideLayouts/slideLayout588.xml"/><Relationship Id="rId60" Type="http://schemas.openxmlformats.org/officeDocument/2006/relationships/slideLayout" Target="../slideLayouts/slideLayout348.xml"/><Relationship Id="rId81" Type="http://schemas.openxmlformats.org/officeDocument/2006/relationships/slideLayout" Target="../slideLayouts/slideLayout369.xml"/><Relationship Id="rId135" Type="http://schemas.openxmlformats.org/officeDocument/2006/relationships/slideLayout" Target="../slideLayouts/slideLayout423.xml"/><Relationship Id="rId156" Type="http://schemas.openxmlformats.org/officeDocument/2006/relationships/slideLayout" Target="../slideLayouts/slideLayout444.xml"/><Relationship Id="rId177" Type="http://schemas.openxmlformats.org/officeDocument/2006/relationships/slideLayout" Target="../slideLayouts/slideLayout465.xml"/><Relationship Id="rId198" Type="http://schemas.openxmlformats.org/officeDocument/2006/relationships/slideLayout" Target="../slideLayouts/slideLayout486.xml"/><Relationship Id="rId321" Type="http://schemas.openxmlformats.org/officeDocument/2006/relationships/slideLayout" Target="../slideLayouts/slideLayout609.xml"/><Relationship Id="rId342" Type="http://schemas.openxmlformats.org/officeDocument/2006/relationships/slideLayout" Target="../slideLayouts/slideLayout630.xml"/><Relationship Id="rId363" Type="http://schemas.openxmlformats.org/officeDocument/2006/relationships/slideLayout" Target="../slideLayouts/slideLayout651.xml"/><Relationship Id="rId202" Type="http://schemas.openxmlformats.org/officeDocument/2006/relationships/slideLayout" Target="../slideLayouts/slideLayout490.xml"/><Relationship Id="rId223" Type="http://schemas.openxmlformats.org/officeDocument/2006/relationships/slideLayout" Target="../slideLayouts/slideLayout511.xml"/><Relationship Id="rId244" Type="http://schemas.openxmlformats.org/officeDocument/2006/relationships/slideLayout" Target="../slideLayouts/slideLayout532.xml"/><Relationship Id="rId18" Type="http://schemas.openxmlformats.org/officeDocument/2006/relationships/slideLayout" Target="../slideLayouts/slideLayout306.xml"/><Relationship Id="rId39" Type="http://schemas.openxmlformats.org/officeDocument/2006/relationships/slideLayout" Target="../slideLayouts/slideLayout327.xml"/><Relationship Id="rId265" Type="http://schemas.openxmlformats.org/officeDocument/2006/relationships/slideLayout" Target="../slideLayouts/slideLayout553.xml"/><Relationship Id="rId286" Type="http://schemas.openxmlformats.org/officeDocument/2006/relationships/slideLayout" Target="../slideLayouts/slideLayout574.xml"/><Relationship Id="rId50" Type="http://schemas.openxmlformats.org/officeDocument/2006/relationships/slideLayout" Target="../slideLayouts/slideLayout338.xml"/><Relationship Id="rId104" Type="http://schemas.openxmlformats.org/officeDocument/2006/relationships/slideLayout" Target="../slideLayouts/slideLayout392.xml"/><Relationship Id="rId125" Type="http://schemas.openxmlformats.org/officeDocument/2006/relationships/slideLayout" Target="../slideLayouts/slideLayout413.xml"/><Relationship Id="rId146" Type="http://schemas.openxmlformats.org/officeDocument/2006/relationships/slideLayout" Target="../slideLayouts/slideLayout434.xml"/><Relationship Id="rId167" Type="http://schemas.openxmlformats.org/officeDocument/2006/relationships/slideLayout" Target="../slideLayouts/slideLayout455.xml"/><Relationship Id="rId188" Type="http://schemas.openxmlformats.org/officeDocument/2006/relationships/slideLayout" Target="../slideLayouts/slideLayout476.xml"/><Relationship Id="rId311" Type="http://schemas.openxmlformats.org/officeDocument/2006/relationships/slideLayout" Target="../slideLayouts/slideLayout599.xml"/><Relationship Id="rId332" Type="http://schemas.openxmlformats.org/officeDocument/2006/relationships/slideLayout" Target="../slideLayouts/slideLayout620.xml"/><Relationship Id="rId353" Type="http://schemas.openxmlformats.org/officeDocument/2006/relationships/slideLayout" Target="../slideLayouts/slideLayout641.xml"/><Relationship Id="rId71" Type="http://schemas.openxmlformats.org/officeDocument/2006/relationships/slideLayout" Target="../slideLayouts/slideLayout359.xml"/><Relationship Id="rId92" Type="http://schemas.openxmlformats.org/officeDocument/2006/relationships/slideLayout" Target="../slideLayouts/slideLayout380.xml"/><Relationship Id="rId213" Type="http://schemas.openxmlformats.org/officeDocument/2006/relationships/slideLayout" Target="../slideLayouts/slideLayout501.xml"/><Relationship Id="rId234" Type="http://schemas.openxmlformats.org/officeDocument/2006/relationships/slideLayout" Target="../slideLayouts/slideLayout522.xml"/><Relationship Id="rId2" Type="http://schemas.openxmlformats.org/officeDocument/2006/relationships/slideLayout" Target="../slideLayouts/slideLayout290.xml"/><Relationship Id="rId29" Type="http://schemas.openxmlformats.org/officeDocument/2006/relationships/slideLayout" Target="../slideLayouts/slideLayout317.xml"/><Relationship Id="rId255" Type="http://schemas.openxmlformats.org/officeDocument/2006/relationships/slideLayout" Target="../slideLayouts/slideLayout543.xml"/><Relationship Id="rId276" Type="http://schemas.openxmlformats.org/officeDocument/2006/relationships/slideLayout" Target="../slideLayouts/slideLayout564.xml"/><Relationship Id="rId297" Type="http://schemas.openxmlformats.org/officeDocument/2006/relationships/slideLayout" Target="../slideLayouts/slideLayout585.xml"/><Relationship Id="rId40" Type="http://schemas.openxmlformats.org/officeDocument/2006/relationships/slideLayout" Target="../slideLayouts/slideLayout328.xml"/><Relationship Id="rId115" Type="http://schemas.openxmlformats.org/officeDocument/2006/relationships/slideLayout" Target="../slideLayouts/slideLayout403.xml"/><Relationship Id="rId136" Type="http://schemas.openxmlformats.org/officeDocument/2006/relationships/slideLayout" Target="../slideLayouts/slideLayout424.xml"/><Relationship Id="rId157" Type="http://schemas.openxmlformats.org/officeDocument/2006/relationships/slideLayout" Target="../slideLayouts/slideLayout445.xml"/><Relationship Id="rId178" Type="http://schemas.openxmlformats.org/officeDocument/2006/relationships/slideLayout" Target="../slideLayouts/slideLayout466.xml"/><Relationship Id="rId301" Type="http://schemas.openxmlformats.org/officeDocument/2006/relationships/slideLayout" Target="../slideLayouts/slideLayout589.xml"/><Relationship Id="rId322" Type="http://schemas.openxmlformats.org/officeDocument/2006/relationships/slideLayout" Target="../slideLayouts/slideLayout610.xml"/><Relationship Id="rId343" Type="http://schemas.openxmlformats.org/officeDocument/2006/relationships/slideLayout" Target="../slideLayouts/slideLayout631.xml"/><Relationship Id="rId364" Type="http://schemas.openxmlformats.org/officeDocument/2006/relationships/slideLayout" Target="../slideLayouts/slideLayout652.xml"/><Relationship Id="rId61" Type="http://schemas.openxmlformats.org/officeDocument/2006/relationships/slideLayout" Target="../slideLayouts/slideLayout349.xml"/><Relationship Id="rId82" Type="http://schemas.openxmlformats.org/officeDocument/2006/relationships/slideLayout" Target="../slideLayouts/slideLayout370.xml"/><Relationship Id="rId199" Type="http://schemas.openxmlformats.org/officeDocument/2006/relationships/slideLayout" Target="../slideLayouts/slideLayout487.xml"/><Relationship Id="rId203" Type="http://schemas.openxmlformats.org/officeDocument/2006/relationships/slideLayout" Target="../slideLayouts/slideLayout491.xml"/><Relationship Id="rId19" Type="http://schemas.openxmlformats.org/officeDocument/2006/relationships/slideLayout" Target="../slideLayouts/slideLayout307.xml"/><Relationship Id="rId224" Type="http://schemas.openxmlformats.org/officeDocument/2006/relationships/slideLayout" Target="../slideLayouts/slideLayout512.xml"/><Relationship Id="rId245" Type="http://schemas.openxmlformats.org/officeDocument/2006/relationships/slideLayout" Target="../slideLayouts/slideLayout533.xml"/><Relationship Id="rId266" Type="http://schemas.openxmlformats.org/officeDocument/2006/relationships/slideLayout" Target="../slideLayouts/slideLayout554.xml"/><Relationship Id="rId287" Type="http://schemas.openxmlformats.org/officeDocument/2006/relationships/slideLayout" Target="../slideLayouts/slideLayout575.xml"/><Relationship Id="rId30" Type="http://schemas.openxmlformats.org/officeDocument/2006/relationships/slideLayout" Target="../slideLayouts/slideLayout318.xml"/><Relationship Id="rId105" Type="http://schemas.openxmlformats.org/officeDocument/2006/relationships/slideLayout" Target="../slideLayouts/slideLayout393.xml"/><Relationship Id="rId126" Type="http://schemas.openxmlformats.org/officeDocument/2006/relationships/slideLayout" Target="../slideLayouts/slideLayout414.xml"/><Relationship Id="rId147" Type="http://schemas.openxmlformats.org/officeDocument/2006/relationships/slideLayout" Target="../slideLayouts/slideLayout435.xml"/><Relationship Id="rId168" Type="http://schemas.openxmlformats.org/officeDocument/2006/relationships/slideLayout" Target="../slideLayouts/slideLayout456.xml"/><Relationship Id="rId312" Type="http://schemas.openxmlformats.org/officeDocument/2006/relationships/slideLayout" Target="../slideLayouts/slideLayout600.xml"/><Relationship Id="rId333" Type="http://schemas.openxmlformats.org/officeDocument/2006/relationships/slideLayout" Target="../slideLayouts/slideLayout621.xml"/><Relationship Id="rId354" Type="http://schemas.openxmlformats.org/officeDocument/2006/relationships/slideLayout" Target="../slideLayouts/slideLayout642.xml"/><Relationship Id="rId51" Type="http://schemas.openxmlformats.org/officeDocument/2006/relationships/slideLayout" Target="../slideLayouts/slideLayout339.xml"/><Relationship Id="rId72" Type="http://schemas.openxmlformats.org/officeDocument/2006/relationships/slideLayout" Target="../slideLayouts/slideLayout360.xml"/><Relationship Id="rId93" Type="http://schemas.openxmlformats.org/officeDocument/2006/relationships/slideLayout" Target="../slideLayouts/slideLayout381.xml"/><Relationship Id="rId189" Type="http://schemas.openxmlformats.org/officeDocument/2006/relationships/slideLayout" Target="../slideLayouts/slideLayout477.xml"/><Relationship Id="rId3" Type="http://schemas.openxmlformats.org/officeDocument/2006/relationships/slideLayout" Target="../slideLayouts/slideLayout291.xml"/><Relationship Id="rId214" Type="http://schemas.openxmlformats.org/officeDocument/2006/relationships/slideLayout" Target="../slideLayouts/slideLayout502.xml"/><Relationship Id="rId235" Type="http://schemas.openxmlformats.org/officeDocument/2006/relationships/slideLayout" Target="../slideLayouts/slideLayout523.xml"/><Relationship Id="rId256" Type="http://schemas.openxmlformats.org/officeDocument/2006/relationships/slideLayout" Target="../slideLayouts/slideLayout544.xml"/><Relationship Id="rId277" Type="http://schemas.openxmlformats.org/officeDocument/2006/relationships/slideLayout" Target="../slideLayouts/slideLayout565.xml"/><Relationship Id="rId298" Type="http://schemas.openxmlformats.org/officeDocument/2006/relationships/slideLayout" Target="../slideLayouts/slideLayout586.xml"/><Relationship Id="rId116" Type="http://schemas.openxmlformats.org/officeDocument/2006/relationships/slideLayout" Target="../slideLayouts/slideLayout404.xml"/><Relationship Id="rId137" Type="http://schemas.openxmlformats.org/officeDocument/2006/relationships/slideLayout" Target="../slideLayouts/slideLayout425.xml"/><Relationship Id="rId158" Type="http://schemas.openxmlformats.org/officeDocument/2006/relationships/slideLayout" Target="../slideLayouts/slideLayout446.xml"/><Relationship Id="rId302" Type="http://schemas.openxmlformats.org/officeDocument/2006/relationships/slideLayout" Target="../slideLayouts/slideLayout590.xml"/><Relationship Id="rId323" Type="http://schemas.openxmlformats.org/officeDocument/2006/relationships/slideLayout" Target="../slideLayouts/slideLayout611.xml"/><Relationship Id="rId344" Type="http://schemas.openxmlformats.org/officeDocument/2006/relationships/slideLayout" Target="../slideLayouts/slideLayout632.xml"/><Relationship Id="rId20" Type="http://schemas.openxmlformats.org/officeDocument/2006/relationships/slideLayout" Target="../slideLayouts/slideLayout308.xml"/><Relationship Id="rId41" Type="http://schemas.openxmlformats.org/officeDocument/2006/relationships/slideLayout" Target="../slideLayouts/slideLayout329.xml"/><Relationship Id="rId62" Type="http://schemas.openxmlformats.org/officeDocument/2006/relationships/slideLayout" Target="../slideLayouts/slideLayout350.xml"/><Relationship Id="rId83" Type="http://schemas.openxmlformats.org/officeDocument/2006/relationships/slideLayout" Target="../slideLayouts/slideLayout371.xml"/><Relationship Id="rId179" Type="http://schemas.openxmlformats.org/officeDocument/2006/relationships/slideLayout" Target="../slideLayouts/slideLayout467.xml"/><Relationship Id="rId365" Type="http://schemas.openxmlformats.org/officeDocument/2006/relationships/slideLayout" Target="../slideLayouts/slideLayout653.xml"/><Relationship Id="rId190" Type="http://schemas.openxmlformats.org/officeDocument/2006/relationships/slideLayout" Target="../slideLayouts/slideLayout478.xml"/><Relationship Id="rId204" Type="http://schemas.openxmlformats.org/officeDocument/2006/relationships/slideLayout" Target="../slideLayouts/slideLayout492.xml"/><Relationship Id="rId225" Type="http://schemas.openxmlformats.org/officeDocument/2006/relationships/slideLayout" Target="../slideLayouts/slideLayout513.xml"/><Relationship Id="rId246" Type="http://schemas.openxmlformats.org/officeDocument/2006/relationships/slideLayout" Target="../slideLayouts/slideLayout534.xml"/><Relationship Id="rId267" Type="http://schemas.openxmlformats.org/officeDocument/2006/relationships/slideLayout" Target="../slideLayouts/slideLayout555.xml"/><Relationship Id="rId288" Type="http://schemas.openxmlformats.org/officeDocument/2006/relationships/slideLayout" Target="../slideLayouts/slideLayout576.xml"/><Relationship Id="rId106" Type="http://schemas.openxmlformats.org/officeDocument/2006/relationships/slideLayout" Target="../slideLayouts/slideLayout394.xml"/><Relationship Id="rId127" Type="http://schemas.openxmlformats.org/officeDocument/2006/relationships/slideLayout" Target="../slideLayouts/slideLayout415.xml"/><Relationship Id="rId313" Type="http://schemas.openxmlformats.org/officeDocument/2006/relationships/slideLayout" Target="../slideLayouts/slideLayout601.xml"/><Relationship Id="rId10" Type="http://schemas.openxmlformats.org/officeDocument/2006/relationships/slideLayout" Target="../slideLayouts/slideLayout298.xml"/><Relationship Id="rId31" Type="http://schemas.openxmlformats.org/officeDocument/2006/relationships/slideLayout" Target="../slideLayouts/slideLayout319.xml"/><Relationship Id="rId52" Type="http://schemas.openxmlformats.org/officeDocument/2006/relationships/slideLayout" Target="../slideLayouts/slideLayout340.xml"/><Relationship Id="rId73" Type="http://schemas.openxmlformats.org/officeDocument/2006/relationships/slideLayout" Target="../slideLayouts/slideLayout361.xml"/><Relationship Id="rId94" Type="http://schemas.openxmlformats.org/officeDocument/2006/relationships/slideLayout" Target="../slideLayouts/slideLayout382.xml"/><Relationship Id="rId148" Type="http://schemas.openxmlformats.org/officeDocument/2006/relationships/slideLayout" Target="../slideLayouts/slideLayout436.xml"/><Relationship Id="rId169" Type="http://schemas.openxmlformats.org/officeDocument/2006/relationships/slideLayout" Target="../slideLayouts/slideLayout457.xml"/><Relationship Id="rId334" Type="http://schemas.openxmlformats.org/officeDocument/2006/relationships/slideLayout" Target="../slideLayouts/slideLayout622.xml"/><Relationship Id="rId355" Type="http://schemas.openxmlformats.org/officeDocument/2006/relationships/slideLayout" Target="../slideLayouts/slideLayout643.xml"/><Relationship Id="rId4" Type="http://schemas.openxmlformats.org/officeDocument/2006/relationships/slideLayout" Target="../slideLayouts/slideLayout292.xml"/><Relationship Id="rId180" Type="http://schemas.openxmlformats.org/officeDocument/2006/relationships/slideLayout" Target="../slideLayouts/slideLayout468.xml"/><Relationship Id="rId215" Type="http://schemas.openxmlformats.org/officeDocument/2006/relationships/slideLayout" Target="../slideLayouts/slideLayout503.xml"/><Relationship Id="rId236" Type="http://schemas.openxmlformats.org/officeDocument/2006/relationships/slideLayout" Target="../slideLayouts/slideLayout524.xml"/><Relationship Id="rId257" Type="http://schemas.openxmlformats.org/officeDocument/2006/relationships/slideLayout" Target="../slideLayouts/slideLayout545.xml"/><Relationship Id="rId278" Type="http://schemas.openxmlformats.org/officeDocument/2006/relationships/slideLayout" Target="../slideLayouts/slideLayout566.xml"/><Relationship Id="rId303" Type="http://schemas.openxmlformats.org/officeDocument/2006/relationships/slideLayout" Target="../slideLayouts/slideLayout591.xml"/><Relationship Id="rId42" Type="http://schemas.openxmlformats.org/officeDocument/2006/relationships/slideLayout" Target="../slideLayouts/slideLayout330.xml"/><Relationship Id="rId84" Type="http://schemas.openxmlformats.org/officeDocument/2006/relationships/slideLayout" Target="../slideLayouts/slideLayout372.xml"/><Relationship Id="rId138" Type="http://schemas.openxmlformats.org/officeDocument/2006/relationships/slideLayout" Target="../slideLayouts/slideLayout426.xml"/><Relationship Id="rId345" Type="http://schemas.openxmlformats.org/officeDocument/2006/relationships/slideLayout" Target="../slideLayouts/slideLayout633.xml"/><Relationship Id="rId191" Type="http://schemas.openxmlformats.org/officeDocument/2006/relationships/slideLayout" Target="../slideLayouts/slideLayout479.xml"/><Relationship Id="rId205" Type="http://schemas.openxmlformats.org/officeDocument/2006/relationships/slideLayout" Target="../slideLayouts/slideLayout493.xml"/><Relationship Id="rId247" Type="http://schemas.openxmlformats.org/officeDocument/2006/relationships/slideLayout" Target="../slideLayouts/slideLayout535.xml"/><Relationship Id="rId107" Type="http://schemas.openxmlformats.org/officeDocument/2006/relationships/slideLayout" Target="../slideLayouts/slideLayout395.xml"/><Relationship Id="rId289" Type="http://schemas.openxmlformats.org/officeDocument/2006/relationships/slideLayout" Target="../slideLayouts/slideLayout577.xml"/><Relationship Id="rId11" Type="http://schemas.openxmlformats.org/officeDocument/2006/relationships/slideLayout" Target="../slideLayouts/slideLayout299.xml"/><Relationship Id="rId53" Type="http://schemas.openxmlformats.org/officeDocument/2006/relationships/slideLayout" Target="../slideLayouts/slideLayout341.xml"/><Relationship Id="rId149" Type="http://schemas.openxmlformats.org/officeDocument/2006/relationships/slideLayout" Target="../slideLayouts/slideLayout437.xml"/><Relationship Id="rId314" Type="http://schemas.openxmlformats.org/officeDocument/2006/relationships/slideLayout" Target="../slideLayouts/slideLayout602.xml"/><Relationship Id="rId356" Type="http://schemas.openxmlformats.org/officeDocument/2006/relationships/slideLayout" Target="../slideLayouts/slideLayout644.xml"/><Relationship Id="rId95" Type="http://schemas.openxmlformats.org/officeDocument/2006/relationships/slideLayout" Target="../slideLayouts/slideLayout383.xml"/><Relationship Id="rId160" Type="http://schemas.openxmlformats.org/officeDocument/2006/relationships/slideLayout" Target="../slideLayouts/slideLayout448.xml"/><Relationship Id="rId216" Type="http://schemas.openxmlformats.org/officeDocument/2006/relationships/slideLayout" Target="../slideLayouts/slideLayout504.xml"/><Relationship Id="rId258" Type="http://schemas.openxmlformats.org/officeDocument/2006/relationships/slideLayout" Target="../slideLayouts/slideLayout546.xml"/><Relationship Id="rId22" Type="http://schemas.openxmlformats.org/officeDocument/2006/relationships/slideLayout" Target="../slideLayouts/slideLayout310.xml"/><Relationship Id="rId64" Type="http://schemas.openxmlformats.org/officeDocument/2006/relationships/slideLayout" Target="../slideLayouts/slideLayout352.xml"/><Relationship Id="rId118" Type="http://schemas.openxmlformats.org/officeDocument/2006/relationships/slideLayout" Target="../slideLayouts/slideLayout406.xml"/><Relationship Id="rId325" Type="http://schemas.openxmlformats.org/officeDocument/2006/relationships/slideLayout" Target="../slideLayouts/slideLayout613.xml"/><Relationship Id="rId367" Type="http://schemas.openxmlformats.org/officeDocument/2006/relationships/slideLayout" Target="../slideLayouts/slideLayout655.xml"/><Relationship Id="rId171" Type="http://schemas.openxmlformats.org/officeDocument/2006/relationships/slideLayout" Target="../slideLayouts/slideLayout459.xml"/><Relationship Id="rId227" Type="http://schemas.openxmlformats.org/officeDocument/2006/relationships/slideLayout" Target="../slideLayouts/slideLayout515.xml"/><Relationship Id="rId269" Type="http://schemas.openxmlformats.org/officeDocument/2006/relationships/slideLayout" Target="../slideLayouts/slideLayout557.xml"/><Relationship Id="rId33" Type="http://schemas.openxmlformats.org/officeDocument/2006/relationships/slideLayout" Target="../slideLayouts/slideLayout321.xml"/><Relationship Id="rId129" Type="http://schemas.openxmlformats.org/officeDocument/2006/relationships/slideLayout" Target="../slideLayouts/slideLayout417.xml"/><Relationship Id="rId280" Type="http://schemas.openxmlformats.org/officeDocument/2006/relationships/slideLayout" Target="../slideLayouts/slideLayout568.xml"/><Relationship Id="rId336" Type="http://schemas.openxmlformats.org/officeDocument/2006/relationships/slideLayout" Target="../slideLayouts/slideLayout624.xml"/><Relationship Id="rId75" Type="http://schemas.openxmlformats.org/officeDocument/2006/relationships/slideLayout" Target="../slideLayouts/slideLayout363.xml"/><Relationship Id="rId140" Type="http://schemas.openxmlformats.org/officeDocument/2006/relationships/slideLayout" Target="../slideLayouts/slideLayout428.xml"/><Relationship Id="rId182" Type="http://schemas.openxmlformats.org/officeDocument/2006/relationships/slideLayout" Target="../slideLayouts/slideLayout470.xml"/><Relationship Id="rId6" Type="http://schemas.openxmlformats.org/officeDocument/2006/relationships/slideLayout" Target="../slideLayouts/slideLayout294.xml"/><Relationship Id="rId238" Type="http://schemas.openxmlformats.org/officeDocument/2006/relationships/slideLayout" Target="../slideLayouts/slideLayout526.xml"/><Relationship Id="rId291" Type="http://schemas.openxmlformats.org/officeDocument/2006/relationships/slideLayout" Target="../slideLayouts/slideLayout579.xml"/><Relationship Id="rId305" Type="http://schemas.openxmlformats.org/officeDocument/2006/relationships/slideLayout" Target="../slideLayouts/slideLayout593.xml"/><Relationship Id="rId347" Type="http://schemas.openxmlformats.org/officeDocument/2006/relationships/slideLayout" Target="../slideLayouts/slideLayout635.xml"/><Relationship Id="rId44" Type="http://schemas.openxmlformats.org/officeDocument/2006/relationships/slideLayout" Target="../slideLayouts/slideLayout332.xml"/><Relationship Id="rId86" Type="http://schemas.openxmlformats.org/officeDocument/2006/relationships/slideLayout" Target="../slideLayouts/slideLayout374.xml"/><Relationship Id="rId151" Type="http://schemas.openxmlformats.org/officeDocument/2006/relationships/slideLayout" Target="../slideLayouts/slideLayout439.xml"/><Relationship Id="rId193" Type="http://schemas.openxmlformats.org/officeDocument/2006/relationships/slideLayout" Target="../slideLayouts/slideLayout481.xml"/><Relationship Id="rId207" Type="http://schemas.openxmlformats.org/officeDocument/2006/relationships/slideLayout" Target="../slideLayouts/slideLayout495.xml"/><Relationship Id="rId249" Type="http://schemas.openxmlformats.org/officeDocument/2006/relationships/slideLayout" Target="../slideLayouts/slideLayout537.xml"/><Relationship Id="rId13" Type="http://schemas.openxmlformats.org/officeDocument/2006/relationships/slideLayout" Target="../slideLayouts/slideLayout301.xml"/><Relationship Id="rId109" Type="http://schemas.openxmlformats.org/officeDocument/2006/relationships/slideLayout" Target="../slideLayouts/slideLayout397.xml"/><Relationship Id="rId260" Type="http://schemas.openxmlformats.org/officeDocument/2006/relationships/slideLayout" Target="../slideLayouts/slideLayout548.xml"/><Relationship Id="rId316" Type="http://schemas.openxmlformats.org/officeDocument/2006/relationships/slideLayout" Target="../slideLayouts/slideLayout604.xml"/><Relationship Id="rId55" Type="http://schemas.openxmlformats.org/officeDocument/2006/relationships/slideLayout" Target="../slideLayouts/slideLayout343.xml"/><Relationship Id="rId97" Type="http://schemas.openxmlformats.org/officeDocument/2006/relationships/slideLayout" Target="../slideLayouts/slideLayout385.xml"/><Relationship Id="rId120" Type="http://schemas.openxmlformats.org/officeDocument/2006/relationships/slideLayout" Target="../slideLayouts/slideLayout408.xml"/><Relationship Id="rId358" Type="http://schemas.openxmlformats.org/officeDocument/2006/relationships/slideLayout" Target="../slideLayouts/slideLayout646.xml"/><Relationship Id="rId162" Type="http://schemas.openxmlformats.org/officeDocument/2006/relationships/slideLayout" Target="../slideLayouts/slideLayout450.xml"/><Relationship Id="rId218" Type="http://schemas.openxmlformats.org/officeDocument/2006/relationships/slideLayout" Target="../slideLayouts/slideLayout506.xml"/><Relationship Id="rId271" Type="http://schemas.openxmlformats.org/officeDocument/2006/relationships/slideLayout" Target="../slideLayouts/slideLayout559.xml"/><Relationship Id="rId24" Type="http://schemas.openxmlformats.org/officeDocument/2006/relationships/slideLayout" Target="../slideLayouts/slideLayout312.xml"/><Relationship Id="rId66" Type="http://schemas.openxmlformats.org/officeDocument/2006/relationships/slideLayout" Target="../slideLayouts/slideLayout354.xml"/><Relationship Id="rId131" Type="http://schemas.openxmlformats.org/officeDocument/2006/relationships/slideLayout" Target="../slideLayouts/slideLayout419.xml"/><Relationship Id="rId327" Type="http://schemas.openxmlformats.org/officeDocument/2006/relationships/slideLayout" Target="../slideLayouts/slideLayout615.xml"/><Relationship Id="rId369" Type="http://schemas.openxmlformats.org/officeDocument/2006/relationships/theme" Target="../theme/theme4.xml"/><Relationship Id="rId173" Type="http://schemas.openxmlformats.org/officeDocument/2006/relationships/slideLayout" Target="../slideLayouts/slideLayout461.xml"/><Relationship Id="rId229" Type="http://schemas.openxmlformats.org/officeDocument/2006/relationships/slideLayout" Target="../slideLayouts/slideLayout517.xml"/><Relationship Id="rId240" Type="http://schemas.openxmlformats.org/officeDocument/2006/relationships/slideLayout" Target="../slideLayouts/slideLayout528.xml"/><Relationship Id="rId35" Type="http://schemas.openxmlformats.org/officeDocument/2006/relationships/slideLayout" Target="../slideLayouts/slideLayout323.xml"/><Relationship Id="rId77" Type="http://schemas.openxmlformats.org/officeDocument/2006/relationships/slideLayout" Target="../slideLayouts/slideLayout365.xml"/><Relationship Id="rId100" Type="http://schemas.openxmlformats.org/officeDocument/2006/relationships/slideLayout" Target="../slideLayouts/slideLayout388.xml"/><Relationship Id="rId282" Type="http://schemas.openxmlformats.org/officeDocument/2006/relationships/slideLayout" Target="../slideLayouts/slideLayout570.xml"/><Relationship Id="rId338" Type="http://schemas.openxmlformats.org/officeDocument/2006/relationships/slideLayout" Target="../slideLayouts/slideLayout626.xml"/><Relationship Id="rId8" Type="http://schemas.openxmlformats.org/officeDocument/2006/relationships/slideLayout" Target="../slideLayouts/slideLayout296.xml"/><Relationship Id="rId142" Type="http://schemas.openxmlformats.org/officeDocument/2006/relationships/slideLayout" Target="../slideLayouts/slideLayout430.xml"/><Relationship Id="rId184" Type="http://schemas.openxmlformats.org/officeDocument/2006/relationships/slideLayout" Target="../slideLayouts/slideLayout472.xml"/><Relationship Id="rId251" Type="http://schemas.openxmlformats.org/officeDocument/2006/relationships/slideLayout" Target="../slideLayouts/slideLayout539.xml"/><Relationship Id="rId46" Type="http://schemas.openxmlformats.org/officeDocument/2006/relationships/slideLayout" Target="../slideLayouts/slideLayout334.xml"/><Relationship Id="rId293" Type="http://schemas.openxmlformats.org/officeDocument/2006/relationships/slideLayout" Target="../slideLayouts/slideLayout581.xml"/><Relationship Id="rId307" Type="http://schemas.openxmlformats.org/officeDocument/2006/relationships/slideLayout" Target="../slideLayouts/slideLayout595.xml"/><Relationship Id="rId349" Type="http://schemas.openxmlformats.org/officeDocument/2006/relationships/slideLayout" Target="../slideLayouts/slideLayout637.xml"/><Relationship Id="rId88" Type="http://schemas.openxmlformats.org/officeDocument/2006/relationships/slideLayout" Target="../slideLayouts/slideLayout376.xml"/><Relationship Id="rId111" Type="http://schemas.openxmlformats.org/officeDocument/2006/relationships/slideLayout" Target="../slideLayouts/slideLayout399.xml"/><Relationship Id="rId153" Type="http://schemas.openxmlformats.org/officeDocument/2006/relationships/slideLayout" Target="../slideLayouts/slideLayout441.xml"/><Relationship Id="rId195" Type="http://schemas.openxmlformats.org/officeDocument/2006/relationships/slideLayout" Target="../slideLayouts/slideLayout483.xml"/><Relationship Id="rId209" Type="http://schemas.openxmlformats.org/officeDocument/2006/relationships/slideLayout" Target="../slideLayouts/slideLayout497.xml"/><Relationship Id="rId360" Type="http://schemas.openxmlformats.org/officeDocument/2006/relationships/slideLayout" Target="../slideLayouts/slideLayout648.xml"/><Relationship Id="rId220" Type="http://schemas.openxmlformats.org/officeDocument/2006/relationships/slideLayout" Target="../slideLayouts/slideLayout508.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659.xml"/><Relationship Id="rId7" Type="http://schemas.openxmlformats.org/officeDocument/2006/relationships/image" Target="../media/image82.png"/><Relationship Id="rId2" Type="http://schemas.openxmlformats.org/officeDocument/2006/relationships/slideLayout" Target="../slideLayouts/slideLayout658.xml"/><Relationship Id="rId1" Type="http://schemas.openxmlformats.org/officeDocument/2006/relationships/slideLayout" Target="../slideLayouts/slideLayout657.xml"/><Relationship Id="rId6" Type="http://schemas.openxmlformats.org/officeDocument/2006/relationships/theme" Target="../theme/theme5.xml"/><Relationship Id="rId5" Type="http://schemas.openxmlformats.org/officeDocument/2006/relationships/slideLayout" Target="../slideLayouts/slideLayout661.xml"/><Relationship Id="rId4" Type="http://schemas.openxmlformats.org/officeDocument/2006/relationships/slideLayout" Target="../slideLayouts/slideLayout660.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778.xml"/><Relationship Id="rId21" Type="http://schemas.openxmlformats.org/officeDocument/2006/relationships/slideLayout" Target="../slideLayouts/slideLayout682.xml"/><Relationship Id="rId324" Type="http://schemas.openxmlformats.org/officeDocument/2006/relationships/slideLayout" Target="../slideLayouts/slideLayout985.xml"/><Relationship Id="rId531" Type="http://schemas.openxmlformats.org/officeDocument/2006/relationships/slideLayout" Target="../slideLayouts/slideLayout1192.xml"/><Relationship Id="rId629" Type="http://schemas.openxmlformats.org/officeDocument/2006/relationships/slideLayout" Target="../slideLayouts/slideLayout1290.xml"/><Relationship Id="rId170" Type="http://schemas.openxmlformats.org/officeDocument/2006/relationships/slideLayout" Target="../slideLayouts/slideLayout831.xml"/><Relationship Id="rId268" Type="http://schemas.openxmlformats.org/officeDocument/2006/relationships/slideLayout" Target="../slideLayouts/slideLayout929.xml"/><Relationship Id="rId475" Type="http://schemas.openxmlformats.org/officeDocument/2006/relationships/slideLayout" Target="../slideLayouts/slideLayout1136.xml"/><Relationship Id="rId32" Type="http://schemas.openxmlformats.org/officeDocument/2006/relationships/slideLayout" Target="../slideLayouts/slideLayout693.xml"/><Relationship Id="rId128" Type="http://schemas.openxmlformats.org/officeDocument/2006/relationships/slideLayout" Target="../slideLayouts/slideLayout789.xml"/><Relationship Id="rId335" Type="http://schemas.openxmlformats.org/officeDocument/2006/relationships/slideLayout" Target="../slideLayouts/slideLayout996.xml"/><Relationship Id="rId542" Type="http://schemas.openxmlformats.org/officeDocument/2006/relationships/slideLayout" Target="../slideLayouts/slideLayout1203.xml"/><Relationship Id="rId181" Type="http://schemas.openxmlformats.org/officeDocument/2006/relationships/slideLayout" Target="../slideLayouts/slideLayout842.xml"/><Relationship Id="rId402" Type="http://schemas.openxmlformats.org/officeDocument/2006/relationships/slideLayout" Target="../slideLayouts/slideLayout1063.xml"/><Relationship Id="rId279" Type="http://schemas.openxmlformats.org/officeDocument/2006/relationships/slideLayout" Target="../slideLayouts/slideLayout940.xml"/><Relationship Id="rId486" Type="http://schemas.openxmlformats.org/officeDocument/2006/relationships/slideLayout" Target="../slideLayouts/slideLayout1147.xml"/><Relationship Id="rId43" Type="http://schemas.openxmlformats.org/officeDocument/2006/relationships/slideLayout" Target="../slideLayouts/slideLayout704.xml"/><Relationship Id="rId139" Type="http://schemas.openxmlformats.org/officeDocument/2006/relationships/slideLayout" Target="../slideLayouts/slideLayout800.xml"/><Relationship Id="rId346" Type="http://schemas.openxmlformats.org/officeDocument/2006/relationships/slideLayout" Target="../slideLayouts/slideLayout1007.xml"/><Relationship Id="rId553" Type="http://schemas.openxmlformats.org/officeDocument/2006/relationships/slideLayout" Target="../slideLayouts/slideLayout1214.xml"/><Relationship Id="rId192" Type="http://schemas.openxmlformats.org/officeDocument/2006/relationships/slideLayout" Target="../slideLayouts/slideLayout853.xml"/><Relationship Id="rId206" Type="http://schemas.openxmlformats.org/officeDocument/2006/relationships/slideLayout" Target="../slideLayouts/slideLayout867.xml"/><Relationship Id="rId413" Type="http://schemas.openxmlformats.org/officeDocument/2006/relationships/slideLayout" Target="../slideLayouts/slideLayout1074.xml"/><Relationship Id="rId497" Type="http://schemas.openxmlformats.org/officeDocument/2006/relationships/slideLayout" Target="../slideLayouts/slideLayout1158.xml"/><Relationship Id="rId620" Type="http://schemas.openxmlformats.org/officeDocument/2006/relationships/slideLayout" Target="../slideLayouts/slideLayout1281.xml"/><Relationship Id="rId357" Type="http://schemas.openxmlformats.org/officeDocument/2006/relationships/slideLayout" Target="../slideLayouts/slideLayout1018.xml"/><Relationship Id="rId54" Type="http://schemas.openxmlformats.org/officeDocument/2006/relationships/slideLayout" Target="../slideLayouts/slideLayout715.xml"/><Relationship Id="rId217" Type="http://schemas.openxmlformats.org/officeDocument/2006/relationships/slideLayout" Target="../slideLayouts/slideLayout878.xml"/><Relationship Id="rId564" Type="http://schemas.openxmlformats.org/officeDocument/2006/relationships/slideLayout" Target="../slideLayouts/slideLayout1225.xml"/><Relationship Id="rId424" Type="http://schemas.openxmlformats.org/officeDocument/2006/relationships/slideLayout" Target="../slideLayouts/slideLayout1085.xml"/><Relationship Id="rId631" Type="http://schemas.openxmlformats.org/officeDocument/2006/relationships/slideLayout" Target="../slideLayouts/slideLayout1292.xml"/><Relationship Id="rId270" Type="http://schemas.openxmlformats.org/officeDocument/2006/relationships/slideLayout" Target="../slideLayouts/slideLayout931.xml"/><Relationship Id="rId65" Type="http://schemas.openxmlformats.org/officeDocument/2006/relationships/slideLayout" Target="../slideLayouts/slideLayout726.xml"/><Relationship Id="rId130" Type="http://schemas.openxmlformats.org/officeDocument/2006/relationships/slideLayout" Target="../slideLayouts/slideLayout791.xml"/><Relationship Id="rId368" Type="http://schemas.openxmlformats.org/officeDocument/2006/relationships/slideLayout" Target="../slideLayouts/slideLayout1029.xml"/><Relationship Id="rId575" Type="http://schemas.openxmlformats.org/officeDocument/2006/relationships/slideLayout" Target="../slideLayouts/slideLayout1236.xml"/><Relationship Id="rId228" Type="http://schemas.openxmlformats.org/officeDocument/2006/relationships/slideLayout" Target="../slideLayouts/slideLayout889.xml"/><Relationship Id="rId435" Type="http://schemas.openxmlformats.org/officeDocument/2006/relationships/slideLayout" Target="../slideLayouts/slideLayout1096.xml"/><Relationship Id="rId642" Type="http://schemas.openxmlformats.org/officeDocument/2006/relationships/slideLayout" Target="../slideLayouts/slideLayout1303.xml"/><Relationship Id="rId281" Type="http://schemas.openxmlformats.org/officeDocument/2006/relationships/slideLayout" Target="../slideLayouts/slideLayout942.xml"/><Relationship Id="rId502" Type="http://schemas.openxmlformats.org/officeDocument/2006/relationships/slideLayout" Target="../slideLayouts/slideLayout1163.xml"/><Relationship Id="rId76" Type="http://schemas.openxmlformats.org/officeDocument/2006/relationships/slideLayout" Target="../slideLayouts/slideLayout737.xml"/><Relationship Id="rId141" Type="http://schemas.openxmlformats.org/officeDocument/2006/relationships/slideLayout" Target="../slideLayouts/slideLayout802.xml"/><Relationship Id="rId379" Type="http://schemas.openxmlformats.org/officeDocument/2006/relationships/slideLayout" Target="../slideLayouts/slideLayout1040.xml"/><Relationship Id="rId586" Type="http://schemas.openxmlformats.org/officeDocument/2006/relationships/slideLayout" Target="../slideLayouts/slideLayout1247.xml"/><Relationship Id="rId7" Type="http://schemas.openxmlformats.org/officeDocument/2006/relationships/slideLayout" Target="../slideLayouts/slideLayout668.xml"/><Relationship Id="rId239" Type="http://schemas.openxmlformats.org/officeDocument/2006/relationships/slideLayout" Target="../slideLayouts/slideLayout900.xml"/><Relationship Id="rId446" Type="http://schemas.openxmlformats.org/officeDocument/2006/relationships/slideLayout" Target="../slideLayouts/slideLayout1107.xml"/><Relationship Id="rId653" Type="http://schemas.openxmlformats.org/officeDocument/2006/relationships/slideLayout" Target="../slideLayouts/slideLayout1314.xml"/><Relationship Id="rId292" Type="http://schemas.openxmlformats.org/officeDocument/2006/relationships/slideLayout" Target="../slideLayouts/slideLayout953.xml"/><Relationship Id="rId306" Type="http://schemas.openxmlformats.org/officeDocument/2006/relationships/slideLayout" Target="../slideLayouts/slideLayout967.xml"/><Relationship Id="rId87" Type="http://schemas.openxmlformats.org/officeDocument/2006/relationships/slideLayout" Target="../slideLayouts/slideLayout748.xml"/><Relationship Id="rId513" Type="http://schemas.openxmlformats.org/officeDocument/2006/relationships/slideLayout" Target="../slideLayouts/slideLayout1174.xml"/><Relationship Id="rId597" Type="http://schemas.openxmlformats.org/officeDocument/2006/relationships/slideLayout" Target="../slideLayouts/slideLayout1258.xml"/><Relationship Id="rId152" Type="http://schemas.openxmlformats.org/officeDocument/2006/relationships/slideLayout" Target="../slideLayouts/slideLayout813.xml"/><Relationship Id="rId457" Type="http://schemas.openxmlformats.org/officeDocument/2006/relationships/slideLayout" Target="../slideLayouts/slideLayout1118.xml"/><Relationship Id="rId14" Type="http://schemas.openxmlformats.org/officeDocument/2006/relationships/slideLayout" Target="../slideLayouts/slideLayout675.xml"/><Relationship Id="rId317" Type="http://schemas.openxmlformats.org/officeDocument/2006/relationships/slideLayout" Target="../slideLayouts/slideLayout978.xml"/><Relationship Id="rId524" Type="http://schemas.openxmlformats.org/officeDocument/2006/relationships/slideLayout" Target="../slideLayouts/slideLayout1185.xml"/><Relationship Id="rId98" Type="http://schemas.openxmlformats.org/officeDocument/2006/relationships/slideLayout" Target="../slideLayouts/slideLayout759.xml"/><Relationship Id="rId163" Type="http://schemas.openxmlformats.org/officeDocument/2006/relationships/slideLayout" Target="../slideLayouts/slideLayout824.xml"/><Relationship Id="rId370" Type="http://schemas.openxmlformats.org/officeDocument/2006/relationships/slideLayout" Target="../slideLayouts/slideLayout1031.xml"/><Relationship Id="rId230" Type="http://schemas.openxmlformats.org/officeDocument/2006/relationships/slideLayout" Target="../slideLayouts/slideLayout891.xml"/><Relationship Id="rId468" Type="http://schemas.openxmlformats.org/officeDocument/2006/relationships/slideLayout" Target="../slideLayouts/slideLayout1129.xml"/><Relationship Id="rId25" Type="http://schemas.openxmlformats.org/officeDocument/2006/relationships/slideLayout" Target="../slideLayouts/slideLayout686.xml"/><Relationship Id="rId328" Type="http://schemas.openxmlformats.org/officeDocument/2006/relationships/slideLayout" Target="../slideLayouts/slideLayout989.xml"/><Relationship Id="rId535" Type="http://schemas.openxmlformats.org/officeDocument/2006/relationships/slideLayout" Target="../slideLayouts/slideLayout1196.xml"/><Relationship Id="rId174" Type="http://schemas.openxmlformats.org/officeDocument/2006/relationships/slideLayout" Target="../slideLayouts/slideLayout835.xml"/><Relationship Id="rId381" Type="http://schemas.openxmlformats.org/officeDocument/2006/relationships/slideLayout" Target="../slideLayouts/slideLayout1042.xml"/><Relationship Id="rId602" Type="http://schemas.openxmlformats.org/officeDocument/2006/relationships/slideLayout" Target="../slideLayouts/slideLayout1263.xml"/><Relationship Id="rId241" Type="http://schemas.openxmlformats.org/officeDocument/2006/relationships/slideLayout" Target="../slideLayouts/slideLayout902.xml"/><Relationship Id="rId479" Type="http://schemas.openxmlformats.org/officeDocument/2006/relationships/slideLayout" Target="../slideLayouts/slideLayout1140.xml"/><Relationship Id="rId36" Type="http://schemas.openxmlformats.org/officeDocument/2006/relationships/slideLayout" Target="../slideLayouts/slideLayout697.xml"/><Relationship Id="rId339" Type="http://schemas.openxmlformats.org/officeDocument/2006/relationships/slideLayout" Target="../slideLayouts/slideLayout1000.xml"/><Relationship Id="rId546" Type="http://schemas.openxmlformats.org/officeDocument/2006/relationships/slideLayout" Target="../slideLayouts/slideLayout1207.xml"/><Relationship Id="rId101" Type="http://schemas.openxmlformats.org/officeDocument/2006/relationships/slideLayout" Target="../slideLayouts/slideLayout762.xml"/><Relationship Id="rId185" Type="http://schemas.openxmlformats.org/officeDocument/2006/relationships/slideLayout" Target="../slideLayouts/slideLayout846.xml"/><Relationship Id="rId406" Type="http://schemas.openxmlformats.org/officeDocument/2006/relationships/slideLayout" Target="../slideLayouts/slideLayout1067.xml"/><Relationship Id="rId392" Type="http://schemas.openxmlformats.org/officeDocument/2006/relationships/slideLayout" Target="../slideLayouts/slideLayout1053.xml"/><Relationship Id="rId613" Type="http://schemas.openxmlformats.org/officeDocument/2006/relationships/slideLayout" Target="../slideLayouts/slideLayout1274.xml"/><Relationship Id="rId252" Type="http://schemas.openxmlformats.org/officeDocument/2006/relationships/slideLayout" Target="../slideLayouts/slideLayout913.xml"/><Relationship Id="rId47" Type="http://schemas.openxmlformats.org/officeDocument/2006/relationships/slideLayout" Target="../slideLayouts/slideLayout708.xml"/><Relationship Id="rId112" Type="http://schemas.openxmlformats.org/officeDocument/2006/relationships/slideLayout" Target="../slideLayouts/slideLayout773.xml"/><Relationship Id="rId557" Type="http://schemas.openxmlformats.org/officeDocument/2006/relationships/slideLayout" Target="../slideLayouts/slideLayout1218.xml"/><Relationship Id="rId196" Type="http://schemas.openxmlformats.org/officeDocument/2006/relationships/slideLayout" Target="../slideLayouts/slideLayout857.xml"/><Relationship Id="rId417" Type="http://schemas.openxmlformats.org/officeDocument/2006/relationships/slideLayout" Target="../slideLayouts/slideLayout1078.xml"/><Relationship Id="rId624" Type="http://schemas.openxmlformats.org/officeDocument/2006/relationships/slideLayout" Target="../slideLayouts/slideLayout1285.xml"/><Relationship Id="rId263" Type="http://schemas.openxmlformats.org/officeDocument/2006/relationships/slideLayout" Target="../slideLayouts/slideLayout924.xml"/><Relationship Id="rId470" Type="http://schemas.openxmlformats.org/officeDocument/2006/relationships/slideLayout" Target="../slideLayouts/slideLayout1131.xml"/><Relationship Id="rId58" Type="http://schemas.openxmlformats.org/officeDocument/2006/relationships/slideLayout" Target="../slideLayouts/slideLayout719.xml"/><Relationship Id="rId123" Type="http://schemas.openxmlformats.org/officeDocument/2006/relationships/slideLayout" Target="../slideLayouts/slideLayout784.xml"/><Relationship Id="rId330" Type="http://schemas.openxmlformats.org/officeDocument/2006/relationships/slideLayout" Target="../slideLayouts/slideLayout991.xml"/><Relationship Id="rId568" Type="http://schemas.openxmlformats.org/officeDocument/2006/relationships/slideLayout" Target="../slideLayouts/slideLayout1229.xml"/><Relationship Id="rId165" Type="http://schemas.openxmlformats.org/officeDocument/2006/relationships/slideLayout" Target="../slideLayouts/slideLayout826.xml"/><Relationship Id="rId372" Type="http://schemas.openxmlformats.org/officeDocument/2006/relationships/slideLayout" Target="../slideLayouts/slideLayout1033.xml"/><Relationship Id="rId428" Type="http://schemas.openxmlformats.org/officeDocument/2006/relationships/slideLayout" Target="../slideLayouts/slideLayout1089.xml"/><Relationship Id="rId635" Type="http://schemas.openxmlformats.org/officeDocument/2006/relationships/slideLayout" Target="../slideLayouts/slideLayout1296.xml"/><Relationship Id="rId232" Type="http://schemas.openxmlformats.org/officeDocument/2006/relationships/slideLayout" Target="../slideLayouts/slideLayout893.xml"/><Relationship Id="rId274" Type="http://schemas.openxmlformats.org/officeDocument/2006/relationships/slideLayout" Target="../slideLayouts/slideLayout935.xml"/><Relationship Id="rId481" Type="http://schemas.openxmlformats.org/officeDocument/2006/relationships/slideLayout" Target="../slideLayouts/slideLayout1142.xml"/><Relationship Id="rId27" Type="http://schemas.openxmlformats.org/officeDocument/2006/relationships/slideLayout" Target="../slideLayouts/slideLayout688.xml"/><Relationship Id="rId69" Type="http://schemas.openxmlformats.org/officeDocument/2006/relationships/slideLayout" Target="../slideLayouts/slideLayout730.xml"/><Relationship Id="rId134" Type="http://schemas.openxmlformats.org/officeDocument/2006/relationships/slideLayout" Target="../slideLayouts/slideLayout795.xml"/><Relationship Id="rId537" Type="http://schemas.openxmlformats.org/officeDocument/2006/relationships/slideLayout" Target="../slideLayouts/slideLayout1198.xml"/><Relationship Id="rId579" Type="http://schemas.openxmlformats.org/officeDocument/2006/relationships/slideLayout" Target="../slideLayouts/slideLayout1240.xml"/><Relationship Id="rId80" Type="http://schemas.openxmlformats.org/officeDocument/2006/relationships/slideLayout" Target="../slideLayouts/slideLayout741.xml"/><Relationship Id="rId176" Type="http://schemas.openxmlformats.org/officeDocument/2006/relationships/slideLayout" Target="../slideLayouts/slideLayout837.xml"/><Relationship Id="rId341" Type="http://schemas.openxmlformats.org/officeDocument/2006/relationships/slideLayout" Target="../slideLayouts/slideLayout1002.xml"/><Relationship Id="rId383" Type="http://schemas.openxmlformats.org/officeDocument/2006/relationships/slideLayout" Target="../slideLayouts/slideLayout1044.xml"/><Relationship Id="rId439" Type="http://schemas.openxmlformats.org/officeDocument/2006/relationships/slideLayout" Target="../slideLayouts/slideLayout1100.xml"/><Relationship Id="rId590" Type="http://schemas.openxmlformats.org/officeDocument/2006/relationships/slideLayout" Target="../slideLayouts/slideLayout1251.xml"/><Relationship Id="rId604" Type="http://schemas.openxmlformats.org/officeDocument/2006/relationships/slideLayout" Target="../slideLayouts/slideLayout1265.xml"/><Relationship Id="rId646" Type="http://schemas.openxmlformats.org/officeDocument/2006/relationships/slideLayout" Target="../slideLayouts/slideLayout1307.xml"/><Relationship Id="rId201" Type="http://schemas.openxmlformats.org/officeDocument/2006/relationships/slideLayout" Target="../slideLayouts/slideLayout862.xml"/><Relationship Id="rId243" Type="http://schemas.openxmlformats.org/officeDocument/2006/relationships/slideLayout" Target="../slideLayouts/slideLayout904.xml"/><Relationship Id="rId285" Type="http://schemas.openxmlformats.org/officeDocument/2006/relationships/slideLayout" Target="../slideLayouts/slideLayout946.xml"/><Relationship Id="rId450" Type="http://schemas.openxmlformats.org/officeDocument/2006/relationships/slideLayout" Target="../slideLayouts/slideLayout1111.xml"/><Relationship Id="rId506" Type="http://schemas.openxmlformats.org/officeDocument/2006/relationships/slideLayout" Target="../slideLayouts/slideLayout1167.xml"/><Relationship Id="rId38" Type="http://schemas.openxmlformats.org/officeDocument/2006/relationships/slideLayout" Target="../slideLayouts/slideLayout699.xml"/><Relationship Id="rId103" Type="http://schemas.openxmlformats.org/officeDocument/2006/relationships/slideLayout" Target="../slideLayouts/slideLayout764.xml"/><Relationship Id="rId310" Type="http://schemas.openxmlformats.org/officeDocument/2006/relationships/slideLayout" Target="../slideLayouts/slideLayout971.xml"/><Relationship Id="rId492" Type="http://schemas.openxmlformats.org/officeDocument/2006/relationships/slideLayout" Target="../slideLayouts/slideLayout1153.xml"/><Relationship Id="rId548" Type="http://schemas.openxmlformats.org/officeDocument/2006/relationships/slideLayout" Target="../slideLayouts/slideLayout1209.xml"/><Relationship Id="rId91" Type="http://schemas.openxmlformats.org/officeDocument/2006/relationships/slideLayout" Target="../slideLayouts/slideLayout752.xml"/><Relationship Id="rId145" Type="http://schemas.openxmlformats.org/officeDocument/2006/relationships/slideLayout" Target="../slideLayouts/slideLayout806.xml"/><Relationship Id="rId187" Type="http://schemas.openxmlformats.org/officeDocument/2006/relationships/slideLayout" Target="../slideLayouts/slideLayout848.xml"/><Relationship Id="rId352" Type="http://schemas.openxmlformats.org/officeDocument/2006/relationships/slideLayout" Target="../slideLayouts/slideLayout1013.xml"/><Relationship Id="rId394" Type="http://schemas.openxmlformats.org/officeDocument/2006/relationships/slideLayout" Target="../slideLayouts/slideLayout1055.xml"/><Relationship Id="rId408" Type="http://schemas.openxmlformats.org/officeDocument/2006/relationships/slideLayout" Target="../slideLayouts/slideLayout1069.xml"/><Relationship Id="rId615" Type="http://schemas.openxmlformats.org/officeDocument/2006/relationships/slideLayout" Target="../slideLayouts/slideLayout1276.xml"/><Relationship Id="rId212" Type="http://schemas.openxmlformats.org/officeDocument/2006/relationships/slideLayout" Target="../slideLayouts/slideLayout873.xml"/><Relationship Id="rId254" Type="http://schemas.openxmlformats.org/officeDocument/2006/relationships/slideLayout" Target="../slideLayouts/slideLayout915.xml"/><Relationship Id="rId49" Type="http://schemas.openxmlformats.org/officeDocument/2006/relationships/slideLayout" Target="../slideLayouts/slideLayout710.xml"/><Relationship Id="rId114" Type="http://schemas.openxmlformats.org/officeDocument/2006/relationships/slideLayout" Target="../slideLayouts/slideLayout775.xml"/><Relationship Id="rId296" Type="http://schemas.openxmlformats.org/officeDocument/2006/relationships/slideLayout" Target="../slideLayouts/slideLayout957.xml"/><Relationship Id="rId461" Type="http://schemas.openxmlformats.org/officeDocument/2006/relationships/slideLayout" Target="../slideLayouts/slideLayout1122.xml"/><Relationship Id="rId517" Type="http://schemas.openxmlformats.org/officeDocument/2006/relationships/slideLayout" Target="../slideLayouts/slideLayout1178.xml"/><Relationship Id="rId559" Type="http://schemas.openxmlformats.org/officeDocument/2006/relationships/slideLayout" Target="../slideLayouts/slideLayout1220.xml"/><Relationship Id="rId60" Type="http://schemas.openxmlformats.org/officeDocument/2006/relationships/slideLayout" Target="../slideLayouts/slideLayout721.xml"/><Relationship Id="rId156" Type="http://schemas.openxmlformats.org/officeDocument/2006/relationships/slideLayout" Target="../slideLayouts/slideLayout817.xml"/><Relationship Id="rId198" Type="http://schemas.openxmlformats.org/officeDocument/2006/relationships/slideLayout" Target="../slideLayouts/slideLayout859.xml"/><Relationship Id="rId321" Type="http://schemas.openxmlformats.org/officeDocument/2006/relationships/slideLayout" Target="../slideLayouts/slideLayout982.xml"/><Relationship Id="rId363" Type="http://schemas.openxmlformats.org/officeDocument/2006/relationships/slideLayout" Target="../slideLayouts/slideLayout1024.xml"/><Relationship Id="rId419" Type="http://schemas.openxmlformats.org/officeDocument/2006/relationships/slideLayout" Target="../slideLayouts/slideLayout1080.xml"/><Relationship Id="rId570" Type="http://schemas.openxmlformats.org/officeDocument/2006/relationships/slideLayout" Target="../slideLayouts/slideLayout1231.xml"/><Relationship Id="rId626" Type="http://schemas.openxmlformats.org/officeDocument/2006/relationships/slideLayout" Target="../slideLayouts/slideLayout1287.xml"/><Relationship Id="rId223" Type="http://schemas.openxmlformats.org/officeDocument/2006/relationships/slideLayout" Target="../slideLayouts/slideLayout884.xml"/><Relationship Id="rId430" Type="http://schemas.openxmlformats.org/officeDocument/2006/relationships/slideLayout" Target="../slideLayouts/slideLayout1091.xml"/><Relationship Id="rId18" Type="http://schemas.openxmlformats.org/officeDocument/2006/relationships/slideLayout" Target="../slideLayouts/slideLayout679.xml"/><Relationship Id="rId265" Type="http://schemas.openxmlformats.org/officeDocument/2006/relationships/slideLayout" Target="../slideLayouts/slideLayout926.xml"/><Relationship Id="rId472" Type="http://schemas.openxmlformats.org/officeDocument/2006/relationships/slideLayout" Target="../slideLayouts/slideLayout1133.xml"/><Relationship Id="rId528" Type="http://schemas.openxmlformats.org/officeDocument/2006/relationships/slideLayout" Target="../slideLayouts/slideLayout1189.xml"/><Relationship Id="rId125" Type="http://schemas.openxmlformats.org/officeDocument/2006/relationships/slideLayout" Target="../slideLayouts/slideLayout786.xml"/><Relationship Id="rId167" Type="http://schemas.openxmlformats.org/officeDocument/2006/relationships/slideLayout" Target="../slideLayouts/slideLayout828.xml"/><Relationship Id="rId332" Type="http://schemas.openxmlformats.org/officeDocument/2006/relationships/slideLayout" Target="../slideLayouts/slideLayout993.xml"/><Relationship Id="rId374" Type="http://schemas.openxmlformats.org/officeDocument/2006/relationships/slideLayout" Target="../slideLayouts/slideLayout1035.xml"/><Relationship Id="rId581" Type="http://schemas.openxmlformats.org/officeDocument/2006/relationships/slideLayout" Target="../slideLayouts/slideLayout1242.xml"/><Relationship Id="rId71" Type="http://schemas.openxmlformats.org/officeDocument/2006/relationships/slideLayout" Target="../slideLayouts/slideLayout732.xml"/><Relationship Id="rId234" Type="http://schemas.openxmlformats.org/officeDocument/2006/relationships/slideLayout" Target="../slideLayouts/slideLayout895.xml"/><Relationship Id="rId637" Type="http://schemas.openxmlformats.org/officeDocument/2006/relationships/slideLayout" Target="../slideLayouts/slideLayout1298.xml"/><Relationship Id="rId2" Type="http://schemas.openxmlformats.org/officeDocument/2006/relationships/slideLayout" Target="../slideLayouts/slideLayout663.xml"/><Relationship Id="rId29" Type="http://schemas.openxmlformats.org/officeDocument/2006/relationships/slideLayout" Target="../slideLayouts/slideLayout690.xml"/><Relationship Id="rId276" Type="http://schemas.openxmlformats.org/officeDocument/2006/relationships/slideLayout" Target="../slideLayouts/slideLayout937.xml"/><Relationship Id="rId441" Type="http://schemas.openxmlformats.org/officeDocument/2006/relationships/slideLayout" Target="../slideLayouts/slideLayout1102.xml"/><Relationship Id="rId483" Type="http://schemas.openxmlformats.org/officeDocument/2006/relationships/slideLayout" Target="../slideLayouts/slideLayout1144.xml"/><Relationship Id="rId539" Type="http://schemas.openxmlformats.org/officeDocument/2006/relationships/slideLayout" Target="../slideLayouts/slideLayout1200.xml"/><Relationship Id="rId40" Type="http://schemas.openxmlformats.org/officeDocument/2006/relationships/slideLayout" Target="../slideLayouts/slideLayout701.xml"/><Relationship Id="rId136" Type="http://schemas.openxmlformats.org/officeDocument/2006/relationships/slideLayout" Target="../slideLayouts/slideLayout797.xml"/><Relationship Id="rId178" Type="http://schemas.openxmlformats.org/officeDocument/2006/relationships/slideLayout" Target="../slideLayouts/slideLayout839.xml"/><Relationship Id="rId301" Type="http://schemas.openxmlformats.org/officeDocument/2006/relationships/slideLayout" Target="../slideLayouts/slideLayout962.xml"/><Relationship Id="rId343" Type="http://schemas.openxmlformats.org/officeDocument/2006/relationships/slideLayout" Target="../slideLayouts/slideLayout1004.xml"/><Relationship Id="rId550" Type="http://schemas.openxmlformats.org/officeDocument/2006/relationships/slideLayout" Target="../slideLayouts/slideLayout1211.xml"/><Relationship Id="rId82" Type="http://schemas.openxmlformats.org/officeDocument/2006/relationships/slideLayout" Target="../slideLayouts/slideLayout743.xml"/><Relationship Id="rId203" Type="http://schemas.openxmlformats.org/officeDocument/2006/relationships/slideLayout" Target="../slideLayouts/slideLayout864.xml"/><Relationship Id="rId385" Type="http://schemas.openxmlformats.org/officeDocument/2006/relationships/slideLayout" Target="../slideLayouts/slideLayout1046.xml"/><Relationship Id="rId592" Type="http://schemas.openxmlformats.org/officeDocument/2006/relationships/slideLayout" Target="../slideLayouts/slideLayout1253.xml"/><Relationship Id="rId606" Type="http://schemas.openxmlformats.org/officeDocument/2006/relationships/slideLayout" Target="../slideLayouts/slideLayout1267.xml"/><Relationship Id="rId648" Type="http://schemas.openxmlformats.org/officeDocument/2006/relationships/slideLayout" Target="../slideLayouts/slideLayout1309.xml"/><Relationship Id="rId245" Type="http://schemas.openxmlformats.org/officeDocument/2006/relationships/slideLayout" Target="../slideLayouts/slideLayout906.xml"/><Relationship Id="rId287" Type="http://schemas.openxmlformats.org/officeDocument/2006/relationships/slideLayout" Target="../slideLayouts/slideLayout948.xml"/><Relationship Id="rId410" Type="http://schemas.openxmlformats.org/officeDocument/2006/relationships/slideLayout" Target="../slideLayouts/slideLayout1071.xml"/><Relationship Id="rId452" Type="http://schemas.openxmlformats.org/officeDocument/2006/relationships/slideLayout" Target="../slideLayouts/slideLayout1113.xml"/><Relationship Id="rId494" Type="http://schemas.openxmlformats.org/officeDocument/2006/relationships/slideLayout" Target="../slideLayouts/slideLayout1155.xml"/><Relationship Id="rId508" Type="http://schemas.openxmlformats.org/officeDocument/2006/relationships/slideLayout" Target="../slideLayouts/slideLayout1169.xml"/><Relationship Id="rId105" Type="http://schemas.openxmlformats.org/officeDocument/2006/relationships/slideLayout" Target="../slideLayouts/slideLayout766.xml"/><Relationship Id="rId147" Type="http://schemas.openxmlformats.org/officeDocument/2006/relationships/slideLayout" Target="../slideLayouts/slideLayout808.xml"/><Relationship Id="rId312" Type="http://schemas.openxmlformats.org/officeDocument/2006/relationships/slideLayout" Target="../slideLayouts/slideLayout973.xml"/><Relationship Id="rId354" Type="http://schemas.openxmlformats.org/officeDocument/2006/relationships/slideLayout" Target="../slideLayouts/slideLayout1015.xml"/><Relationship Id="rId51" Type="http://schemas.openxmlformats.org/officeDocument/2006/relationships/slideLayout" Target="../slideLayouts/slideLayout712.xml"/><Relationship Id="rId93" Type="http://schemas.openxmlformats.org/officeDocument/2006/relationships/slideLayout" Target="../slideLayouts/slideLayout754.xml"/><Relationship Id="rId189" Type="http://schemas.openxmlformats.org/officeDocument/2006/relationships/slideLayout" Target="../slideLayouts/slideLayout850.xml"/><Relationship Id="rId396" Type="http://schemas.openxmlformats.org/officeDocument/2006/relationships/slideLayout" Target="../slideLayouts/slideLayout1057.xml"/><Relationship Id="rId561" Type="http://schemas.openxmlformats.org/officeDocument/2006/relationships/slideLayout" Target="../slideLayouts/slideLayout1222.xml"/><Relationship Id="rId617" Type="http://schemas.openxmlformats.org/officeDocument/2006/relationships/slideLayout" Target="../slideLayouts/slideLayout1278.xml"/><Relationship Id="rId214" Type="http://schemas.openxmlformats.org/officeDocument/2006/relationships/slideLayout" Target="../slideLayouts/slideLayout875.xml"/><Relationship Id="rId256" Type="http://schemas.openxmlformats.org/officeDocument/2006/relationships/slideLayout" Target="../slideLayouts/slideLayout917.xml"/><Relationship Id="rId298" Type="http://schemas.openxmlformats.org/officeDocument/2006/relationships/slideLayout" Target="../slideLayouts/slideLayout959.xml"/><Relationship Id="rId421" Type="http://schemas.openxmlformats.org/officeDocument/2006/relationships/slideLayout" Target="../slideLayouts/slideLayout1082.xml"/><Relationship Id="rId463" Type="http://schemas.openxmlformats.org/officeDocument/2006/relationships/slideLayout" Target="../slideLayouts/slideLayout1124.xml"/><Relationship Id="rId519" Type="http://schemas.openxmlformats.org/officeDocument/2006/relationships/slideLayout" Target="../slideLayouts/slideLayout1180.xml"/><Relationship Id="rId116" Type="http://schemas.openxmlformats.org/officeDocument/2006/relationships/slideLayout" Target="../slideLayouts/slideLayout777.xml"/><Relationship Id="rId158" Type="http://schemas.openxmlformats.org/officeDocument/2006/relationships/slideLayout" Target="../slideLayouts/slideLayout819.xml"/><Relationship Id="rId323" Type="http://schemas.openxmlformats.org/officeDocument/2006/relationships/slideLayout" Target="../slideLayouts/slideLayout984.xml"/><Relationship Id="rId530" Type="http://schemas.openxmlformats.org/officeDocument/2006/relationships/slideLayout" Target="../slideLayouts/slideLayout1191.xml"/><Relationship Id="rId20" Type="http://schemas.openxmlformats.org/officeDocument/2006/relationships/slideLayout" Target="../slideLayouts/slideLayout681.xml"/><Relationship Id="rId62" Type="http://schemas.openxmlformats.org/officeDocument/2006/relationships/slideLayout" Target="../slideLayouts/slideLayout723.xml"/><Relationship Id="rId365" Type="http://schemas.openxmlformats.org/officeDocument/2006/relationships/slideLayout" Target="../slideLayouts/slideLayout1026.xml"/><Relationship Id="rId572" Type="http://schemas.openxmlformats.org/officeDocument/2006/relationships/slideLayout" Target="../slideLayouts/slideLayout1233.xml"/><Relationship Id="rId628" Type="http://schemas.openxmlformats.org/officeDocument/2006/relationships/slideLayout" Target="../slideLayouts/slideLayout1289.xml"/><Relationship Id="rId225" Type="http://schemas.openxmlformats.org/officeDocument/2006/relationships/slideLayout" Target="../slideLayouts/slideLayout886.xml"/><Relationship Id="rId267" Type="http://schemas.openxmlformats.org/officeDocument/2006/relationships/slideLayout" Target="../slideLayouts/slideLayout928.xml"/><Relationship Id="rId432" Type="http://schemas.openxmlformats.org/officeDocument/2006/relationships/slideLayout" Target="../slideLayouts/slideLayout1093.xml"/><Relationship Id="rId474" Type="http://schemas.openxmlformats.org/officeDocument/2006/relationships/slideLayout" Target="../slideLayouts/slideLayout1135.xml"/><Relationship Id="rId127" Type="http://schemas.openxmlformats.org/officeDocument/2006/relationships/slideLayout" Target="../slideLayouts/slideLayout788.xml"/><Relationship Id="rId31" Type="http://schemas.openxmlformats.org/officeDocument/2006/relationships/slideLayout" Target="../slideLayouts/slideLayout692.xml"/><Relationship Id="rId73" Type="http://schemas.openxmlformats.org/officeDocument/2006/relationships/slideLayout" Target="../slideLayouts/slideLayout734.xml"/><Relationship Id="rId169" Type="http://schemas.openxmlformats.org/officeDocument/2006/relationships/slideLayout" Target="../slideLayouts/slideLayout830.xml"/><Relationship Id="rId334" Type="http://schemas.openxmlformats.org/officeDocument/2006/relationships/slideLayout" Target="../slideLayouts/slideLayout995.xml"/><Relationship Id="rId376" Type="http://schemas.openxmlformats.org/officeDocument/2006/relationships/slideLayout" Target="../slideLayouts/slideLayout1037.xml"/><Relationship Id="rId541" Type="http://schemas.openxmlformats.org/officeDocument/2006/relationships/slideLayout" Target="../slideLayouts/slideLayout1202.xml"/><Relationship Id="rId583" Type="http://schemas.openxmlformats.org/officeDocument/2006/relationships/slideLayout" Target="../slideLayouts/slideLayout1244.xml"/><Relationship Id="rId639" Type="http://schemas.openxmlformats.org/officeDocument/2006/relationships/slideLayout" Target="../slideLayouts/slideLayout1300.xml"/><Relationship Id="rId4" Type="http://schemas.openxmlformats.org/officeDocument/2006/relationships/slideLayout" Target="../slideLayouts/slideLayout665.xml"/><Relationship Id="rId180" Type="http://schemas.openxmlformats.org/officeDocument/2006/relationships/slideLayout" Target="../slideLayouts/slideLayout841.xml"/><Relationship Id="rId236" Type="http://schemas.openxmlformats.org/officeDocument/2006/relationships/slideLayout" Target="../slideLayouts/slideLayout897.xml"/><Relationship Id="rId278" Type="http://schemas.openxmlformats.org/officeDocument/2006/relationships/slideLayout" Target="../slideLayouts/slideLayout939.xml"/><Relationship Id="rId401" Type="http://schemas.openxmlformats.org/officeDocument/2006/relationships/slideLayout" Target="../slideLayouts/slideLayout1062.xml"/><Relationship Id="rId443" Type="http://schemas.openxmlformats.org/officeDocument/2006/relationships/slideLayout" Target="../slideLayouts/slideLayout1104.xml"/><Relationship Id="rId650" Type="http://schemas.openxmlformats.org/officeDocument/2006/relationships/slideLayout" Target="../slideLayouts/slideLayout1311.xml"/><Relationship Id="rId303" Type="http://schemas.openxmlformats.org/officeDocument/2006/relationships/slideLayout" Target="../slideLayouts/slideLayout964.xml"/><Relationship Id="rId485" Type="http://schemas.openxmlformats.org/officeDocument/2006/relationships/slideLayout" Target="../slideLayouts/slideLayout1146.xml"/><Relationship Id="rId42" Type="http://schemas.openxmlformats.org/officeDocument/2006/relationships/slideLayout" Target="../slideLayouts/slideLayout703.xml"/><Relationship Id="rId84" Type="http://schemas.openxmlformats.org/officeDocument/2006/relationships/slideLayout" Target="../slideLayouts/slideLayout745.xml"/><Relationship Id="rId138" Type="http://schemas.openxmlformats.org/officeDocument/2006/relationships/slideLayout" Target="../slideLayouts/slideLayout799.xml"/><Relationship Id="rId345" Type="http://schemas.openxmlformats.org/officeDocument/2006/relationships/slideLayout" Target="../slideLayouts/slideLayout1006.xml"/><Relationship Id="rId387" Type="http://schemas.openxmlformats.org/officeDocument/2006/relationships/slideLayout" Target="../slideLayouts/slideLayout1048.xml"/><Relationship Id="rId510" Type="http://schemas.openxmlformats.org/officeDocument/2006/relationships/slideLayout" Target="../slideLayouts/slideLayout1171.xml"/><Relationship Id="rId552" Type="http://schemas.openxmlformats.org/officeDocument/2006/relationships/slideLayout" Target="../slideLayouts/slideLayout1213.xml"/><Relationship Id="rId594" Type="http://schemas.openxmlformats.org/officeDocument/2006/relationships/slideLayout" Target="../slideLayouts/slideLayout1255.xml"/><Relationship Id="rId608" Type="http://schemas.openxmlformats.org/officeDocument/2006/relationships/slideLayout" Target="../slideLayouts/slideLayout1269.xml"/><Relationship Id="rId191" Type="http://schemas.openxmlformats.org/officeDocument/2006/relationships/slideLayout" Target="../slideLayouts/slideLayout852.xml"/><Relationship Id="rId205" Type="http://schemas.openxmlformats.org/officeDocument/2006/relationships/slideLayout" Target="../slideLayouts/slideLayout866.xml"/><Relationship Id="rId247" Type="http://schemas.openxmlformats.org/officeDocument/2006/relationships/slideLayout" Target="../slideLayouts/slideLayout908.xml"/><Relationship Id="rId412" Type="http://schemas.openxmlformats.org/officeDocument/2006/relationships/slideLayout" Target="../slideLayouts/slideLayout1073.xml"/><Relationship Id="rId107" Type="http://schemas.openxmlformats.org/officeDocument/2006/relationships/slideLayout" Target="../slideLayouts/slideLayout768.xml"/><Relationship Id="rId289" Type="http://schemas.openxmlformats.org/officeDocument/2006/relationships/slideLayout" Target="../slideLayouts/slideLayout950.xml"/><Relationship Id="rId454" Type="http://schemas.openxmlformats.org/officeDocument/2006/relationships/slideLayout" Target="../slideLayouts/slideLayout1115.xml"/><Relationship Id="rId496" Type="http://schemas.openxmlformats.org/officeDocument/2006/relationships/slideLayout" Target="../slideLayouts/slideLayout1157.xml"/><Relationship Id="rId11" Type="http://schemas.openxmlformats.org/officeDocument/2006/relationships/slideLayout" Target="../slideLayouts/slideLayout672.xml"/><Relationship Id="rId53" Type="http://schemas.openxmlformats.org/officeDocument/2006/relationships/slideLayout" Target="../slideLayouts/slideLayout714.xml"/><Relationship Id="rId149" Type="http://schemas.openxmlformats.org/officeDocument/2006/relationships/slideLayout" Target="../slideLayouts/slideLayout810.xml"/><Relationship Id="rId314" Type="http://schemas.openxmlformats.org/officeDocument/2006/relationships/slideLayout" Target="../slideLayouts/slideLayout975.xml"/><Relationship Id="rId356" Type="http://schemas.openxmlformats.org/officeDocument/2006/relationships/slideLayout" Target="../slideLayouts/slideLayout1017.xml"/><Relationship Id="rId398" Type="http://schemas.openxmlformats.org/officeDocument/2006/relationships/slideLayout" Target="../slideLayouts/slideLayout1059.xml"/><Relationship Id="rId521" Type="http://schemas.openxmlformats.org/officeDocument/2006/relationships/slideLayout" Target="../slideLayouts/slideLayout1182.xml"/><Relationship Id="rId563" Type="http://schemas.openxmlformats.org/officeDocument/2006/relationships/slideLayout" Target="../slideLayouts/slideLayout1224.xml"/><Relationship Id="rId619" Type="http://schemas.openxmlformats.org/officeDocument/2006/relationships/slideLayout" Target="../slideLayouts/slideLayout1280.xml"/><Relationship Id="rId95" Type="http://schemas.openxmlformats.org/officeDocument/2006/relationships/slideLayout" Target="../slideLayouts/slideLayout756.xml"/><Relationship Id="rId160" Type="http://schemas.openxmlformats.org/officeDocument/2006/relationships/slideLayout" Target="../slideLayouts/slideLayout821.xml"/><Relationship Id="rId216" Type="http://schemas.openxmlformats.org/officeDocument/2006/relationships/slideLayout" Target="../slideLayouts/slideLayout877.xml"/><Relationship Id="rId423" Type="http://schemas.openxmlformats.org/officeDocument/2006/relationships/slideLayout" Target="../slideLayouts/slideLayout1084.xml"/><Relationship Id="rId258" Type="http://schemas.openxmlformats.org/officeDocument/2006/relationships/slideLayout" Target="../slideLayouts/slideLayout919.xml"/><Relationship Id="rId465" Type="http://schemas.openxmlformats.org/officeDocument/2006/relationships/slideLayout" Target="../slideLayouts/slideLayout1126.xml"/><Relationship Id="rId630" Type="http://schemas.openxmlformats.org/officeDocument/2006/relationships/slideLayout" Target="../slideLayouts/slideLayout1291.xml"/><Relationship Id="rId22" Type="http://schemas.openxmlformats.org/officeDocument/2006/relationships/slideLayout" Target="../slideLayouts/slideLayout683.xml"/><Relationship Id="rId64" Type="http://schemas.openxmlformats.org/officeDocument/2006/relationships/slideLayout" Target="../slideLayouts/slideLayout725.xml"/><Relationship Id="rId118" Type="http://schemas.openxmlformats.org/officeDocument/2006/relationships/slideLayout" Target="../slideLayouts/slideLayout779.xml"/><Relationship Id="rId325" Type="http://schemas.openxmlformats.org/officeDocument/2006/relationships/slideLayout" Target="../slideLayouts/slideLayout986.xml"/><Relationship Id="rId367" Type="http://schemas.openxmlformats.org/officeDocument/2006/relationships/slideLayout" Target="../slideLayouts/slideLayout1028.xml"/><Relationship Id="rId532" Type="http://schemas.openxmlformats.org/officeDocument/2006/relationships/slideLayout" Target="../slideLayouts/slideLayout1193.xml"/><Relationship Id="rId574" Type="http://schemas.openxmlformats.org/officeDocument/2006/relationships/slideLayout" Target="../slideLayouts/slideLayout1235.xml"/><Relationship Id="rId171" Type="http://schemas.openxmlformats.org/officeDocument/2006/relationships/slideLayout" Target="../slideLayouts/slideLayout832.xml"/><Relationship Id="rId227" Type="http://schemas.openxmlformats.org/officeDocument/2006/relationships/slideLayout" Target="../slideLayouts/slideLayout888.xml"/><Relationship Id="rId269" Type="http://schemas.openxmlformats.org/officeDocument/2006/relationships/slideLayout" Target="../slideLayouts/slideLayout930.xml"/><Relationship Id="rId434" Type="http://schemas.openxmlformats.org/officeDocument/2006/relationships/slideLayout" Target="../slideLayouts/slideLayout1095.xml"/><Relationship Id="rId476" Type="http://schemas.openxmlformats.org/officeDocument/2006/relationships/slideLayout" Target="../slideLayouts/slideLayout1137.xml"/><Relationship Id="rId641" Type="http://schemas.openxmlformats.org/officeDocument/2006/relationships/slideLayout" Target="../slideLayouts/slideLayout1302.xml"/><Relationship Id="rId33" Type="http://schemas.openxmlformats.org/officeDocument/2006/relationships/slideLayout" Target="../slideLayouts/slideLayout694.xml"/><Relationship Id="rId129" Type="http://schemas.openxmlformats.org/officeDocument/2006/relationships/slideLayout" Target="../slideLayouts/slideLayout790.xml"/><Relationship Id="rId280" Type="http://schemas.openxmlformats.org/officeDocument/2006/relationships/slideLayout" Target="../slideLayouts/slideLayout941.xml"/><Relationship Id="rId336" Type="http://schemas.openxmlformats.org/officeDocument/2006/relationships/slideLayout" Target="../slideLayouts/slideLayout997.xml"/><Relationship Id="rId501" Type="http://schemas.openxmlformats.org/officeDocument/2006/relationships/slideLayout" Target="../slideLayouts/slideLayout1162.xml"/><Relationship Id="rId543" Type="http://schemas.openxmlformats.org/officeDocument/2006/relationships/slideLayout" Target="../slideLayouts/slideLayout1204.xml"/><Relationship Id="rId75" Type="http://schemas.openxmlformats.org/officeDocument/2006/relationships/slideLayout" Target="../slideLayouts/slideLayout736.xml"/><Relationship Id="rId140" Type="http://schemas.openxmlformats.org/officeDocument/2006/relationships/slideLayout" Target="../slideLayouts/slideLayout801.xml"/><Relationship Id="rId182" Type="http://schemas.openxmlformats.org/officeDocument/2006/relationships/slideLayout" Target="../slideLayouts/slideLayout843.xml"/><Relationship Id="rId378" Type="http://schemas.openxmlformats.org/officeDocument/2006/relationships/slideLayout" Target="../slideLayouts/slideLayout1039.xml"/><Relationship Id="rId403" Type="http://schemas.openxmlformats.org/officeDocument/2006/relationships/slideLayout" Target="../slideLayouts/slideLayout1064.xml"/><Relationship Id="rId585" Type="http://schemas.openxmlformats.org/officeDocument/2006/relationships/slideLayout" Target="../slideLayouts/slideLayout1246.xml"/><Relationship Id="rId6" Type="http://schemas.openxmlformats.org/officeDocument/2006/relationships/slideLayout" Target="../slideLayouts/slideLayout667.xml"/><Relationship Id="rId238" Type="http://schemas.openxmlformats.org/officeDocument/2006/relationships/slideLayout" Target="../slideLayouts/slideLayout899.xml"/><Relationship Id="rId445" Type="http://schemas.openxmlformats.org/officeDocument/2006/relationships/slideLayout" Target="../slideLayouts/slideLayout1106.xml"/><Relationship Id="rId487" Type="http://schemas.openxmlformats.org/officeDocument/2006/relationships/slideLayout" Target="../slideLayouts/slideLayout1148.xml"/><Relationship Id="rId610" Type="http://schemas.openxmlformats.org/officeDocument/2006/relationships/slideLayout" Target="../slideLayouts/slideLayout1271.xml"/><Relationship Id="rId652" Type="http://schemas.openxmlformats.org/officeDocument/2006/relationships/slideLayout" Target="../slideLayouts/slideLayout1313.xml"/><Relationship Id="rId291" Type="http://schemas.openxmlformats.org/officeDocument/2006/relationships/slideLayout" Target="../slideLayouts/slideLayout952.xml"/><Relationship Id="rId305" Type="http://schemas.openxmlformats.org/officeDocument/2006/relationships/slideLayout" Target="../slideLayouts/slideLayout966.xml"/><Relationship Id="rId347" Type="http://schemas.openxmlformats.org/officeDocument/2006/relationships/slideLayout" Target="../slideLayouts/slideLayout1008.xml"/><Relationship Id="rId512" Type="http://schemas.openxmlformats.org/officeDocument/2006/relationships/slideLayout" Target="../slideLayouts/slideLayout1173.xml"/><Relationship Id="rId44" Type="http://schemas.openxmlformats.org/officeDocument/2006/relationships/slideLayout" Target="../slideLayouts/slideLayout705.xml"/><Relationship Id="rId86" Type="http://schemas.openxmlformats.org/officeDocument/2006/relationships/slideLayout" Target="../slideLayouts/slideLayout747.xml"/><Relationship Id="rId151" Type="http://schemas.openxmlformats.org/officeDocument/2006/relationships/slideLayout" Target="../slideLayouts/slideLayout812.xml"/><Relationship Id="rId389" Type="http://schemas.openxmlformats.org/officeDocument/2006/relationships/slideLayout" Target="../slideLayouts/slideLayout1050.xml"/><Relationship Id="rId554" Type="http://schemas.openxmlformats.org/officeDocument/2006/relationships/slideLayout" Target="../slideLayouts/slideLayout1215.xml"/><Relationship Id="rId596" Type="http://schemas.openxmlformats.org/officeDocument/2006/relationships/slideLayout" Target="../slideLayouts/slideLayout1257.xml"/><Relationship Id="rId193" Type="http://schemas.openxmlformats.org/officeDocument/2006/relationships/slideLayout" Target="../slideLayouts/slideLayout854.xml"/><Relationship Id="rId207" Type="http://schemas.openxmlformats.org/officeDocument/2006/relationships/slideLayout" Target="../slideLayouts/slideLayout868.xml"/><Relationship Id="rId249" Type="http://schemas.openxmlformats.org/officeDocument/2006/relationships/slideLayout" Target="../slideLayouts/slideLayout910.xml"/><Relationship Id="rId414" Type="http://schemas.openxmlformats.org/officeDocument/2006/relationships/slideLayout" Target="../slideLayouts/slideLayout1075.xml"/><Relationship Id="rId456" Type="http://schemas.openxmlformats.org/officeDocument/2006/relationships/slideLayout" Target="../slideLayouts/slideLayout1117.xml"/><Relationship Id="rId498" Type="http://schemas.openxmlformats.org/officeDocument/2006/relationships/slideLayout" Target="../slideLayouts/slideLayout1159.xml"/><Relationship Id="rId621" Type="http://schemas.openxmlformats.org/officeDocument/2006/relationships/slideLayout" Target="../slideLayouts/slideLayout1282.xml"/><Relationship Id="rId13" Type="http://schemas.openxmlformats.org/officeDocument/2006/relationships/slideLayout" Target="../slideLayouts/slideLayout674.xml"/><Relationship Id="rId109" Type="http://schemas.openxmlformats.org/officeDocument/2006/relationships/slideLayout" Target="../slideLayouts/slideLayout770.xml"/><Relationship Id="rId260" Type="http://schemas.openxmlformats.org/officeDocument/2006/relationships/slideLayout" Target="../slideLayouts/slideLayout921.xml"/><Relationship Id="rId316" Type="http://schemas.openxmlformats.org/officeDocument/2006/relationships/slideLayout" Target="../slideLayouts/slideLayout977.xml"/><Relationship Id="rId523" Type="http://schemas.openxmlformats.org/officeDocument/2006/relationships/slideLayout" Target="../slideLayouts/slideLayout1184.xml"/><Relationship Id="rId55" Type="http://schemas.openxmlformats.org/officeDocument/2006/relationships/slideLayout" Target="../slideLayouts/slideLayout716.xml"/><Relationship Id="rId97" Type="http://schemas.openxmlformats.org/officeDocument/2006/relationships/slideLayout" Target="../slideLayouts/slideLayout758.xml"/><Relationship Id="rId120" Type="http://schemas.openxmlformats.org/officeDocument/2006/relationships/slideLayout" Target="../slideLayouts/slideLayout781.xml"/><Relationship Id="rId358" Type="http://schemas.openxmlformats.org/officeDocument/2006/relationships/slideLayout" Target="../slideLayouts/slideLayout1019.xml"/><Relationship Id="rId565" Type="http://schemas.openxmlformats.org/officeDocument/2006/relationships/slideLayout" Target="../slideLayouts/slideLayout1226.xml"/><Relationship Id="rId162" Type="http://schemas.openxmlformats.org/officeDocument/2006/relationships/slideLayout" Target="../slideLayouts/slideLayout823.xml"/><Relationship Id="rId218" Type="http://schemas.openxmlformats.org/officeDocument/2006/relationships/slideLayout" Target="../slideLayouts/slideLayout879.xml"/><Relationship Id="rId425" Type="http://schemas.openxmlformats.org/officeDocument/2006/relationships/slideLayout" Target="../slideLayouts/slideLayout1086.xml"/><Relationship Id="rId467" Type="http://schemas.openxmlformats.org/officeDocument/2006/relationships/slideLayout" Target="../slideLayouts/slideLayout1128.xml"/><Relationship Id="rId632" Type="http://schemas.openxmlformats.org/officeDocument/2006/relationships/slideLayout" Target="../slideLayouts/slideLayout1293.xml"/><Relationship Id="rId271" Type="http://schemas.openxmlformats.org/officeDocument/2006/relationships/slideLayout" Target="../slideLayouts/slideLayout932.xml"/><Relationship Id="rId24" Type="http://schemas.openxmlformats.org/officeDocument/2006/relationships/slideLayout" Target="../slideLayouts/slideLayout685.xml"/><Relationship Id="rId66" Type="http://schemas.openxmlformats.org/officeDocument/2006/relationships/slideLayout" Target="../slideLayouts/slideLayout727.xml"/><Relationship Id="rId131" Type="http://schemas.openxmlformats.org/officeDocument/2006/relationships/slideLayout" Target="../slideLayouts/slideLayout792.xml"/><Relationship Id="rId327" Type="http://schemas.openxmlformats.org/officeDocument/2006/relationships/slideLayout" Target="../slideLayouts/slideLayout988.xml"/><Relationship Id="rId369" Type="http://schemas.openxmlformats.org/officeDocument/2006/relationships/slideLayout" Target="../slideLayouts/slideLayout1030.xml"/><Relationship Id="rId534" Type="http://schemas.openxmlformats.org/officeDocument/2006/relationships/slideLayout" Target="../slideLayouts/slideLayout1195.xml"/><Relationship Id="rId576" Type="http://schemas.openxmlformats.org/officeDocument/2006/relationships/slideLayout" Target="../slideLayouts/slideLayout1237.xml"/><Relationship Id="rId173" Type="http://schemas.openxmlformats.org/officeDocument/2006/relationships/slideLayout" Target="../slideLayouts/slideLayout834.xml"/><Relationship Id="rId229" Type="http://schemas.openxmlformats.org/officeDocument/2006/relationships/slideLayout" Target="../slideLayouts/slideLayout890.xml"/><Relationship Id="rId380" Type="http://schemas.openxmlformats.org/officeDocument/2006/relationships/slideLayout" Target="../slideLayouts/slideLayout1041.xml"/><Relationship Id="rId436" Type="http://schemas.openxmlformats.org/officeDocument/2006/relationships/slideLayout" Target="../slideLayouts/slideLayout1097.xml"/><Relationship Id="rId601" Type="http://schemas.openxmlformats.org/officeDocument/2006/relationships/slideLayout" Target="../slideLayouts/slideLayout1262.xml"/><Relationship Id="rId643" Type="http://schemas.openxmlformats.org/officeDocument/2006/relationships/slideLayout" Target="../slideLayouts/slideLayout1304.xml"/><Relationship Id="rId240" Type="http://schemas.openxmlformats.org/officeDocument/2006/relationships/slideLayout" Target="../slideLayouts/slideLayout901.xml"/><Relationship Id="rId478" Type="http://schemas.openxmlformats.org/officeDocument/2006/relationships/slideLayout" Target="../slideLayouts/slideLayout1139.xml"/><Relationship Id="rId35" Type="http://schemas.openxmlformats.org/officeDocument/2006/relationships/slideLayout" Target="../slideLayouts/slideLayout696.xml"/><Relationship Id="rId77" Type="http://schemas.openxmlformats.org/officeDocument/2006/relationships/slideLayout" Target="../slideLayouts/slideLayout738.xml"/><Relationship Id="rId100" Type="http://schemas.openxmlformats.org/officeDocument/2006/relationships/slideLayout" Target="../slideLayouts/slideLayout761.xml"/><Relationship Id="rId282" Type="http://schemas.openxmlformats.org/officeDocument/2006/relationships/slideLayout" Target="../slideLayouts/slideLayout943.xml"/><Relationship Id="rId338" Type="http://schemas.openxmlformats.org/officeDocument/2006/relationships/slideLayout" Target="../slideLayouts/slideLayout999.xml"/><Relationship Id="rId503" Type="http://schemas.openxmlformats.org/officeDocument/2006/relationships/slideLayout" Target="../slideLayouts/slideLayout1164.xml"/><Relationship Id="rId545" Type="http://schemas.openxmlformats.org/officeDocument/2006/relationships/slideLayout" Target="../slideLayouts/slideLayout1206.xml"/><Relationship Id="rId587" Type="http://schemas.openxmlformats.org/officeDocument/2006/relationships/slideLayout" Target="../slideLayouts/slideLayout1248.xml"/><Relationship Id="rId8" Type="http://schemas.openxmlformats.org/officeDocument/2006/relationships/slideLayout" Target="../slideLayouts/slideLayout669.xml"/><Relationship Id="rId142" Type="http://schemas.openxmlformats.org/officeDocument/2006/relationships/slideLayout" Target="../slideLayouts/slideLayout803.xml"/><Relationship Id="rId184" Type="http://schemas.openxmlformats.org/officeDocument/2006/relationships/slideLayout" Target="../slideLayouts/slideLayout845.xml"/><Relationship Id="rId391" Type="http://schemas.openxmlformats.org/officeDocument/2006/relationships/slideLayout" Target="../slideLayouts/slideLayout1052.xml"/><Relationship Id="rId405" Type="http://schemas.openxmlformats.org/officeDocument/2006/relationships/slideLayout" Target="../slideLayouts/slideLayout1066.xml"/><Relationship Id="rId447" Type="http://schemas.openxmlformats.org/officeDocument/2006/relationships/slideLayout" Target="../slideLayouts/slideLayout1108.xml"/><Relationship Id="rId612" Type="http://schemas.openxmlformats.org/officeDocument/2006/relationships/slideLayout" Target="../slideLayouts/slideLayout1273.xml"/><Relationship Id="rId251" Type="http://schemas.openxmlformats.org/officeDocument/2006/relationships/slideLayout" Target="../slideLayouts/slideLayout912.xml"/><Relationship Id="rId489" Type="http://schemas.openxmlformats.org/officeDocument/2006/relationships/slideLayout" Target="../slideLayouts/slideLayout1150.xml"/><Relationship Id="rId654" Type="http://schemas.openxmlformats.org/officeDocument/2006/relationships/slideLayout" Target="../slideLayouts/slideLayout1315.xml"/><Relationship Id="rId46" Type="http://schemas.openxmlformats.org/officeDocument/2006/relationships/slideLayout" Target="../slideLayouts/slideLayout707.xml"/><Relationship Id="rId293" Type="http://schemas.openxmlformats.org/officeDocument/2006/relationships/slideLayout" Target="../slideLayouts/slideLayout954.xml"/><Relationship Id="rId307" Type="http://schemas.openxmlformats.org/officeDocument/2006/relationships/slideLayout" Target="../slideLayouts/slideLayout968.xml"/><Relationship Id="rId349" Type="http://schemas.openxmlformats.org/officeDocument/2006/relationships/slideLayout" Target="../slideLayouts/slideLayout1010.xml"/><Relationship Id="rId514" Type="http://schemas.openxmlformats.org/officeDocument/2006/relationships/slideLayout" Target="../slideLayouts/slideLayout1175.xml"/><Relationship Id="rId556" Type="http://schemas.openxmlformats.org/officeDocument/2006/relationships/slideLayout" Target="../slideLayouts/slideLayout1217.xml"/><Relationship Id="rId88" Type="http://schemas.openxmlformats.org/officeDocument/2006/relationships/slideLayout" Target="../slideLayouts/slideLayout749.xml"/><Relationship Id="rId111" Type="http://schemas.openxmlformats.org/officeDocument/2006/relationships/slideLayout" Target="../slideLayouts/slideLayout772.xml"/><Relationship Id="rId153" Type="http://schemas.openxmlformats.org/officeDocument/2006/relationships/slideLayout" Target="../slideLayouts/slideLayout814.xml"/><Relationship Id="rId195" Type="http://schemas.openxmlformats.org/officeDocument/2006/relationships/slideLayout" Target="../slideLayouts/slideLayout856.xml"/><Relationship Id="rId209" Type="http://schemas.openxmlformats.org/officeDocument/2006/relationships/slideLayout" Target="../slideLayouts/slideLayout870.xml"/><Relationship Id="rId360" Type="http://schemas.openxmlformats.org/officeDocument/2006/relationships/slideLayout" Target="../slideLayouts/slideLayout1021.xml"/><Relationship Id="rId416" Type="http://schemas.openxmlformats.org/officeDocument/2006/relationships/slideLayout" Target="../slideLayouts/slideLayout1077.xml"/><Relationship Id="rId598" Type="http://schemas.openxmlformats.org/officeDocument/2006/relationships/slideLayout" Target="../slideLayouts/slideLayout1259.xml"/><Relationship Id="rId220" Type="http://schemas.openxmlformats.org/officeDocument/2006/relationships/slideLayout" Target="../slideLayouts/slideLayout881.xml"/><Relationship Id="rId458" Type="http://schemas.openxmlformats.org/officeDocument/2006/relationships/slideLayout" Target="../slideLayouts/slideLayout1119.xml"/><Relationship Id="rId623" Type="http://schemas.openxmlformats.org/officeDocument/2006/relationships/slideLayout" Target="../slideLayouts/slideLayout1284.xml"/><Relationship Id="rId15" Type="http://schemas.openxmlformats.org/officeDocument/2006/relationships/slideLayout" Target="../slideLayouts/slideLayout676.xml"/><Relationship Id="rId57" Type="http://schemas.openxmlformats.org/officeDocument/2006/relationships/slideLayout" Target="../slideLayouts/slideLayout718.xml"/><Relationship Id="rId262" Type="http://schemas.openxmlformats.org/officeDocument/2006/relationships/slideLayout" Target="../slideLayouts/slideLayout923.xml"/><Relationship Id="rId318" Type="http://schemas.openxmlformats.org/officeDocument/2006/relationships/slideLayout" Target="../slideLayouts/slideLayout979.xml"/><Relationship Id="rId525" Type="http://schemas.openxmlformats.org/officeDocument/2006/relationships/slideLayout" Target="../slideLayouts/slideLayout1186.xml"/><Relationship Id="rId567" Type="http://schemas.openxmlformats.org/officeDocument/2006/relationships/slideLayout" Target="../slideLayouts/slideLayout1228.xml"/><Relationship Id="rId99" Type="http://schemas.openxmlformats.org/officeDocument/2006/relationships/slideLayout" Target="../slideLayouts/slideLayout760.xml"/><Relationship Id="rId122" Type="http://schemas.openxmlformats.org/officeDocument/2006/relationships/slideLayout" Target="../slideLayouts/slideLayout783.xml"/><Relationship Id="rId164" Type="http://schemas.openxmlformats.org/officeDocument/2006/relationships/slideLayout" Target="../slideLayouts/slideLayout825.xml"/><Relationship Id="rId371" Type="http://schemas.openxmlformats.org/officeDocument/2006/relationships/slideLayout" Target="../slideLayouts/slideLayout1032.xml"/><Relationship Id="rId427" Type="http://schemas.openxmlformats.org/officeDocument/2006/relationships/slideLayout" Target="../slideLayouts/slideLayout1088.xml"/><Relationship Id="rId469" Type="http://schemas.openxmlformats.org/officeDocument/2006/relationships/slideLayout" Target="../slideLayouts/slideLayout1130.xml"/><Relationship Id="rId634" Type="http://schemas.openxmlformats.org/officeDocument/2006/relationships/slideLayout" Target="../slideLayouts/slideLayout1295.xml"/><Relationship Id="rId26" Type="http://schemas.openxmlformats.org/officeDocument/2006/relationships/slideLayout" Target="../slideLayouts/slideLayout687.xml"/><Relationship Id="rId231" Type="http://schemas.openxmlformats.org/officeDocument/2006/relationships/slideLayout" Target="../slideLayouts/slideLayout892.xml"/><Relationship Id="rId273" Type="http://schemas.openxmlformats.org/officeDocument/2006/relationships/slideLayout" Target="../slideLayouts/slideLayout934.xml"/><Relationship Id="rId329" Type="http://schemas.openxmlformats.org/officeDocument/2006/relationships/slideLayout" Target="../slideLayouts/slideLayout990.xml"/><Relationship Id="rId480" Type="http://schemas.openxmlformats.org/officeDocument/2006/relationships/slideLayout" Target="../slideLayouts/slideLayout1141.xml"/><Relationship Id="rId536" Type="http://schemas.openxmlformats.org/officeDocument/2006/relationships/slideLayout" Target="../slideLayouts/slideLayout1197.xml"/><Relationship Id="rId68" Type="http://schemas.openxmlformats.org/officeDocument/2006/relationships/slideLayout" Target="../slideLayouts/slideLayout729.xml"/><Relationship Id="rId133" Type="http://schemas.openxmlformats.org/officeDocument/2006/relationships/slideLayout" Target="../slideLayouts/slideLayout794.xml"/><Relationship Id="rId175" Type="http://schemas.openxmlformats.org/officeDocument/2006/relationships/slideLayout" Target="../slideLayouts/slideLayout836.xml"/><Relationship Id="rId340" Type="http://schemas.openxmlformats.org/officeDocument/2006/relationships/slideLayout" Target="../slideLayouts/slideLayout1001.xml"/><Relationship Id="rId578" Type="http://schemas.openxmlformats.org/officeDocument/2006/relationships/slideLayout" Target="../slideLayouts/slideLayout1239.xml"/><Relationship Id="rId200" Type="http://schemas.openxmlformats.org/officeDocument/2006/relationships/slideLayout" Target="../slideLayouts/slideLayout861.xml"/><Relationship Id="rId382" Type="http://schemas.openxmlformats.org/officeDocument/2006/relationships/slideLayout" Target="../slideLayouts/slideLayout1043.xml"/><Relationship Id="rId438" Type="http://schemas.openxmlformats.org/officeDocument/2006/relationships/slideLayout" Target="../slideLayouts/slideLayout1099.xml"/><Relationship Id="rId603" Type="http://schemas.openxmlformats.org/officeDocument/2006/relationships/slideLayout" Target="../slideLayouts/slideLayout1264.xml"/><Relationship Id="rId645" Type="http://schemas.openxmlformats.org/officeDocument/2006/relationships/slideLayout" Target="../slideLayouts/slideLayout1306.xml"/><Relationship Id="rId242" Type="http://schemas.openxmlformats.org/officeDocument/2006/relationships/slideLayout" Target="../slideLayouts/slideLayout903.xml"/><Relationship Id="rId284" Type="http://schemas.openxmlformats.org/officeDocument/2006/relationships/slideLayout" Target="../slideLayouts/slideLayout945.xml"/><Relationship Id="rId491" Type="http://schemas.openxmlformats.org/officeDocument/2006/relationships/slideLayout" Target="../slideLayouts/slideLayout1152.xml"/><Relationship Id="rId505" Type="http://schemas.openxmlformats.org/officeDocument/2006/relationships/slideLayout" Target="../slideLayouts/slideLayout1166.xml"/><Relationship Id="rId37" Type="http://schemas.openxmlformats.org/officeDocument/2006/relationships/slideLayout" Target="../slideLayouts/slideLayout698.xml"/><Relationship Id="rId79" Type="http://schemas.openxmlformats.org/officeDocument/2006/relationships/slideLayout" Target="../slideLayouts/slideLayout740.xml"/><Relationship Id="rId102" Type="http://schemas.openxmlformats.org/officeDocument/2006/relationships/slideLayout" Target="../slideLayouts/slideLayout763.xml"/><Relationship Id="rId144" Type="http://schemas.openxmlformats.org/officeDocument/2006/relationships/slideLayout" Target="../slideLayouts/slideLayout805.xml"/><Relationship Id="rId547" Type="http://schemas.openxmlformats.org/officeDocument/2006/relationships/slideLayout" Target="../slideLayouts/slideLayout1208.xml"/><Relationship Id="rId589" Type="http://schemas.openxmlformats.org/officeDocument/2006/relationships/slideLayout" Target="../slideLayouts/slideLayout1250.xml"/><Relationship Id="rId90" Type="http://schemas.openxmlformats.org/officeDocument/2006/relationships/slideLayout" Target="../slideLayouts/slideLayout751.xml"/><Relationship Id="rId186" Type="http://schemas.openxmlformats.org/officeDocument/2006/relationships/slideLayout" Target="../slideLayouts/slideLayout847.xml"/><Relationship Id="rId351" Type="http://schemas.openxmlformats.org/officeDocument/2006/relationships/slideLayout" Target="../slideLayouts/slideLayout1012.xml"/><Relationship Id="rId393" Type="http://schemas.openxmlformats.org/officeDocument/2006/relationships/slideLayout" Target="../slideLayouts/slideLayout1054.xml"/><Relationship Id="rId407" Type="http://schemas.openxmlformats.org/officeDocument/2006/relationships/slideLayout" Target="../slideLayouts/slideLayout1068.xml"/><Relationship Id="rId449" Type="http://schemas.openxmlformats.org/officeDocument/2006/relationships/slideLayout" Target="../slideLayouts/slideLayout1110.xml"/><Relationship Id="rId614" Type="http://schemas.openxmlformats.org/officeDocument/2006/relationships/slideLayout" Target="../slideLayouts/slideLayout1275.xml"/><Relationship Id="rId211" Type="http://schemas.openxmlformats.org/officeDocument/2006/relationships/slideLayout" Target="../slideLayouts/slideLayout872.xml"/><Relationship Id="rId253" Type="http://schemas.openxmlformats.org/officeDocument/2006/relationships/slideLayout" Target="../slideLayouts/slideLayout914.xml"/><Relationship Id="rId295" Type="http://schemas.openxmlformats.org/officeDocument/2006/relationships/slideLayout" Target="../slideLayouts/slideLayout956.xml"/><Relationship Id="rId309" Type="http://schemas.openxmlformats.org/officeDocument/2006/relationships/slideLayout" Target="../slideLayouts/slideLayout970.xml"/><Relationship Id="rId460" Type="http://schemas.openxmlformats.org/officeDocument/2006/relationships/slideLayout" Target="../slideLayouts/slideLayout1121.xml"/><Relationship Id="rId516" Type="http://schemas.openxmlformats.org/officeDocument/2006/relationships/slideLayout" Target="../slideLayouts/slideLayout1177.xml"/><Relationship Id="rId48" Type="http://schemas.openxmlformats.org/officeDocument/2006/relationships/slideLayout" Target="../slideLayouts/slideLayout709.xml"/><Relationship Id="rId113" Type="http://schemas.openxmlformats.org/officeDocument/2006/relationships/slideLayout" Target="../slideLayouts/slideLayout774.xml"/><Relationship Id="rId320" Type="http://schemas.openxmlformats.org/officeDocument/2006/relationships/slideLayout" Target="../slideLayouts/slideLayout981.xml"/><Relationship Id="rId558" Type="http://schemas.openxmlformats.org/officeDocument/2006/relationships/slideLayout" Target="../slideLayouts/slideLayout1219.xml"/><Relationship Id="rId155" Type="http://schemas.openxmlformats.org/officeDocument/2006/relationships/slideLayout" Target="../slideLayouts/slideLayout816.xml"/><Relationship Id="rId197" Type="http://schemas.openxmlformats.org/officeDocument/2006/relationships/slideLayout" Target="../slideLayouts/slideLayout858.xml"/><Relationship Id="rId362" Type="http://schemas.openxmlformats.org/officeDocument/2006/relationships/slideLayout" Target="../slideLayouts/slideLayout1023.xml"/><Relationship Id="rId418" Type="http://schemas.openxmlformats.org/officeDocument/2006/relationships/slideLayout" Target="../slideLayouts/slideLayout1079.xml"/><Relationship Id="rId625" Type="http://schemas.openxmlformats.org/officeDocument/2006/relationships/slideLayout" Target="../slideLayouts/slideLayout1286.xml"/><Relationship Id="rId222" Type="http://schemas.openxmlformats.org/officeDocument/2006/relationships/slideLayout" Target="../slideLayouts/slideLayout883.xml"/><Relationship Id="rId264" Type="http://schemas.openxmlformats.org/officeDocument/2006/relationships/slideLayout" Target="../slideLayouts/slideLayout925.xml"/><Relationship Id="rId471" Type="http://schemas.openxmlformats.org/officeDocument/2006/relationships/slideLayout" Target="../slideLayouts/slideLayout1132.xml"/><Relationship Id="rId17" Type="http://schemas.openxmlformats.org/officeDocument/2006/relationships/slideLayout" Target="../slideLayouts/slideLayout678.xml"/><Relationship Id="rId59" Type="http://schemas.openxmlformats.org/officeDocument/2006/relationships/slideLayout" Target="../slideLayouts/slideLayout720.xml"/><Relationship Id="rId124" Type="http://schemas.openxmlformats.org/officeDocument/2006/relationships/slideLayout" Target="../slideLayouts/slideLayout785.xml"/><Relationship Id="rId527" Type="http://schemas.openxmlformats.org/officeDocument/2006/relationships/slideLayout" Target="../slideLayouts/slideLayout1188.xml"/><Relationship Id="rId569" Type="http://schemas.openxmlformats.org/officeDocument/2006/relationships/slideLayout" Target="../slideLayouts/slideLayout1230.xml"/><Relationship Id="rId70" Type="http://schemas.openxmlformats.org/officeDocument/2006/relationships/slideLayout" Target="../slideLayouts/slideLayout731.xml"/><Relationship Id="rId166" Type="http://schemas.openxmlformats.org/officeDocument/2006/relationships/slideLayout" Target="../slideLayouts/slideLayout827.xml"/><Relationship Id="rId331" Type="http://schemas.openxmlformats.org/officeDocument/2006/relationships/slideLayout" Target="../slideLayouts/slideLayout992.xml"/><Relationship Id="rId373" Type="http://schemas.openxmlformats.org/officeDocument/2006/relationships/slideLayout" Target="../slideLayouts/slideLayout1034.xml"/><Relationship Id="rId429" Type="http://schemas.openxmlformats.org/officeDocument/2006/relationships/slideLayout" Target="../slideLayouts/slideLayout1090.xml"/><Relationship Id="rId580" Type="http://schemas.openxmlformats.org/officeDocument/2006/relationships/slideLayout" Target="../slideLayouts/slideLayout1241.xml"/><Relationship Id="rId636" Type="http://schemas.openxmlformats.org/officeDocument/2006/relationships/slideLayout" Target="../slideLayouts/slideLayout1297.xml"/><Relationship Id="rId1" Type="http://schemas.openxmlformats.org/officeDocument/2006/relationships/slideLayout" Target="../slideLayouts/slideLayout662.xml"/><Relationship Id="rId233" Type="http://schemas.openxmlformats.org/officeDocument/2006/relationships/slideLayout" Target="../slideLayouts/slideLayout894.xml"/><Relationship Id="rId440" Type="http://schemas.openxmlformats.org/officeDocument/2006/relationships/slideLayout" Target="../slideLayouts/slideLayout1101.xml"/><Relationship Id="rId28" Type="http://schemas.openxmlformats.org/officeDocument/2006/relationships/slideLayout" Target="../slideLayouts/slideLayout689.xml"/><Relationship Id="rId275" Type="http://schemas.openxmlformats.org/officeDocument/2006/relationships/slideLayout" Target="../slideLayouts/slideLayout936.xml"/><Relationship Id="rId300" Type="http://schemas.openxmlformats.org/officeDocument/2006/relationships/slideLayout" Target="../slideLayouts/slideLayout961.xml"/><Relationship Id="rId482" Type="http://schemas.openxmlformats.org/officeDocument/2006/relationships/slideLayout" Target="../slideLayouts/slideLayout1143.xml"/><Relationship Id="rId538" Type="http://schemas.openxmlformats.org/officeDocument/2006/relationships/slideLayout" Target="../slideLayouts/slideLayout1199.xml"/><Relationship Id="rId81" Type="http://schemas.openxmlformats.org/officeDocument/2006/relationships/slideLayout" Target="../slideLayouts/slideLayout742.xml"/><Relationship Id="rId135" Type="http://schemas.openxmlformats.org/officeDocument/2006/relationships/slideLayout" Target="../slideLayouts/slideLayout796.xml"/><Relationship Id="rId177" Type="http://schemas.openxmlformats.org/officeDocument/2006/relationships/slideLayout" Target="../slideLayouts/slideLayout838.xml"/><Relationship Id="rId342" Type="http://schemas.openxmlformats.org/officeDocument/2006/relationships/slideLayout" Target="../slideLayouts/slideLayout1003.xml"/><Relationship Id="rId384" Type="http://schemas.openxmlformats.org/officeDocument/2006/relationships/slideLayout" Target="../slideLayouts/slideLayout1045.xml"/><Relationship Id="rId591" Type="http://schemas.openxmlformats.org/officeDocument/2006/relationships/slideLayout" Target="../slideLayouts/slideLayout1252.xml"/><Relationship Id="rId605" Type="http://schemas.openxmlformats.org/officeDocument/2006/relationships/slideLayout" Target="../slideLayouts/slideLayout1266.xml"/><Relationship Id="rId202" Type="http://schemas.openxmlformats.org/officeDocument/2006/relationships/slideLayout" Target="../slideLayouts/slideLayout863.xml"/><Relationship Id="rId244" Type="http://schemas.openxmlformats.org/officeDocument/2006/relationships/slideLayout" Target="../slideLayouts/slideLayout905.xml"/><Relationship Id="rId647" Type="http://schemas.openxmlformats.org/officeDocument/2006/relationships/slideLayout" Target="../slideLayouts/slideLayout1308.xml"/><Relationship Id="rId39" Type="http://schemas.openxmlformats.org/officeDocument/2006/relationships/slideLayout" Target="../slideLayouts/slideLayout700.xml"/><Relationship Id="rId286" Type="http://schemas.openxmlformats.org/officeDocument/2006/relationships/slideLayout" Target="../slideLayouts/slideLayout947.xml"/><Relationship Id="rId451" Type="http://schemas.openxmlformats.org/officeDocument/2006/relationships/slideLayout" Target="../slideLayouts/slideLayout1112.xml"/><Relationship Id="rId493" Type="http://schemas.openxmlformats.org/officeDocument/2006/relationships/slideLayout" Target="../slideLayouts/slideLayout1154.xml"/><Relationship Id="rId507" Type="http://schemas.openxmlformats.org/officeDocument/2006/relationships/slideLayout" Target="../slideLayouts/slideLayout1168.xml"/><Relationship Id="rId549" Type="http://schemas.openxmlformats.org/officeDocument/2006/relationships/slideLayout" Target="../slideLayouts/slideLayout1210.xml"/><Relationship Id="rId50" Type="http://schemas.openxmlformats.org/officeDocument/2006/relationships/slideLayout" Target="../slideLayouts/slideLayout711.xml"/><Relationship Id="rId104" Type="http://schemas.openxmlformats.org/officeDocument/2006/relationships/slideLayout" Target="../slideLayouts/slideLayout765.xml"/><Relationship Id="rId146" Type="http://schemas.openxmlformats.org/officeDocument/2006/relationships/slideLayout" Target="../slideLayouts/slideLayout807.xml"/><Relationship Id="rId188" Type="http://schemas.openxmlformats.org/officeDocument/2006/relationships/slideLayout" Target="../slideLayouts/slideLayout849.xml"/><Relationship Id="rId311" Type="http://schemas.openxmlformats.org/officeDocument/2006/relationships/slideLayout" Target="../slideLayouts/slideLayout972.xml"/><Relationship Id="rId353" Type="http://schemas.openxmlformats.org/officeDocument/2006/relationships/slideLayout" Target="../slideLayouts/slideLayout1014.xml"/><Relationship Id="rId395" Type="http://schemas.openxmlformats.org/officeDocument/2006/relationships/slideLayout" Target="../slideLayouts/slideLayout1056.xml"/><Relationship Id="rId409" Type="http://schemas.openxmlformats.org/officeDocument/2006/relationships/slideLayout" Target="../slideLayouts/slideLayout1070.xml"/><Relationship Id="rId560" Type="http://schemas.openxmlformats.org/officeDocument/2006/relationships/slideLayout" Target="../slideLayouts/slideLayout1221.xml"/><Relationship Id="rId92" Type="http://schemas.openxmlformats.org/officeDocument/2006/relationships/slideLayout" Target="../slideLayouts/slideLayout753.xml"/><Relationship Id="rId213" Type="http://schemas.openxmlformats.org/officeDocument/2006/relationships/slideLayout" Target="../slideLayouts/slideLayout874.xml"/><Relationship Id="rId420" Type="http://schemas.openxmlformats.org/officeDocument/2006/relationships/slideLayout" Target="../slideLayouts/slideLayout1081.xml"/><Relationship Id="rId616" Type="http://schemas.openxmlformats.org/officeDocument/2006/relationships/slideLayout" Target="../slideLayouts/slideLayout1277.xml"/><Relationship Id="rId255" Type="http://schemas.openxmlformats.org/officeDocument/2006/relationships/slideLayout" Target="../slideLayouts/slideLayout916.xml"/><Relationship Id="rId297" Type="http://schemas.openxmlformats.org/officeDocument/2006/relationships/slideLayout" Target="../slideLayouts/slideLayout958.xml"/><Relationship Id="rId462" Type="http://schemas.openxmlformats.org/officeDocument/2006/relationships/slideLayout" Target="../slideLayouts/slideLayout1123.xml"/><Relationship Id="rId518" Type="http://schemas.openxmlformats.org/officeDocument/2006/relationships/slideLayout" Target="../slideLayouts/slideLayout1179.xml"/><Relationship Id="rId115" Type="http://schemas.openxmlformats.org/officeDocument/2006/relationships/slideLayout" Target="../slideLayouts/slideLayout776.xml"/><Relationship Id="rId157" Type="http://schemas.openxmlformats.org/officeDocument/2006/relationships/slideLayout" Target="../slideLayouts/slideLayout818.xml"/><Relationship Id="rId322" Type="http://schemas.openxmlformats.org/officeDocument/2006/relationships/slideLayout" Target="../slideLayouts/slideLayout983.xml"/><Relationship Id="rId364" Type="http://schemas.openxmlformats.org/officeDocument/2006/relationships/slideLayout" Target="../slideLayouts/slideLayout1025.xml"/><Relationship Id="rId61" Type="http://schemas.openxmlformats.org/officeDocument/2006/relationships/slideLayout" Target="../slideLayouts/slideLayout722.xml"/><Relationship Id="rId199" Type="http://schemas.openxmlformats.org/officeDocument/2006/relationships/slideLayout" Target="../slideLayouts/slideLayout860.xml"/><Relationship Id="rId571" Type="http://schemas.openxmlformats.org/officeDocument/2006/relationships/slideLayout" Target="../slideLayouts/slideLayout1232.xml"/><Relationship Id="rId627" Type="http://schemas.openxmlformats.org/officeDocument/2006/relationships/slideLayout" Target="../slideLayouts/slideLayout1288.xml"/><Relationship Id="rId19" Type="http://schemas.openxmlformats.org/officeDocument/2006/relationships/slideLayout" Target="../slideLayouts/slideLayout680.xml"/><Relationship Id="rId224" Type="http://schemas.openxmlformats.org/officeDocument/2006/relationships/slideLayout" Target="../slideLayouts/slideLayout885.xml"/><Relationship Id="rId266" Type="http://schemas.openxmlformats.org/officeDocument/2006/relationships/slideLayout" Target="../slideLayouts/slideLayout927.xml"/><Relationship Id="rId431" Type="http://schemas.openxmlformats.org/officeDocument/2006/relationships/slideLayout" Target="../slideLayouts/slideLayout1092.xml"/><Relationship Id="rId473" Type="http://schemas.openxmlformats.org/officeDocument/2006/relationships/slideLayout" Target="../slideLayouts/slideLayout1134.xml"/><Relationship Id="rId529" Type="http://schemas.openxmlformats.org/officeDocument/2006/relationships/slideLayout" Target="../slideLayouts/slideLayout1190.xml"/><Relationship Id="rId30" Type="http://schemas.openxmlformats.org/officeDocument/2006/relationships/slideLayout" Target="../slideLayouts/slideLayout691.xml"/><Relationship Id="rId126" Type="http://schemas.openxmlformats.org/officeDocument/2006/relationships/slideLayout" Target="../slideLayouts/slideLayout787.xml"/><Relationship Id="rId168" Type="http://schemas.openxmlformats.org/officeDocument/2006/relationships/slideLayout" Target="../slideLayouts/slideLayout829.xml"/><Relationship Id="rId333" Type="http://schemas.openxmlformats.org/officeDocument/2006/relationships/slideLayout" Target="../slideLayouts/slideLayout994.xml"/><Relationship Id="rId540" Type="http://schemas.openxmlformats.org/officeDocument/2006/relationships/slideLayout" Target="../slideLayouts/slideLayout1201.xml"/><Relationship Id="rId72" Type="http://schemas.openxmlformats.org/officeDocument/2006/relationships/slideLayout" Target="../slideLayouts/slideLayout733.xml"/><Relationship Id="rId375" Type="http://schemas.openxmlformats.org/officeDocument/2006/relationships/slideLayout" Target="../slideLayouts/slideLayout1036.xml"/><Relationship Id="rId582" Type="http://schemas.openxmlformats.org/officeDocument/2006/relationships/slideLayout" Target="../slideLayouts/slideLayout1243.xml"/><Relationship Id="rId638" Type="http://schemas.openxmlformats.org/officeDocument/2006/relationships/slideLayout" Target="../slideLayouts/slideLayout1299.xml"/><Relationship Id="rId3" Type="http://schemas.openxmlformats.org/officeDocument/2006/relationships/slideLayout" Target="../slideLayouts/slideLayout664.xml"/><Relationship Id="rId235" Type="http://schemas.openxmlformats.org/officeDocument/2006/relationships/slideLayout" Target="../slideLayouts/slideLayout896.xml"/><Relationship Id="rId277" Type="http://schemas.openxmlformats.org/officeDocument/2006/relationships/slideLayout" Target="../slideLayouts/slideLayout938.xml"/><Relationship Id="rId400" Type="http://schemas.openxmlformats.org/officeDocument/2006/relationships/slideLayout" Target="../slideLayouts/slideLayout1061.xml"/><Relationship Id="rId442" Type="http://schemas.openxmlformats.org/officeDocument/2006/relationships/slideLayout" Target="../slideLayouts/slideLayout1103.xml"/><Relationship Id="rId484" Type="http://schemas.openxmlformats.org/officeDocument/2006/relationships/slideLayout" Target="../slideLayouts/slideLayout1145.xml"/><Relationship Id="rId137" Type="http://schemas.openxmlformats.org/officeDocument/2006/relationships/slideLayout" Target="../slideLayouts/slideLayout798.xml"/><Relationship Id="rId302" Type="http://schemas.openxmlformats.org/officeDocument/2006/relationships/slideLayout" Target="../slideLayouts/slideLayout963.xml"/><Relationship Id="rId344" Type="http://schemas.openxmlformats.org/officeDocument/2006/relationships/slideLayout" Target="../slideLayouts/slideLayout1005.xml"/><Relationship Id="rId41" Type="http://schemas.openxmlformats.org/officeDocument/2006/relationships/slideLayout" Target="../slideLayouts/slideLayout702.xml"/><Relationship Id="rId83" Type="http://schemas.openxmlformats.org/officeDocument/2006/relationships/slideLayout" Target="../slideLayouts/slideLayout744.xml"/><Relationship Id="rId179" Type="http://schemas.openxmlformats.org/officeDocument/2006/relationships/slideLayout" Target="../slideLayouts/slideLayout840.xml"/><Relationship Id="rId386" Type="http://schemas.openxmlformats.org/officeDocument/2006/relationships/slideLayout" Target="../slideLayouts/slideLayout1047.xml"/><Relationship Id="rId551" Type="http://schemas.openxmlformats.org/officeDocument/2006/relationships/slideLayout" Target="../slideLayouts/slideLayout1212.xml"/><Relationship Id="rId593" Type="http://schemas.openxmlformats.org/officeDocument/2006/relationships/slideLayout" Target="../slideLayouts/slideLayout1254.xml"/><Relationship Id="rId607" Type="http://schemas.openxmlformats.org/officeDocument/2006/relationships/slideLayout" Target="../slideLayouts/slideLayout1268.xml"/><Relationship Id="rId649" Type="http://schemas.openxmlformats.org/officeDocument/2006/relationships/slideLayout" Target="../slideLayouts/slideLayout1310.xml"/><Relationship Id="rId190" Type="http://schemas.openxmlformats.org/officeDocument/2006/relationships/slideLayout" Target="../slideLayouts/slideLayout851.xml"/><Relationship Id="rId204" Type="http://schemas.openxmlformats.org/officeDocument/2006/relationships/slideLayout" Target="../slideLayouts/slideLayout865.xml"/><Relationship Id="rId246" Type="http://schemas.openxmlformats.org/officeDocument/2006/relationships/slideLayout" Target="../slideLayouts/slideLayout907.xml"/><Relationship Id="rId288" Type="http://schemas.openxmlformats.org/officeDocument/2006/relationships/slideLayout" Target="../slideLayouts/slideLayout949.xml"/><Relationship Id="rId411" Type="http://schemas.openxmlformats.org/officeDocument/2006/relationships/slideLayout" Target="../slideLayouts/slideLayout1072.xml"/><Relationship Id="rId453" Type="http://schemas.openxmlformats.org/officeDocument/2006/relationships/slideLayout" Target="../slideLayouts/slideLayout1114.xml"/><Relationship Id="rId509" Type="http://schemas.openxmlformats.org/officeDocument/2006/relationships/slideLayout" Target="../slideLayouts/slideLayout1170.xml"/><Relationship Id="rId106" Type="http://schemas.openxmlformats.org/officeDocument/2006/relationships/slideLayout" Target="../slideLayouts/slideLayout767.xml"/><Relationship Id="rId313" Type="http://schemas.openxmlformats.org/officeDocument/2006/relationships/slideLayout" Target="../slideLayouts/slideLayout974.xml"/><Relationship Id="rId495" Type="http://schemas.openxmlformats.org/officeDocument/2006/relationships/slideLayout" Target="../slideLayouts/slideLayout1156.xml"/><Relationship Id="rId10" Type="http://schemas.openxmlformats.org/officeDocument/2006/relationships/slideLayout" Target="../slideLayouts/slideLayout671.xml"/><Relationship Id="rId52" Type="http://schemas.openxmlformats.org/officeDocument/2006/relationships/slideLayout" Target="../slideLayouts/slideLayout713.xml"/><Relationship Id="rId94" Type="http://schemas.openxmlformats.org/officeDocument/2006/relationships/slideLayout" Target="../slideLayouts/slideLayout755.xml"/><Relationship Id="rId148" Type="http://schemas.openxmlformats.org/officeDocument/2006/relationships/slideLayout" Target="../slideLayouts/slideLayout809.xml"/><Relationship Id="rId355" Type="http://schemas.openxmlformats.org/officeDocument/2006/relationships/slideLayout" Target="../slideLayouts/slideLayout1016.xml"/><Relationship Id="rId397" Type="http://schemas.openxmlformats.org/officeDocument/2006/relationships/slideLayout" Target="../slideLayouts/slideLayout1058.xml"/><Relationship Id="rId520" Type="http://schemas.openxmlformats.org/officeDocument/2006/relationships/slideLayout" Target="../slideLayouts/slideLayout1181.xml"/><Relationship Id="rId562" Type="http://schemas.openxmlformats.org/officeDocument/2006/relationships/slideLayout" Target="../slideLayouts/slideLayout1223.xml"/><Relationship Id="rId618" Type="http://schemas.openxmlformats.org/officeDocument/2006/relationships/slideLayout" Target="../slideLayouts/slideLayout1279.xml"/><Relationship Id="rId215" Type="http://schemas.openxmlformats.org/officeDocument/2006/relationships/slideLayout" Target="../slideLayouts/slideLayout876.xml"/><Relationship Id="rId257" Type="http://schemas.openxmlformats.org/officeDocument/2006/relationships/slideLayout" Target="../slideLayouts/slideLayout918.xml"/><Relationship Id="rId422" Type="http://schemas.openxmlformats.org/officeDocument/2006/relationships/slideLayout" Target="../slideLayouts/slideLayout1083.xml"/><Relationship Id="rId464" Type="http://schemas.openxmlformats.org/officeDocument/2006/relationships/slideLayout" Target="../slideLayouts/slideLayout1125.xml"/><Relationship Id="rId299" Type="http://schemas.openxmlformats.org/officeDocument/2006/relationships/slideLayout" Target="../slideLayouts/slideLayout960.xml"/><Relationship Id="rId63" Type="http://schemas.openxmlformats.org/officeDocument/2006/relationships/slideLayout" Target="../slideLayouts/slideLayout724.xml"/><Relationship Id="rId159" Type="http://schemas.openxmlformats.org/officeDocument/2006/relationships/slideLayout" Target="../slideLayouts/slideLayout820.xml"/><Relationship Id="rId366" Type="http://schemas.openxmlformats.org/officeDocument/2006/relationships/slideLayout" Target="../slideLayouts/slideLayout1027.xml"/><Relationship Id="rId573" Type="http://schemas.openxmlformats.org/officeDocument/2006/relationships/slideLayout" Target="../slideLayouts/slideLayout1234.xml"/><Relationship Id="rId226" Type="http://schemas.openxmlformats.org/officeDocument/2006/relationships/slideLayout" Target="../slideLayouts/slideLayout887.xml"/><Relationship Id="rId433" Type="http://schemas.openxmlformats.org/officeDocument/2006/relationships/slideLayout" Target="../slideLayouts/slideLayout1094.xml"/><Relationship Id="rId640" Type="http://schemas.openxmlformats.org/officeDocument/2006/relationships/slideLayout" Target="../slideLayouts/slideLayout1301.xml"/><Relationship Id="rId74" Type="http://schemas.openxmlformats.org/officeDocument/2006/relationships/slideLayout" Target="../slideLayouts/slideLayout735.xml"/><Relationship Id="rId377" Type="http://schemas.openxmlformats.org/officeDocument/2006/relationships/slideLayout" Target="../slideLayouts/slideLayout1038.xml"/><Relationship Id="rId500" Type="http://schemas.openxmlformats.org/officeDocument/2006/relationships/slideLayout" Target="../slideLayouts/slideLayout1161.xml"/><Relationship Id="rId584" Type="http://schemas.openxmlformats.org/officeDocument/2006/relationships/slideLayout" Target="../slideLayouts/slideLayout1245.xml"/><Relationship Id="rId5" Type="http://schemas.openxmlformats.org/officeDocument/2006/relationships/slideLayout" Target="../slideLayouts/slideLayout666.xml"/><Relationship Id="rId237" Type="http://schemas.openxmlformats.org/officeDocument/2006/relationships/slideLayout" Target="../slideLayouts/slideLayout898.xml"/><Relationship Id="rId444" Type="http://schemas.openxmlformats.org/officeDocument/2006/relationships/slideLayout" Target="../slideLayouts/slideLayout1105.xml"/><Relationship Id="rId651" Type="http://schemas.openxmlformats.org/officeDocument/2006/relationships/slideLayout" Target="../slideLayouts/slideLayout1312.xml"/><Relationship Id="rId290" Type="http://schemas.openxmlformats.org/officeDocument/2006/relationships/slideLayout" Target="../slideLayouts/slideLayout951.xml"/><Relationship Id="rId304" Type="http://schemas.openxmlformats.org/officeDocument/2006/relationships/slideLayout" Target="../slideLayouts/slideLayout965.xml"/><Relationship Id="rId388" Type="http://schemas.openxmlformats.org/officeDocument/2006/relationships/slideLayout" Target="../slideLayouts/slideLayout1049.xml"/><Relationship Id="rId511" Type="http://schemas.openxmlformats.org/officeDocument/2006/relationships/slideLayout" Target="../slideLayouts/slideLayout1172.xml"/><Relationship Id="rId609" Type="http://schemas.openxmlformats.org/officeDocument/2006/relationships/slideLayout" Target="../slideLayouts/slideLayout1270.xml"/><Relationship Id="rId85" Type="http://schemas.openxmlformats.org/officeDocument/2006/relationships/slideLayout" Target="../slideLayouts/slideLayout746.xml"/><Relationship Id="rId150" Type="http://schemas.openxmlformats.org/officeDocument/2006/relationships/slideLayout" Target="../slideLayouts/slideLayout811.xml"/><Relationship Id="rId595" Type="http://schemas.openxmlformats.org/officeDocument/2006/relationships/slideLayout" Target="../slideLayouts/slideLayout1256.xml"/><Relationship Id="rId248" Type="http://schemas.openxmlformats.org/officeDocument/2006/relationships/slideLayout" Target="../slideLayouts/slideLayout909.xml"/><Relationship Id="rId455" Type="http://schemas.openxmlformats.org/officeDocument/2006/relationships/slideLayout" Target="../slideLayouts/slideLayout1116.xml"/><Relationship Id="rId12" Type="http://schemas.openxmlformats.org/officeDocument/2006/relationships/slideLayout" Target="../slideLayouts/slideLayout673.xml"/><Relationship Id="rId108" Type="http://schemas.openxmlformats.org/officeDocument/2006/relationships/slideLayout" Target="../slideLayouts/slideLayout769.xml"/><Relationship Id="rId315" Type="http://schemas.openxmlformats.org/officeDocument/2006/relationships/slideLayout" Target="../slideLayouts/slideLayout976.xml"/><Relationship Id="rId522" Type="http://schemas.openxmlformats.org/officeDocument/2006/relationships/slideLayout" Target="../slideLayouts/slideLayout1183.xml"/><Relationship Id="rId96" Type="http://schemas.openxmlformats.org/officeDocument/2006/relationships/slideLayout" Target="../slideLayouts/slideLayout757.xml"/><Relationship Id="rId161" Type="http://schemas.openxmlformats.org/officeDocument/2006/relationships/slideLayout" Target="../slideLayouts/slideLayout822.xml"/><Relationship Id="rId399" Type="http://schemas.openxmlformats.org/officeDocument/2006/relationships/slideLayout" Target="../slideLayouts/slideLayout1060.xml"/><Relationship Id="rId259" Type="http://schemas.openxmlformats.org/officeDocument/2006/relationships/slideLayout" Target="../slideLayouts/slideLayout920.xml"/><Relationship Id="rId466" Type="http://schemas.openxmlformats.org/officeDocument/2006/relationships/slideLayout" Target="../slideLayouts/slideLayout1127.xml"/><Relationship Id="rId23" Type="http://schemas.openxmlformats.org/officeDocument/2006/relationships/slideLayout" Target="../slideLayouts/slideLayout684.xml"/><Relationship Id="rId119" Type="http://schemas.openxmlformats.org/officeDocument/2006/relationships/slideLayout" Target="../slideLayouts/slideLayout780.xml"/><Relationship Id="rId326" Type="http://schemas.openxmlformats.org/officeDocument/2006/relationships/slideLayout" Target="../slideLayouts/slideLayout987.xml"/><Relationship Id="rId533" Type="http://schemas.openxmlformats.org/officeDocument/2006/relationships/slideLayout" Target="../slideLayouts/slideLayout1194.xml"/><Relationship Id="rId172" Type="http://schemas.openxmlformats.org/officeDocument/2006/relationships/slideLayout" Target="../slideLayouts/slideLayout833.xml"/><Relationship Id="rId477" Type="http://schemas.openxmlformats.org/officeDocument/2006/relationships/slideLayout" Target="../slideLayouts/slideLayout1138.xml"/><Relationship Id="rId600" Type="http://schemas.openxmlformats.org/officeDocument/2006/relationships/slideLayout" Target="../slideLayouts/slideLayout1261.xml"/><Relationship Id="rId337" Type="http://schemas.openxmlformats.org/officeDocument/2006/relationships/slideLayout" Target="../slideLayouts/slideLayout998.xml"/><Relationship Id="rId34" Type="http://schemas.openxmlformats.org/officeDocument/2006/relationships/slideLayout" Target="../slideLayouts/slideLayout695.xml"/><Relationship Id="rId544" Type="http://schemas.openxmlformats.org/officeDocument/2006/relationships/slideLayout" Target="../slideLayouts/slideLayout1205.xml"/><Relationship Id="rId183" Type="http://schemas.openxmlformats.org/officeDocument/2006/relationships/slideLayout" Target="../slideLayouts/slideLayout844.xml"/><Relationship Id="rId390" Type="http://schemas.openxmlformats.org/officeDocument/2006/relationships/slideLayout" Target="../slideLayouts/slideLayout1051.xml"/><Relationship Id="rId404" Type="http://schemas.openxmlformats.org/officeDocument/2006/relationships/slideLayout" Target="../slideLayouts/slideLayout1065.xml"/><Relationship Id="rId611" Type="http://schemas.openxmlformats.org/officeDocument/2006/relationships/slideLayout" Target="../slideLayouts/slideLayout1272.xml"/><Relationship Id="rId250" Type="http://schemas.openxmlformats.org/officeDocument/2006/relationships/slideLayout" Target="../slideLayouts/slideLayout911.xml"/><Relationship Id="rId488" Type="http://schemas.openxmlformats.org/officeDocument/2006/relationships/slideLayout" Target="../slideLayouts/slideLayout1149.xml"/><Relationship Id="rId45" Type="http://schemas.openxmlformats.org/officeDocument/2006/relationships/slideLayout" Target="../slideLayouts/slideLayout706.xml"/><Relationship Id="rId110" Type="http://schemas.openxmlformats.org/officeDocument/2006/relationships/slideLayout" Target="../slideLayouts/slideLayout771.xml"/><Relationship Id="rId348" Type="http://schemas.openxmlformats.org/officeDocument/2006/relationships/slideLayout" Target="../slideLayouts/slideLayout1009.xml"/><Relationship Id="rId555" Type="http://schemas.openxmlformats.org/officeDocument/2006/relationships/slideLayout" Target="../slideLayouts/slideLayout1216.xml"/><Relationship Id="rId194" Type="http://schemas.openxmlformats.org/officeDocument/2006/relationships/slideLayout" Target="../slideLayouts/slideLayout855.xml"/><Relationship Id="rId208" Type="http://schemas.openxmlformats.org/officeDocument/2006/relationships/slideLayout" Target="../slideLayouts/slideLayout869.xml"/><Relationship Id="rId415" Type="http://schemas.openxmlformats.org/officeDocument/2006/relationships/slideLayout" Target="../slideLayouts/slideLayout1076.xml"/><Relationship Id="rId622" Type="http://schemas.openxmlformats.org/officeDocument/2006/relationships/slideLayout" Target="../slideLayouts/slideLayout1283.xml"/><Relationship Id="rId261" Type="http://schemas.openxmlformats.org/officeDocument/2006/relationships/slideLayout" Target="../slideLayouts/slideLayout922.xml"/><Relationship Id="rId499" Type="http://schemas.openxmlformats.org/officeDocument/2006/relationships/slideLayout" Target="../slideLayouts/slideLayout1160.xml"/><Relationship Id="rId56" Type="http://schemas.openxmlformats.org/officeDocument/2006/relationships/slideLayout" Target="../slideLayouts/slideLayout717.xml"/><Relationship Id="rId359" Type="http://schemas.openxmlformats.org/officeDocument/2006/relationships/slideLayout" Target="../slideLayouts/slideLayout1020.xml"/><Relationship Id="rId566" Type="http://schemas.openxmlformats.org/officeDocument/2006/relationships/slideLayout" Target="../slideLayouts/slideLayout1227.xml"/><Relationship Id="rId121" Type="http://schemas.openxmlformats.org/officeDocument/2006/relationships/slideLayout" Target="../slideLayouts/slideLayout782.xml"/><Relationship Id="rId219" Type="http://schemas.openxmlformats.org/officeDocument/2006/relationships/slideLayout" Target="../slideLayouts/slideLayout880.xml"/><Relationship Id="rId426" Type="http://schemas.openxmlformats.org/officeDocument/2006/relationships/slideLayout" Target="../slideLayouts/slideLayout1087.xml"/><Relationship Id="rId633" Type="http://schemas.openxmlformats.org/officeDocument/2006/relationships/slideLayout" Target="../slideLayouts/slideLayout1294.xml"/><Relationship Id="rId67" Type="http://schemas.openxmlformats.org/officeDocument/2006/relationships/slideLayout" Target="../slideLayouts/slideLayout728.xml"/><Relationship Id="rId272" Type="http://schemas.openxmlformats.org/officeDocument/2006/relationships/slideLayout" Target="../slideLayouts/slideLayout933.xml"/><Relationship Id="rId577" Type="http://schemas.openxmlformats.org/officeDocument/2006/relationships/slideLayout" Target="../slideLayouts/slideLayout1238.xml"/><Relationship Id="rId132" Type="http://schemas.openxmlformats.org/officeDocument/2006/relationships/slideLayout" Target="../slideLayouts/slideLayout793.xml"/><Relationship Id="rId437" Type="http://schemas.openxmlformats.org/officeDocument/2006/relationships/slideLayout" Target="../slideLayouts/slideLayout1098.xml"/><Relationship Id="rId644" Type="http://schemas.openxmlformats.org/officeDocument/2006/relationships/slideLayout" Target="../slideLayouts/slideLayout1305.xml"/><Relationship Id="rId283" Type="http://schemas.openxmlformats.org/officeDocument/2006/relationships/slideLayout" Target="../slideLayouts/slideLayout944.xml"/><Relationship Id="rId490" Type="http://schemas.openxmlformats.org/officeDocument/2006/relationships/slideLayout" Target="../slideLayouts/slideLayout1151.xml"/><Relationship Id="rId504" Type="http://schemas.openxmlformats.org/officeDocument/2006/relationships/slideLayout" Target="../slideLayouts/slideLayout1165.xml"/><Relationship Id="rId78" Type="http://schemas.openxmlformats.org/officeDocument/2006/relationships/slideLayout" Target="../slideLayouts/slideLayout739.xml"/><Relationship Id="rId143" Type="http://schemas.openxmlformats.org/officeDocument/2006/relationships/slideLayout" Target="../slideLayouts/slideLayout804.xml"/><Relationship Id="rId350" Type="http://schemas.openxmlformats.org/officeDocument/2006/relationships/slideLayout" Target="../slideLayouts/slideLayout1011.xml"/><Relationship Id="rId588" Type="http://schemas.openxmlformats.org/officeDocument/2006/relationships/slideLayout" Target="../slideLayouts/slideLayout1249.xml"/><Relationship Id="rId9" Type="http://schemas.openxmlformats.org/officeDocument/2006/relationships/slideLayout" Target="../slideLayouts/slideLayout670.xml"/><Relationship Id="rId210" Type="http://schemas.openxmlformats.org/officeDocument/2006/relationships/slideLayout" Target="../slideLayouts/slideLayout871.xml"/><Relationship Id="rId448" Type="http://schemas.openxmlformats.org/officeDocument/2006/relationships/slideLayout" Target="../slideLayouts/slideLayout1109.xml"/><Relationship Id="rId655" Type="http://schemas.openxmlformats.org/officeDocument/2006/relationships/theme" Target="../theme/theme6.xml"/><Relationship Id="rId294" Type="http://schemas.openxmlformats.org/officeDocument/2006/relationships/slideLayout" Target="../slideLayouts/slideLayout955.xml"/><Relationship Id="rId308" Type="http://schemas.openxmlformats.org/officeDocument/2006/relationships/slideLayout" Target="../slideLayouts/slideLayout969.xml"/><Relationship Id="rId515" Type="http://schemas.openxmlformats.org/officeDocument/2006/relationships/slideLayout" Target="../slideLayouts/slideLayout1176.xml"/><Relationship Id="rId89" Type="http://schemas.openxmlformats.org/officeDocument/2006/relationships/slideLayout" Target="../slideLayouts/slideLayout750.xml"/><Relationship Id="rId154" Type="http://schemas.openxmlformats.org/officeDocument/2006/relationships/slideLayout" Target="../slideLayouts/slideLayout815.xml"/><Relationship Id="rId361" Type="http://schemas.openxmlformats.org/officeDocument/2006/relationships/slideLayout" Target="../slideLayouts/slideLayout1022.xml"/><Relationship Id="rId599" Type="http://schemas.openxmlformats.org/officeDocument/2006/relationships/slideLayout" Target="../slideLayouts/slideLayout1260.xml"/><Relationship Id="rId459" Type="http://schemas.openxmlformats.org/officeDocument/2006/relationships/slideLayout" Target="../slideLayouts/slideLayout1120.xml"/><Relationship Id="rId16" Type="http://schemas.openxmlformats.org/officeDocument/2006/relationships/slideLayout" Target="../slideLayouts/slideLayout677.xml"/><Relationship Id="rId221" Type="http://schemas.openxmlformats.org/officeDocument/2006/relationships/slideLayout" Target="../slideLayouts/slideLayout882.xml"/><Relationship Id="rId319" Type="http://schemas.openxmlformats.org/officeDocument/2006/relationships/slideLayout" Target="../slideLayouts/slideLayout980.xml"/><Relationship Id="rId526" Type="http://schemas.openxmlformats.org/officeDocument/2006/relationships/slideLayout" Target="../slideLayouts/slideLayout1187.xml"/></Relationships>
</file>

<file path=ppt/slideMasters/_rels/slideMaster7.xml.rels><?xml version="1.0" encoding="UTF-8" standalone="yes"?>
<Relationships xmlns="http://schemas.openxmlformats.org/package/2006/relationships"><Relationship Id="rId117" Type="http://schemas.openxmlformats.org/officeDocument/2006/relationships/slideLayout" Target="../slideLayouts/slideLayout1432.xml"/><Relationship Id="rId21" Type="http://schemas.openxmlformats.org/officeDocument/2006/relationships/slideLayout" Target="../slideLayouts/slideLayout1336.xml"/><Relationship Id="rId63" Type="http://schemas.openxmlformats.org/officeDocument/2006/relationships/slideLayout" Target="../slideLayouts/slideLayout1378.xml"/><Relationship Id="rId159" Type="http://schemas.openxmlformats.org/officeDocument/2006/relationships/slideLayout" Target="../slideLayouts/slideLayout1474.xml"/><Relationship Id="rId170" Type="http://schemas.openxmlformats.org/officeDocument/2006/relationships/slideLayout" Target="../slideLayouts/slideLayout1485.xml"/><Relationship Id="rId226" Type="http://schemas.openxmlformats.org/officeDocument/2006/relationships/slideLayout" Target="../slideLayouts/slideLayout1541.xml"/><Relationship Id="rId268" Type="http://schemas.openxmlformats.org/officeDocument/2006/relationships/slideLayout" Target="../slideLayouts/slideLayout1583.xml"/><Relationship Id="rId32" Type="http://schemas.openxmlformats.org/officeDocument/2006/relationships/slideLayout" Target="../slideLayouts/slideLayout1347.xml"/><Relationship Id="rId74" Type="http://schemas.openxmlformats.org/officeDocument/2006/relationships/slideLayout" Target="../slideLayouts/slideLayout1389.xml"/><Relationship Id="rId128" Type="http://schemas.openxmlformats.org/officeDocument/2006/relationships/slideLayout" Target="../slideLayouts/slideLayout1443.xml"/><Relationship Id="rId5" Type="http://schemas.openxmlformats.org/officeDocument/2006/relationships/slideLayout" Target="../slideLayouts/slideLayout1320.xml"/><Relationship Id="rId181" Type="http://schemas.openxmlformats.org/officeDocument/2006/relationships/slideLayout" Target="../slideLayouts/slideLayout1496.xml"/><Relationship Id="rId237" Type="http://schemas.openxmlformats.org/officeDocument/2006/relationships/slideLayout" Target="../slideLayouts/slideLayout1552.xml"/><Relationship Id="rId279" Type="http://schemas.openxmlformats.org/officeDocument/2006/relationships/slideLayout" Target="../slideLayouts/slideLayout1594.xml"/><Relationship Id="rId43" Type="http://schemas.openxmlformats.org/officeDocument/2006/relationships/slideLayout" Target="../slideLayouts/slideLayout1358.xml"/><Relationship Id="rId139" Type="http://schemas.openxmlformats.org/officeDocument/2006/relationships/slideLayout" Target="../slideLayouts/slideLayout1454.xml"/><Relationship Id="rId85" Type="http://schemas.openxmlformats.org/officeDocument/2006/relationships/slideLayout" Target="../slideLayouts/slideLayout1400.xml"/><Relationship Id="rId150" Type="http://schemas.openxmlformats.org/officeDocument/2006/relationships/slideLayout" Target="../slideLayouts/slideLayout1465.xml"/><Relationship Id="rId171" Type="http://schemas.openxmlformats.org/officeDocument/2006/relationships/slideLayout" Target="../slideLayouts/slideLayout1486.xml"/><Relationship Id="rId192" Type="http://schemas.openxmlformats.org/officeDocument/2006/relationships/slideLayout" Target="../slideLayouts/slideLayout1507.xml"/><Relationship Id="rId206" Type="http://schemas.openxmlformats.org/officeDocument/2006/relationships/slideLayout" Target="../slideLayouts/slideLayout1521.xml"/><Relationship Id="rId227" Type="http://schemas.openxmlformats.org/officeDocument/2006/relationships/slideLayout" Target="../slideLayouts/slideLayout1542.xml"/><Relationship Id="rId248" Type="http://schemas.openxmlformats.org/officeDocument/2006/relationships/slideLayout" Target="../slideLayouts/slideLayout1563.xml"/><Relationship Id="rId269" Type="http://schemas.openxmlformats.org/officeDocument/2006/relationships/slideLayout" Target="../slideLayouts/slideLayout1584.xml"/><Relationship Id="rId12" Type="http://schemas.openxmlformats.org/officeDocument/2006/relationships/slideLayout" Target="../slideLayouts/slideLayout1327.xml"/><Relationship Id="rId33" Type="http://schemas.openxmlformats.org/officeDocument/2006/relationships/slideLayout" Target="../slideLayouts/slideLayout1348.xml"/><Relationship Id="rId108" Type="http://schemas.openxmlformats.org/officeDocument/2006/relationships/slideLayout" Target="../slideLayouts/slideLayout1423.xml"/><Relationship Id="rId129" Type="http://schemas.openxmlformats.org/officeDocument/2006/relationships/slideLayout" Target="../slideLayouts/slideLayout1444.xml"/><Relationship Id="rId280" Type="http://schemas.openxmlformats.org/officeDocument/2006/relationships/slideLayout" Target="../slideLayouts/slideLayout1595.xml"/><Relationship Id="rId54" Type="http://schemas.openxmlformats.org/officeDocument/2006/relationships/slideLayout" Target="../slideLayouts/slideLayout1369.xml"/><Relationship Id="rId75" Type="http://schemas.openxmlformats.org/officeDocument/2006/relationships/slideLayout" Target="../slideLayouts/slideLayout1390.xml"/><Relationship Id="rId96" Type="http://schemas.openxmlformats.org/officeDocument/2006/relationships/slideLayout" Target="../slideLayouts/slideLayout1411.xml"/><Relationship Id="rId140" Type="http://schemas.openxmlformats.org/officeDocument/2006/relationships/slideLayout" Target="../slideLayouts/slideLayout1455.xml"/><Relationship Id="rId161" Type="http://schemas.openxmlformats.org/officeDocument/2006/relationships/slideLayout" Target="../slideLayouts/slideLayout1476.xml"/><Relationship Id="rId182" Type="http://schemas.openxmlformats.org/officeDocument/2006/relationships/slideLayout" Target="../slideLayouts/slideLayout1497.xml"/><Relationship Id="rId217" Type="http://schemas.openxmlformats.org/officeDocument/2006/relationships/slideLayout" Target="../slideLayouts/slideLayout1532.xml"/><Relationship Id="rId6" Type="http://schemas.openxmlformats.org/officeDocument/2006/relationships/slideLayout" Target="../slideLayouts/slideLayout1321.xml"/><Relationship Id="rId238" Type="http://schemas.openxmlformats.org/officeDocument/2006/relationships/slideLayout" Target="../slideLayouts/slideLayout1553.xml"/><Relationship Id="rId259" Type="http://schemas.openxmlformats.org/officeDocument/2006/relationships/slideLayout" Target="../slideLayouts/slideLayout1574.xml"/><Relationship Id="rId23" Type="http://schemas.openxmlformats.org/officeDocument/2006/relationships/slideLayout" Target="../slideLayouts/slideLayout1338.xml"/><Relationship Id="rId119" Type="http://schemas.openxmlformats.org/officeDocument/2006/relationships/slideLayout" Target="../slideLayouts/slideLayout1434.xml"/><Relationship Id="rId270" Type="http://schemas.openxmlformats.org/officeDocument/2006/relationships/slideLayout" Target="../slideLayouts/slideLayout1585.xml"/><Relationship Id="rId44" Type="http://schemas.openxmlformats.org/officeDocument/2006/relationships/slideLayout" Target="../slideLayouts/slideLayout1359.xml"/><Relationship Id="rId65" Type="http://schemas.openxmlformats.org/officeDocument/2006/relationships/slideLayout" Target="../slideLayouts/slideLayout1380.xml"/><Relationship Id="rId86" Type="http://schemas.openxmlformats.org/officeDocument/2006/relationships/slideLayout" Target="../slideLayouts/slideLayout1401.xml"/><Relationship Id="rId130" Type="http://schemas.openxmlformats.org/officeDocument/2006/relationships/slideLayout" Target="../slideLayouts/slideLayout1445.xml"/><Relationship Id="rId151" Type="http://schemas.openxmlformats.org/officeDocument/2006/relationships/slideLayout" Target="../slideLayouts/slideLayout1466.xml"/><Relationship Id="rId172" Type="http://schemas.openxmlformats.org/officeDocument/2006/relationships/slideLayout" Target="../slideLayouts/slideLayout1487.xml"/><Relationship Id="rId193" Type="http://schemas.openxmlformats.org/officeDocument/2006/relationships/slideLayout" Target="../slideLayouts/slideLayout1508.xml"/><Relationship Id="rId207" Type="http://schemas.openxmlformats.org/officeDocument/2006/relationships/slideLayout" Target="../slideLayouts/slideLayout1522.xml"/><Relationship Id="rId228" Type="http://schemas.openxmlformats.org/officeDocument/2006/relationships/slideLayout" Target="../slideLayouts/slideLayout1543.xml"/><Relationship Id="rId249" Type="http://schemas.openxmlformats.org/officeDocument/2006/relationships/slideLayout" Target="../slideLayouts/slideLayout1564.xml"/><Relationship Id="rId13" Type="http://schemas.openxmlformats.org/officeDocument/2006/relationships/slideLayout" Target="../slideLayouts/slideLayout1328.xml"/><Relationship Id="rId109" Type="http://schemas.openxmlformats.org/officeDocument/2006/relationships/slideLayout" Target="../slideLayouts/slideLayout1424.xml"/><Relationship Id="rId260" Type="http://schemas.openxmlformats.org/officeDocument/2006/relationships/slideLayout" Target="../slideLayouts/slideLayout1575.xml"/><Relationship Id="rId281" Type="http://schemas.openxmlformats.org/officeDocument/2006/relationships/slideLayout" Target="../slideLayouts/slideLayout1596.xml"/><Relationship Id="rId34" Type="http://schemas.openxmlformats.org/officeDocument/2006/relationships/slideLayout" Target="../slideLayouts/slideLayout1349.xml"/><Relationship Id="rId55" Type="http://schemas.openxmlformats.org/officeDocument/2006/relationships/slideLayout" Target="../slideLayouts/slideLayout1370.xml"/><Relationship Id="rId76" Type="http://schemas.openxmlformats.org/officeDocument/2006/relationships/slideLayout" Target="../slideLayouts/slideLayout1391.xml"/><Relationship Id="rId97" Type="http://schemas.openxmlformats.org/officeDocument/2006/relationships/slideLayout" Target="../slideLayouts/slideLayout1412.xml"/><Relationship Id="rId120" Type="http://schemas.openxmlformats.org/officeDocument/2006/relationships/slideLayout" Target="../slideLayouts/slideLayout1435.xml"/><Relationship Id="rId141" Type="http://schemas.openxmlformats.org/officeDocument/2006/relationships/slideLayout" Target="../slideLayouts/slideLayout1456.xml"/><Relationship Id="rId7" Type="http://schemas.openxmlformats.org/officeDocument/2006/relationships/slideLayout" Target="../slideLayouts/slideLayout1322.xml"/><Relationship Id="rId162" Type="http://schemas.openxmlformats.org/officeDocument/2006/relationships/slideLayout" Target="../slideLayouts/slideLayout1477.xml"/><Relationship Id="rId183" Type="http://schemas.openxmlformats.org/officeDocument/2006/relationships/slideLayout" Target="../slideLayouts/slideLayout1498.xml"/><Relationship Id="rId218" Type="http://schemas.openxmlformats.org/officeDocument/2006/relationships/slideLayout" Target="../slideLayouts/slideLayout1533.xml"/><Relationship Id="rId239" Type="http://schemas.openxmlformats.org/officeDocument/2006/relationships/slideLayout" Target="../slideLayouts/slideLayout1554.xml"/><Relationship Id="rId250" Type="http://schemas.openxmlformats.org/officeDocument/2006/relationships/slideLayout" Target="../slideLayouts/slideLayout1565.xml"/><Relationship Id="rId271" Type="http://schemas.openxmlformats.org/officeDocument/2006/relationships/slideLayout" Target="../slideLayouts/slideLayout1586.xml"/><Relationship Id="rId24" Type="http://schemas.openxmlformats.org/officeDocument/2006/relationships/slideLayout" Target="../slideLayouts/slideLayout1339.xml"/><Relationship Id="rId45" Type="http://schemas.openxmlformats.org/officeDocument/2006/relationships/slideLayout" Target="../slideLayouts/slideLayout1360.xml"/><Relationship Id="rId66" Type="http://schemas.openxmlformats.org/officeDocument/2006/relationships/slideLayout" Target="../slideLayouts/slideLayout1381.xml"/><Relationship Id="rId87" Type="http://schemas.openxmlformats.org/officeDocument/2006/relationships/slideLayout" Target="../slideLayouts/slideLayout1402.xml"/><Relationship Id="rId110" Type="http://schemas.openxmlformats.org/officeDocument/2006/relationships/slideLayout" Target="../slideLayouts/slideLayout1425.xml"/><Relationship Id="rId131" Type="http://schemas.openxmlformats.org/officeDocument/2006/relationships/slideLayout" Target="../slideLayouts/slideLayout1446.xml"/><Relationship Id="rId152" Type="http://schemas.openxmlformats.org/officeDocument/2006/relationships/slideLayout" Target="../slideLayouts/slideLayout1467.xml"/><Relationship Id="rId173" Type="http://schemas.openxmlformats.org/officeDocument/2006/relationships/slideLayout" Target="../slideLayouts/slideLayout1488.xml"/><Relationship Id="rId194" Type="http://schemas.openxmlformats.org/officeDocument/2006/relationships/slideLayout" Target="../slideLayouts/slideLayout1509.xml"/><Relationship Id="rId208" Type="http://schemas.openxmlformats.org/officeDocument/2006/relationships/slideLayout" Target="../slideLayouts/slideLayout1523.xml"/><Relationship Id="rId229" Type="http://schemas.openxmlformats.org/officeDocument/2006/relationships/slideLayout" Target="../slideLayouts/slideLayout1544.xml"/><Relationship Id="rId240" Type="http://schemas.openxmlformats.org/officeDocument/2006/relationships/slideLayout" Target="../slideLayouts/slideLayout1555.xml"/><Relationship Id="rId261" Type="http://schemas.openxmlformats.org/officeDocument/2006/relationships/slideLayout" Target="../slideLayouts/slideLayout1576.xml"/><Relationship Id="rId14" Type="http://schemas.openxmlformats.org/officeDocument/2006/relationships/slideLayout" Target="../slideLayouts/slideLayout1329.xml"/><Relationship Id="rId35" Type="http://schemas.openxmlformats.org/officeDocument/2006/relationships/slideLayout" Target="../slideLayouts/slideLayout1350.xml"/><Relationship Id="rId56" Type="http://schemas.openxmlformats.org/officeDocument/2006/relationships/slideLayout" Target="../slideLayouts/slideLayout1371.xml"/><Relationship Id="rId77" Type="http://schemas.openxmlformats.org/officeDocument/2006/relationships/slideLayout" Target="../slideLayouts/slideLayout1392.xml"/><Relationship Id="rId100" Type="http://schemas.openxmlformats.org/officeDocument/2006/relationships/slideLayout" Target="../slideLayouts/slideLayout1415.xml"/><Relationship Id="rId282" Type="http://schemas.openxmlformats.org/officeDocument/2006/relationships/slideLayout" Target="../slideLayouts/slideLayout1597.xml"/><Relationship Id="rId8" Type="http://schemas.openxmlformats.org/officeDocument/2006/relationships/slideLayout" Target="../slideLayouts/slideLayout1323.xml"/><Relationship Id="rId98" Type="http://schemas.openxmlformats.org/officeDocument/2006/relationships/slideLayout" Target="../slideLayouts/slideLayout1413.xml"/><Relationship Id="rId121" Type="http://schemas.openxmlformats.org/officeDocument/2006/relationships/slideLayout" Target="../slideLayouts/slideLayout1436.xml"/><Relationship Id="rId142" Type="http://schemas.openxmlformats.org/officeDocument/2006/relationships/slideLayout" Target="../slideLayouts/slideLayout1457.xml"/><Relationship Id="rId163" Type="http://schemas.openxmlformats.org/officeDocument/2006/relationships/slideLayout" Target="../slideLayouts/slideLayout1478.xml"/><Relationship Id="rId184" Type="http://schemas.openxmlformats.org/officeDocument/2006/relationships/slideLayout" Target="../slideLayouts/slideLayout1499.xml"/><Relationship Id="rId219" Type="http://schemas.openxmlformats.org/officeDocument/2006/relationships/slideLayout" Target="../slideLayouts/slideLayout1534.xml"/><Relationship Id="rId230" Type="http://schemas.openxmlformats.org/officeDocument/2006/relationships/slideLayout" Target="../slideLayouts/slideLayout1545.xml"/><Relationship Id="rId251" Type="http://schemas.openxmlformats.org/officeDocument/2006/relationships/slideLayout" Target="../slideLayouts/slideLayout1566.xml"/><Relationship Id="rId25" Type="http://schemas.openxmlformats.org/officeDocument/2006/relationships/slideLayout" Target="../slideLayouts/slideLayout1340.xml"/><Relationship Id="rId46" Type="http://schemas.openxmlformats.org/officeDocument/2006/relationships/slideLayout" Target="../slideLayouts/slideLayout1361.xml"/><Relationship Id="rId67" Type="http://schemas.openxmlformats.org/officeDocument/2006/relationships/slideLayout" Target="../slideLayouts/slideLayout1382.xml"/><Relationship Id="rId272" Type="http://schemas.openxmlformats.org/officeDocument/2006/relationships/slideLayout" Target="../slideLayouts/slideLayout1587.xml"/><Relationship Id="rId88" Type="http://schemas.openxmlformats.org/officeDocument/2006/relationships/slideLayout" Target="../slideLayouts/slideLayout1403.xml"/><Relationship Id="rId111" Type="http://schemas.openxmlformats.org/officeDocument/2006/relationships/slideLayout" Target="../slideLayouts/slideLayout1426.xml"/><Relationship Id="rId132" Type="http://schemas.openxmlformats.org/officeDocument/2006/relationships/slideLayout" Target="../slideLayouts/slideLayout1447.xml"/><Relationship Id="rId153" Type="http://schemas.openxmlformats.org/officeDocument/2006/relationships/slideLayout" Target="../slideLayouts/slideLayout1468.xml"/><Relationship Id="rId174" Type="http://schemas.openxmlformats.org/officeDocument/2006/relationships/slideLayout" Target="../slideLayouts/slideLayout1489.xml"/><Relationship Id="rId195" Type="http://schemas.openxmlformats.org/officeDocument/2006/relationships/slideLayout" Target="../slideLayouts/slideLayout1510.xml"/><Relationship Id="rId209" Type="http://schemas.openxmlformats.org/officeDocument/2006/relationships/slideLayout" Target="../slideLayouts/slideLayout1524.xml"/><Relationship Id="rId220" Type="http://schemas.openxmlformats.org/officeDocument/2006/relationships/slideLayout" Target="../slideLayouts/slideLayout1535.xml"/><Relationship Id="rId241" Type="http://schemas.openxmlformats.org/officeDocument/2006/relationships/slideLayout" Target="../slideLayouts/slideLayout1556.xml"/><Relationship Id="rId15" Type="http://schemas.openxmlformats.org/officeDocument/2006/relationships/slideLayout" Target="../slideLayouts/slideLayout1330.xml"/><Relationship Id="rId36" Type="http://schemas.openxmlformats.org/officeDocument/2006/relationships/slideLayout" Target="../slideLayouts/slideLayout1351.xml"/><Relationship Id="rId57" Type="http://schemas.openxmlformats.org/officeDocument/2006/relationships/slideLayout" Target="../slideLayouts/slideLayout1372.xml"/><Relationship Id="rId262" Type="http://schemas.openxmlformats.org/officeDocument/2006/relationships/slideLayout" Target="../slideLayouts/slideLayout1577.xml"/><Relationship Id="rId283" Type="http://schemas.openxmlformats.org/officeDocument/2006/relationships/slideLayout" Target="../slideLayouts/slideLayout1598.xml"/><Relationship Id="rId78" Type="http://schemas.openxmlformats.org/officeDocument/2006/relationships/slideLayout" Target="../slideLayouts/slideLayout1393.xml"/><Relationship Id="rId99" Type="http://schemas.openxmlformats.org/officeDocument/2006/relationships/slideLayout" Target="../slideLayouts/slideLayout1414.xml"/><Relationship Id="rId101" Type="http://schemas.openxmlformats.org/officeDocument/2006/relationships/slideLayout" Target="../slideLayouts/slideLayout1416.xml"/><Relationship Id="rId122" Type="http://schemas.openxmlformats.org/officeDocument/2006/relationships/slideLayout" Target="../slideLayouts/slideLayout1437.xml"/><Relationship Id="rId143" Type="http://schemas.openxmlformats.org/officeDocument/2006/relationships/slideLayout" Target="../slideLayouts/slideLayout1458.xml"/><Relationship Id="rId164" Type="http://schemas.openxmlformats.org/officeDocument/2006/relationships/slideLayout" Target="../slideLayouts/slideLayout1479.xml"/><Relationship Id="rId185" Type="http://schemas.openxmlformats.org/officeDocument/2006/relationships/slideLayout" Target="../slideLayouts/slideLayout1500.xml"/><Relationship Id="rId9" Type="http://schemas.openxmlformats.org/officeDocument/2006/relationships/slideLayout" Target="../slideLayouts/slideLayout1324.xml"/><Relationship Id="rId210" Type="http://schemas.openxmlformats.org/officeDocument/2006/relationships/slideLayout" Target="../slideLayouts/slideLayout1525.xml"/><Relationship Id="rId26" Type="http://schemas.openxmlformats.org/officeDocument/2006/relationships/slideLayout" Target="../slideLayouts/slideLayout1341.xml"/><Relationship Id="rId231" Type="http://schemas.openxmlformats.org/officeDocument/2006/relationships/slideLayout" Target="../slideLayouts/slideLayout1546.xml"/><Relationship Id="rId252" Type="http://schemas.openxmlformats.org/officeDocument/2006/relationships/slideLayout" Target="../slideLayouts/slideLayout1567.xml"/><Relationship Id="rId273" Type="http://schemas.openxmlformats.org/officeDocument/2006/relationships/slideLayout" Target="../slideLayouts/slideLayout1588.xml"/><Relationship Id="rId47" Type="http://schemas.openxmlformats.org/officeDocument/2006/relationships/slideLayout" Target="../slideLayouts/slideLayout1362.xml"/><Relationship Id="rId68" Type="http://schemas.openxmlformats.org/officeDocument/2006/relationships/slideLayout" Target="../slideLayouts/slideLayout1383.xml"/><Relationship Id="rId89" Type="http://schemas.openxmlformats.org/officeDocument/2006/relationships/slideLayout" Target="../slideLayouts/slideLayout1404.xml"/><Relationship Id="rId112" Type="http://schemas.openxmlformats.org/officeDocument/2006/relationships/slideLayout" Target="../slideLayouts/slideLayout1427.xml"/><Relationship Id="rId133" Type="http://schemas.openxmlformats.org/officeDocument/2006/relationships/slideLayout" Target="../slideLayouts/slideLayout1448.xml"/><Relationship Id="rId154" Type="http://schemas.openxmlformats.org/officeDocument/2006/relationships/slideLayout" Target="../slideLayouts/slideLayout1469.xml"/><Relationship Id="rId175" Type="http://schemas.openxmlformats.org/officeDocument/2006/relationships/slideLayout" Target="../slideLayouts/slideLayout1490.xml"/><Relationship Id="rId196" Type="http://schemas.openxmlformats.org/officeDocument/2006/relationships/slideLayout" Target="../slideLayouts/slideLayout1511.xml"/><Relationship Id="rId200" Type="http://schemas.openxmlformats.org/officeDocument/2006/relationships/slideLayout" Target="../slideLayouts/slideLayout1515.xml"/><Relationship Id="rId16" Type="http://schemas.openxmlformats.org/officeDocument/2006/relationships/slideLayout" Target="../slideLayouts/slideLayout1331.xml"/><Relationship Id="rId221" Type="http://schemas.openxmlformats.org/officeDocument/2006/relationships/slideLayout" Target="../slideLayouts/slideLayout1536.xml"/><Relationship Id="rId242" Type="http://schemas.openxmlformats.org/officeDocument/2006/relationships/slideLayout" Target="../slideLayouts/slideLayout1557.xml"/><Relationship Id="rId263" Type="http://schemas.openxmlformats.org/officeDocument/2006/relationships/slideLayout" Target="../slideLayouts/slideLayout1578.xml"/><Relationship Id="rId284" Type="http://schemas.openxmlformats.org/officeDocument/2006/relationships/slideLayout" Target="../slideLayouts/slideLayout1599.xml"/><Relationship Id="rId37" Type="http://schemas.openxmlformats.org/officeDocument/2006/relationships/slideLayout" Target="../slideLayouts/slideLayout1352.xml"/><Relationship Id="rId58" Type="http://schemas.openxmlformats.org/officeDocument/2006/relationships/slideLayout" Target="../slideLayouts/slideLayout1373.xml"/><Relationship Id="rId79" Type="http://schemas.openxmlformats.org/officeDocument/2006/relationships/slideLayout" Target="../slideLayouts/slideLayout1394.xml"/><Relationship Id="rId102" Type="http://schemas.openxmlformats.org/officeDocument/2006/relationships/slideLayout" Target="../slideLayouts/slideLayout1417.xml"/><Relationship Id="rId123" Type="http://schemas.openxmlformats.org/officeDocument/2006/relationships/slideLayout" Target="../slideLayouts/slideLayout1438.xml"/><Relationship Id="rId144" Type="http://schemas.openxmlformats.org/officeDocument/2006/relationships/slideLayout" Target="../slideLayouts/slideLayout1459.xml"/><Relationship Id="rId90" Type="http://schemas.openxmlformats.org/officeDocument/2006/relationships/slideLayout" Target="../slideLayouts/slideLayout1405.xml"/><Relationship Id="rId165" Type="http://schemas.openxmlformats.org/officeDocument/2006/relationships/slideLayout" Target="../slideLayouts/slideLayout1480.xml"/><Relationship Id="rId186" Type="http://schemas.openxmlformats.org/officeDocument/2006/relationships/slideLayout" Target="../slideLayouts/slideLayout1501.xml"/><Relationship Id="rId211" Type="http://schemas.openxmlformats.org/officeDocument/2006/relationships/slideLayout" Target="../slideLayouts/slideLayout1526.xml"/><Relationship Id="rId232" Type="http://schemas.openxmlformats.org/officeDocument/2006/relationships/slideLayout" Target="../slideLayouts/slideLayout1547.xml"/><Relationship Id="rId253" Type="http://schemas.openxmlformats.org/officeDocument/2006/relationships/slideLayout" Target="../slideLayouts/slideLayout1568.xml"/><Relationship Id="rId274" Type="http://schemas.openxmlformats.org/officeDocument/2006/relationships/slideLayout" Target="../slideLayouts/slideLayout1589.xml"/><Relationship Id="rId27" Type="http://schemas.openxmlformats.org/officeDocument/2006/relationships/slideLayout" Target="../slideLayouts/slideLayout1342.xml"/><Relationship Id="rId48" Type="http://schemas.openxmlformats.org/officeDocument/2006/relationships/slideLayout" Target="../slideLayouts/slideLayout1363.xml"/><Relationship Id="rId69" Type="http://schemas.openxmlformats.org/officeDocument/2006/relationships/slideLayout" Target="../slideLayouts/slideLayout1384.xml"/><Relationship Id="rId113" Type="http://schemas.openxmlformats.org/officeDocument/2006/relationships/slideLayout" Target="../slideLayouts/slideLayout1428.xml"/><Relationship Id="rId134" Type="http://schemas.openxmlformats.org/officeDocument/2006/relationships/slideLayout" Target="../slideLayouts/slideLayout1449.xml"/><Relationship Id="rId80" Type="http://schemas.openxmlformats.org/officeDocument/2006/relationships/slideLayout" Target="../slideLayouts/slideLayout1395.xml"/><Relationship Id="rId155" Type="http://schemas.openxmlformats.org/officeDocument/2006/relationships/slideLayout" Target="../slideLayouts/slideLayout1470.xml"/><Relationship Id="rId176" Type="http://schemas.openxmlformats.org/officeDocument/2006/relationships/slideLayout" Target="../slideLayouts/slideLayout1491.xml"/><Relationship Id="rId197" Type="http://schemas.openxmlformats.org/officeDocument/2006/relationships/slideLayout" Target="../slideLayouts/slideLayout1512.xml"/><Relationship Id="rId201" Type="http://schemas.openxmlformats.org/officeDocument/2006/relationships/slideLayout" Target="../slideLayouts/slideLayout1516.xml"/><Relationship Id="rId222" Type="http://schemas.openxmlformats.org/officeDocument/2006/relationships/slideLayout" Target="../slideLayouts/slideLayout1537.xml"/><Relationship Id="rId243" Type="http://schemas.openxmlformats.org/officeDocument/2006/relationships/slideLayout" Target="../slideLayouts/slideLayout1558.xml"/><Relationship Id="rId264" Type="http://schemas.openxmlformats.org/officeDocument/2006/relationships/slideLayout" Target="../slideLayouts/slideLayout1579.xml"/><Relationship Id="rId285" Type="http://schemas.openxmlformats.org/officeDocument/2006/relationships/slideLayout" Target="../slideLayouts/slideLayout1600.xml"/><Relationship Id="rId17" Type="http://schemas.openxmlformats.org/officeDocument/2006/relationships/slideLayout" Target="../slideLayouts/slideLayout1332.xml"/><Relationship Id="rId38" Type="http://schemas.openxmlformats.org/officeDocument/2006/relationships/slideLayout" Target="../slideLayouts/slideLayout1353.xml"/><Relationship Id="rId59" Type="http://schemas.openxmlformats.org/officeDocument/2006/relationships/slideLayout" Target="../slideLayouts/slideLayout1374.xml"/><Relationship Id="rId103" Type="http://schemas.openxmlformats.org/officeDocument/2006/relationships/slideLayout" Target="../slideLayouts/slideLayout1418.xml"/><Relationship Id="rId124" Type="http://schemas.openxmlformats.org/officeDocument/2006/relationships/slideLayout" Target="../slideLayouts/slideLayout1439.xml"/><Relationship Id="rId70" Type="http://schemas.openxmlformats.org/officeDocument/2006/relationships/slideLayout" Target="../slideLayouts/slideLayout1385.xml"/><Relationship Id="rId91" Type="http://schemas.openxmlformats.org/officeDocument/2006/relationships/slideLayout" Target="../slideLayouts/slideLayout1406.xml"/><Relationship Id="rId145" Type="http://schemas.openxmlformats.org/officeDocument/2006/relationships/slideLayout" Target="../slideLayouts/slideLayout1460.xml"/><Relationship Id="rId166" Type="http://schemas.openxmlformats.org/officeDocument/2006/relationships/slideLayout" Target="../slideLayouts/slideLayout1481.xml"/><Relationship Id="rId187" Type="http://schemas.openxmlformats.org/officeDocument/2006/relationships/slideLayout" Target="../slideLayouts/slideLayout1502.xml"/><Relationship Id="rId1" Type="http://schemas.openxmlformats.org/officeDocument/2006/relationships/slideLayout" Target="../slideLayouts/slideLayout1316.xml"/><Relationship Id="rId212" Type="http://schemas.openxmlformats.org/officeDocument/2006/relationships/slideLayout" Target="../slideLayouts/slideLayout1527.xml"/><Relationship Id="rId233" Type="http://schemas.openxmlformats.org/officeDocument/2006/relationships/slideLayout" Target="../slideLayouts/slideLayout1548.xml"/><Relationship Id="rId254" Type="http://schemas.openxmlformats.org/officeDocument/2006/relationships/slideLayout" Target="../slideLayouts/slideLayout1569.xml"/><Relationship Id="rId28" Type="http://schemas.openxmlformats.org/officeDocument/2006/relationships/slideLayout" Target="../slideLayouts/slideLayout1343.xml"/><Relationship Id="rId49" Type="http://schemas.openxmlformats.org/officeDocument/2006/relationships/slideLayout" Target="../slideLayouts/slideLayout1364.xml"/><Relationship Id="rId114" Type="http://schemas.openxmlformats.org/officeDocument/2006/relationships/slideLayout" Target="../slideLayouts/slideLayout1429.xml"/><Relationship Id="rId275" Type="http://schemas.openxmlformats.org/officeDocument/2006/relationships/slideLayout" Target="../slideLayouts/slideLayout1590.xml"/><Relationship Id="rId60" Type="http://schemas.openxmlformats.org/officeDocument/2006/relationships/slideLayout" Target="../slideLayouts/slideLayout1375.xml"/><Relationship Id="rId81" Type="http://schemas.openxmlformats.org/officeDocument/2006/relationships/slideLayout" Target="../slideLayouts/slideLayout1396.xml"/><Relationship Id="rId135" Type="http://schemas.openxmlformats.org/officeDocument/2006/relationships/slideLayout" Target="../slideLayouts/slideLayout1450.xml"/><Relationship Id="rId156" Type="http://schemas.openxmlformats.org/officeDocument/2006/relationships/slideLayout" Target="../slideLayouts/slideLayout1471.xml"/><Relationship Id="rId177" Type="http://schemas.openxmlformats.org/officeDocument/2006/relationships/slideLayout" Target="../slideLayouts/slideLayout1492.xml"/><Relationship Id="rId198" Type="http://schemas.openxmlformats.org/officeDocument/2006/relationships/slideLayout" Target="../slideLayouts/slideLayout1513.xml"/><Relationship Id="rId202" Type="http://schemas.openxmlformats.org/officeDocument/2006/relationships/slideLayout" Target="../slideLayouts/slideLayout1517.xml"/><Relationship Id="rId223" Type="http://schemas.openxmlformats.org/officeDocument/2006/relationships/slideLayout" Target="../slideLayouts/slideLayout1538.xml"/><Relationship Id="rId244" Type="http://schemas.openxmlformats.org/officeDocument/2006/relationships/slideLayout" Target="../slideLayouts/slideLayout1559.xml"/><Relationship Id="rId18" Type="http://schemas.openxmlformats.org/officeDocument/2006/relationships/slideLayout" Target="../slideLayouts/slideLayout1333.xml"/><Relationship Id="rId39" Type="http://schemas.openxmlformats.org/officeDocument/2006/relationships/slideLayout" Target="../slideLayouts/slideLayout1354.xml"/><Relationship Id="rId265" Type="http://schemas.openxmlformats.org/officeDocument/2006/relationships/slideLayout" Target="../slideLayouts/slideLayout1580.xml"/><Relationship Id="rId286" Type="http://schemas.openxmlformats.org/officeDocument/2006/relationships/slideLayout" Target="../slideLayouts/slideLayout1601.xml"/><Relationship Id="rId50" Type="http://schemas.openxmlformats.org/officeDocument/2006/relationships/slideLayout" Target="../slideLayouts/slideLayout1365.xml"/><Relationship Id="rId104" Type="http://schemas.openxmlformats.org/officeDocument/2006/relationships/slideLayout" Target="../slideLayouts/slideLayout1419.xml"/><Relationship Id="rId125" Type="http://schemas.openxmlformats.org/officeDocument/2006/relationships/slideLayout" Target="../slideLayouts/slideLayout1440.xml"/><Relationship Id="rId146" Type="http://schemas.openxmlformats.org/officeDocument/2006/relationships/slideLayout" Target="../slideLayouts/slideLayout1461.xml"/><Relationship Id="rId167" Type="http://schemas.openxmlformats.org/officeDocument/2006/relationships/slideLayout" Target="../slideLayouts/slideLayout1482.xml"/><Relationship Id="rId188" Type="http://schemas.openxmlformats.org/officeDocument/2006/relationships/slideLayout" Target="../slideLayouts/slideLayout1503.xml"/><Relationship Id="rId71" Type="http://schemas.openxmlformats.org/officeDocument/2006/relationships/slideLayout" Target="../slideLayouts/slideLayout1386.xml"/><Relationship Id="rId92" Type="http://schemas.openxmlformats.org/officeDocument/2006/relationships/slideLayout" Target="../slideLayouts/slideLayout1407.xml"/><Relationship Id="rId213" Type="http://schemas.openxmlformats.org/officeDocument/2006/relationships/slideLayout" Target="../slideLayouts/slideLayout1528.xml"/><Relationship Id="rId234" Type="http://schemas.openxmlformats.org/officeDocument/2006/relationships/slideLayout" Target="../slideLayouts/slideLayout1549.xml"/><Relationship Id="rId2" Type="http://schemas.openxmlformats.org/officeDocument/2006/relationships/slideLayout" Target="../slideLayouts/slideLayout1317.xml"/><Relationship Id="rId29" Type="http://schemas.openxmlformats.org/officeDocument/2006/relationships/slideLayout" Target="../slideLayouts/slideLayout1344.xml"/><Relationship Id="rId255" Type="http://schemas.openxmlformats.org/officeDocument/2006/relationships/slideLayout" Target="../slideLayouts/slideLayout1570.xml"/><Relationship Id="rId276" Type="http://schemas.openxmlformats.org/officeDocument/2006/relationships/slideLayout" Target="../slideLayouts/slideLayout1591.xml"/><Relationship Id="rId40" Type="http://schemas.openxmlformats.org/officeDocument/2006/relationships/slideLayout" Target="../slideLayouts/slideLayout1355.xml"/><Relationship Id="rId115" Type="http://schemas.openxmlformats.org/officeDocument/2006/relationships/slideLayout" Target="../slideLayouts/slideLayout1430.xml"/><Relationship Id="rId136" Type="http://schemas.openxmlformats.org/officeDocument/2006/relationships/slideLayout" Target="../slideLayouts/slideLayout1451.xml"/><Relationship Id="rId157" Type="http://schemas.openxmlformats.org/officeDocument/2006/relationships/slideLayout" Target="../slideLayouts/slideLayout1472.xml"/><Relationship Id="rId178" Type="http://schemas.openxmlformats.org/officeDocument/2006/relationships/slideLayout" Target="../slideLayouts/slideLayout1493.xml"/><Relationship Id="rId61" Type="http://schemas.openxmlformats.org/officeDocument/2006/relationships/slideLayout" Target="../slideLayouts/slideLayout1376.xml"/><Relationship Id="rId82" Type="http://schemas.openxmlformats.org/officeDocument/2006/relationships/slideLayout" Target="../slideLayouts/slideLayout1397.xml"/><Relationship Id="rId199" Type="http://schemas.openxmlformats.org/officeDocument/2006/relationships/slideLayout" Target="../slideLayouts/slideLayout1514.xml"/><Relationship Id="rId203" Type="http://schemas.openxmlformats.org/officeDocument/2006/relationships/slideLayout" Target="../slideLayouts/slideLayout1518.xml"/><Relationship Id="rId19" Type="http://schemas.openxmlformats.org/officeDocument/2006/relationships/slideLayout" Target="../slideLayouts/slideLayout1334.xml"/><Relationship Id="rId224" Type="http://schemas.openxmlformats.org/officeDocument/2006/relationships/slideLayout" Target="../slideLayouts/slideLayout1539.xml"/><Relationship Id="rId245" Type="http://schemas.openxmlformats.org/officeDocument/2006/relationships/slideLayout" Target="../slideLayouts/slideLayout1560.xml"/><Relationship Id="rId266" Type="http://schemas.openxmlformats.org/officeDocument/2006/relationships/slideLayout" Target="../slideLayouts/slideLayout1581.xml"/><Relationship Id="rId287" Type="http://schemas.openxmlformats.org/officeDocument/2006/relationships/theme" Target="../theme/theme7.xml"/><Relationship Id="rId30" Type="http://schemas.openxmlformats.org/officeDocument/2006/relationships/slideLayout" Target="../slideLayouts/slideLayout1345.xml"/><Relationship Id="rId105" Type="http://schemas.openxmlformats.org/officeDocument/2006/relationships/slideLayout" Target="../slideLayouts/slideLayout1420.xml"/><Relationship Id="rId126" Type="http://schemas.openxmlformats.org/officeDocument/2006/relationships/slideLayout" Target="../slideLayouts/slideLayout1441.xml"/><Relationship Id="rId147" Type="http://schemas.openxmlformats.org/officeDocument/2006/relationships/slideLayout" Target="../slideLayouts/slideLayout1462.xml"/><Relationship Id="rId168" Type="http://schemas.openxmlformats.org/officeDocument/2006/relationships/slideLayout" Target="../slideLayouts/slideLayout1483.xml"/><Relationship Id="rId51" Type="http://schemas.openxmlformats.org/officeDocument/2006/relationships/slideLayout" Target="../slideLayouts/slideLayout1366.xml"/><Relationship Id="rId72" Type="http://schemas.openxmlformats.org/officeDocument/2006/relationships/slideLayout" Target="../slideLayouts/slideLayout1387.xml"/><Relationship Id="rId93" Type="http://schemas.openxmlformats.org/officeDocument/2006/relationships/slideLayout" Target="../slideLayouts/slideLayout1408.xml"/><Relationship Id="rId189" Type="http://schemas.openxmlformats.org/officeDocument/2006/relationships/slideLayout" Target="../slideLayouts/slideLayout1504.xml"/><Relationship Id="rId3" Type="http://schemas.openxmlformats.org/officeDocument/2006/relationships/slideLayout" Target="../slideLayouts/slideLayout1318.xml"/><Relationship Id="rId214" Type="http://schemas.openxmlformats.org/officeDocument/2006/relationships/slideLayout" Target="../slideLayouts/slideLayout1529.xml"/><Relationship Id="rId235" Type="http://schemas.openxmlformats.org/officeDocument/2006/relationships/slideLayout" Target="../slideLayouts/slideLayout1550.xml"/><Relationship Id="rId256" Type="http://schemas.openxmlformats.org/officeDocument/2006/relationships/slideLayout" Target="../slideLayouts/slideLayout1571.xml"/><Relationship Id="rId277" Type="http://schemas.openxmlformats.org/officeDocument/2006/relationships/slideLayout" Target="../slideLayouts/slideLayout1592.xml"/><Relationship Id="rId116" Type="http://schemas.openxmlformats.org/officeDocument/2006/relationships/slideLayout" Target="../slideLayouts/slideLayout1431.xml"/><Relationship Id="rId137" Type="http://schemas.openxmlformats.org/officeDocument/2006/relationships/slideLayout" Target="../slideLayouts/slideLayout1452.xml"/><Relationship Id="rId158" Type="http://schemas.openxmlformats.org/officeDocument/2006/relationships/slideLayout" Target="../slideLayouts/slideLayout1473.xml"/><Relationship Id="rId20" Type="http://schemas.openxmlformats.org/officeDocument/2006/relationships/slideLayout" Target="../slideLayouts/slideLayout1335.xml"/><Relationship Id="rId41" Type="http://schemas.openxmlformats.org/officeDocument/2006/relationships/slideLayout" Target="../slideLayouts/slideLayout1356.xml"/><Relationship Id="rId62" Type="http://schemas.openxmlformats.org/officeDocument/2006/relationships/slideLayout" Target="../slideLayouts/slideLayout1377.xml"/><Relationship Id="rId83" Type="http://schemas.openxmlformats.org/officeDocument/2006/relationships/slideLayout" Target="../slideLayouts/slideLayout1398.xml"/><Relationship Id="rId179" Type="http://schemas.openxmlformats.org/officeDocument/2006/relationships/slideLayout" Target="../slideLayouts/slideLayout1494.xml"/><Relationship Id="rId190" Type="http://schemas.openxmlformats.org/officeDocument/2006/relationships/slideLayout" Target="../slideLayouts/slideLayout1505.xml"/><Relationship Id="rId204" Type="http://schemas.openxmlformats.org/officeDocument/2006/relationships/slideLayout" Target="../slideLayouts/slideLayout1519.xml"/><Relationship Id="rId225" Type="http://schemas.openxmlformats.org/officeDocument/2006/relationships/slideLayout" Target="../slideLayouts/slideLayout1540.xml"/><Relationship Id="rId246" Type="http://schemas.openxmlformats.org/officeDocument/2006/relationships/slideLayout" Target="../slideLayouts/slideLayout1561.xml"/><Relationship Id="rId267" Type="http://schemas.openxmlformats.org/officeDocument/2006/relationships/slideLayout" Target="../slideLayouts/slideLayout1582.xml"/><Relationship Id="rId106" Type="http://schemas.openxmlformats.org/officeDocument/2006/relationships/slideLayout" Target="../slideLayouts/slideLayout1421.xml"/><Relationship Id="rId127" Type="http://schemas.openxmlformats.org/officeDocument/2006/relationships/slideLayout" Target="../slideLayouts/slideLayout1442.xml"/><Relationship Id="rId10" Type="http://schemas.openxmlformats.org/officeDocument/2006/relationships/slideLayout" Target="../slideLayouts/slideLayout1325.xml"/><Relationship Id="rId31" Type="http://schemas.openxmlformats.org/officeDocument/2006/relationships/slideLayout" Target="../slideLayouts/slideLayout1346.xml"/><Relationship Id="rId52" Type="http://schemas.openxmlformats.org/officeDocument/2006/relationships/slideLayout" Target="../slideLayouts/slideLayout1367.xml"/><Relationship Id="rId73" Type="http://schemas.openxmlformats.org/officeDocument/2006/relationships/slideLayout" Target="../slideLayouts/slideLayout1388.xml"/><Relationship Id="rId94" Type="http://schemas.openxmlformats.org/officeDocument/2006/relationships/slideLayout" Target="../slideLayouts/slideLayout1409.xml"/><Relationship Id="rId148" Type="http://schemas.openxmlformats.org/officeDocument/2006/relationships/slideLayout" Target="../slideLayouts/slideLayout1463.xml"/><Relationship Id="rId169" Type="http://schemas.openxmlformats.org/officeDocument/2006/relationships/slideLayout" Target="../slideLayouts/slideLayout1484.xml"/><Relationship Id="rId4" Type="http://schemas.openxmlformats.org/officeDocument/2006/relationships/slideLayout" Target="../slideLayouts/slideLayout1319.xml"/><Relationship Id="rId180" Type="http://schemas.openxmlformats.org/officeDocument/2006/relationships/slideLayout" Target="../slideLayouts/slideLayout1495.xml"/><Relationship Id="rId215" Type="http://schemas.openxmlformats.org/officeDocument/2006/relationships/slideLayout" Target="../slideLayouts/slideLayout1530.xml"/><Relationship Id="rId236" Type="http://schemas.openxmlformats.org/officeDocument/2006/relationships/slideLayout" Target="../slideLayouts/slideLayout1551.xml"/><Relationship Id="rId257" Type="http://schemas.openxmlformats.org/officeDocument/2006/relationships/slideLayout" Target="../slideLayouts/slideLayout1572.xml"/><Relationship Id="rId278" Type="http://schemas.openxmlformats.org/officeDocument/2006/relationships/slideLayout" Target="../slideLayouts/slideLayout1593.xml"/><Relationship Id="rId42" Type="http://schemas.openxmlformats.org/officeDocument/2006/relationships/slideLayout" Target="../slideLayouts/slideLayout1357.xml"/><Relationship Id="rId84" Type="http://schemas.openxmlformats.org/officeDocument/2006/relationships/slideLayout" Target="../slideLayouts/slideLayout1399.xml"/><Relationship Id="rId138" Type="http://schemas.openxmlformats.org/officeDocument/2006/relationships/slideLayout" Target="../slideLayouts/slideLayout1453.xml"/><Relationship Id="rId191" Type="http://schemas.openxmlformats.org/officeDocument/2006/relationships/slideLayout" Target="../slideLayouts/slideLayout1506.xml"/><Relationship Id="rId205" Type="http://schemas.openxmlformats.org/officeDocument/2006/relationships/slideLayout" Target="../slideLayouts/slideLayout1520.xml"/><Relationship Id="rId247" Type="http://schemas.openxmlformats.org/officeDocument/2006/relationships/slideLayout" Target="../slideLayouts/slideLayout1562.xml"/><Relationship Id="rId107" Type="http://schemas.openxmlformats.org/officeDocument/2006/relationships/slideLayout" Target="../slideLayouts/slideLayout1422.xml"/><Relationship Id="rId11" Type="http://schemas.openxmlformats.org/officeDocument/2006/relationships/slideLayout" Target="../slideLayouts/slideLayout1326.xml"/><Relationship Id="rId53" Type="http://schemas.openxmlformats.org/officeDocument/2006/relationships/slideLayout" Target="../slideLayouts/slideLayout1368.xml"/><Relationship Id="rId149" Type="http://schemas.openxmlformats.org/officeDocument/2006/relationships/slideLayout" Target="../slideLayouts/slideLayout1464.xml"/><Relationship Id="rId95" Type="http://schemas.openxmlformats.org/officeDocument/2006/relationships/slideLayout" Target="../slideLayouts/slideLayout1410.xml"/><Relationship Id="rId160" Type="http://schemas.openxmlformats.org/officeDocument/2006/relationships/slideLayout" Target="../slideLayouts/slideLayout1475.xml"/><Relationship Id="rId216" Type="http://schemas.openxmlformats.org/officeDocument/2006/relationships/slideLayout" Target="../slideLayouts/slideLayout1531.xml"/><Relationship Id="rId258" Type="http://schemas.openxmlformats.org/officeDocument/2006/relationships/slideLayout" Target="../slideLayouts/slideLayout1573.xml"/><Relationship Id="rId22" Type="http://schemas.openxmlformats.org/officeDocument/2006/relationships/slideLayout" Target="../slideLayouts/slideLayout1337.xml"/><Relationship Id="rId64" Type="http://schemas.openxmlformats.org/officeDocument/2006/relationships/slideLayout" Target="../slideLayouts/slideLayout1379.xml"/><Relationship Id="rId118" Type="http://schemas.openxmlformats.org/officeDocument/2006/relationships/slideLayout" Target="../slideLayouts/slideLayout143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609.xml"/><Relationship Id="rId13" Type="http://schemas.openxmlformats.org/officeDocument/2006/relationships/slideLayout" Target="../slideLayouts/slideLayout1614.xml"/><Relationship Id="rId3" Type="http://schemas.openxmlformats.org/officeDocument/2006/relationships/slideLayout" Target="../slideLayouts/slideLayout1604.xml"/><Relationship Id="rId7" Type="http://schemas.openxmlformats.org/officeDocument/2006/relationships/slideLayout" Target="../slideLayouts/slideLayout1608.xml"/><Relationship Id="rId12" Type="http://schemas.openxmlformats.org/officeDocument/2006/relationships/slideLayout" Target="../slideLayouts/slideLayout1613.xml"/><Relationship Id="rId2" Type="http://schemas.openxmlformats.org/officeDocument/2006/relationships/slideLayout" Target="../slideLayouts/slideLayout1603.xml"/><Relationship Id="rId1" Type="http://schemas.openxmlformats.org/officeDocument/2006/relationships/slideLayout" Target="../slideLayouts/slideLayout1602.xml"/><Relationship Id="rId6" Type="http://schemas.openxmlformats.org/officeDocument/2006/relationships/slideLayout" Target="../slideLayouts/slideLayout1607.xml"/><Relationship Id="rId11" Type="http://schemas.openxmlformats.org/officeDocument/2006/relationships/slideLayout" Target="../slideLayouts/slideLayout1612.xml"/><Relationship Id="rId5" Type="http://schemas.openxmlformats.org/officeDocument/2006/relationships/slideLayout" Target="../slideLayouts/slideLayout1606.xml"/><Relationship Id="rId10" Type="http://schemas.openxmlformats.org/officeDocument/2006/relationships/slideLayout" Target="../slideLayouts/slideLayout1611.xml"/><Relationship Id="rId4" Type="http://schemas.openxmlformats.org/officeDocument/2006/relationships/slideLayout" Target="../slideLayouts/slideLayout1605.xml"/><Relationship Id="rId9" Type="http://schemas.openxmlformats.org/officeDocument/2006/relationships/slideLayout" Target="../slideLayouts/slideLayout161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622.xml"/><Relationship Id="rId3" Type="http://schemas.openxmlformats.org/officeDocument/2006/relationships/slideLayout" Target="../slideLayouts/slideLayout1617.xml"/><Relationship Id="rId7" Type="http://schemas.openxmlformats.org/officeDocument/2006/relationships/slideLayout" Target="../slideLayouts/slideLayout1621.xml"/><Relationship Id="rId12" Type="http://schemas.openxmlformats.org/officeDocument/2006/relationships/theme" Target="../theme/theme9.xml"/><Relationship Id="rId2" Type="http://schemas.openxmlformats.org/officeDocument/2006/relationships/slideLayout" Target="../slideLayouts/slideLayout1616.xml"/><Relationship Id="rId1" Type="http://schemas.openxmlformats.org/officeDocument/2006/relationships/slideLayout" Target="../slideLayouts/slideLayout1615.xml"/><Relationship Id="rId6" Type="http://schemas.openxmlformats.org/officeDocument/2006/relationships/slideLayout" Target="../slideLayouts/slideLayout1620.xml"/><Relationship Id="rId11" Type="http://schemas.openxmlformats.org/officeDocument/2006/relationships/slideLayout" Target="../slideLayouts/slideLayout1625.xml"/><Relationship Id="rId5" Type="http://schemas.openxmlformats.org/officeDocument/2006/relationships/slideLayout" Target="../slideLayouts/slideLayout1619.xml"/><Relationship Id="rId10" Type="http://schemas.openxmlformats.org/officeDocument/2006/relationships/slideLayout" Target="../slideLayouts/slideLayout1624.xml"/><Relationship Id="rId4" Type="http://schemas.openxmlformats.org/officeDocument/2006/relationships/slideLayout" Target="../slideLayouts/slideLayout1618.xml"/><Relationship Id="rId9" Type="http://schemas.openxmlformats.org/officeDocument/2006/relationships/slideLayout" Target="../slideLayouts/slideLayout16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F68BCFB-F63E-4927-A5D7-64161AC82F4D}" type="datetimeFigureOut">
              <a:rPr lang="en-US" smtClean="0"/>
              <a:t>10/31/2025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9527946-A10C-4B1D-8381-EC79B4CA6C6A}" type="slidenum">
              <a:rPr lang="en-US" smtClean="0"/>
              <a:t>‹#›</a:t>
            </a:fld>
            <a:endParaRPr lang="en-US"/>
          </a:p>
        </p:txBody>
      </p:sp>
    </p:spTree>
    <p:extLst>
      <p:ext uri="{BB962C8B-B14F-4D97-AF65-F5344CB8AC3E}">
        <p14:creationId xmlns:p14="http://schemas.microsoft.com/office/powerpoint/2010/main" val="356337886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10/31/2025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676806587"/>
      </p:ext>
    </p:extLst>
  </p:cSld>
  <p:clrMap bg1="lt1" tx1="dk1" bg2="lt2" tx2="dk2" accent1="accent1" accent2="accent2" accent3="accent3" accent4="accent4" accent5="accent5" accent6="accent6" hlink="hlink" folHlink="folHlink"/>
  <p:sldLayoutIdLst>
    <p:sldLayoutId id="2147485606" r:id="rId1"/>
    <p:sldLayoutId id="2147485607" r:id="rId2"/>
    <p:sldLayoutId id="2147485608" r:id="rId3"/>
    <p:sldLayoutId id="2147485609" r:id="rId4"/>
    <p:sldLayoutId id="2147485610" r:id="rId5"/>
    <p:sldLayoutId id="2147485611" r:id="rId6"/>
    <p:sldLayoutId id="2147485612" r:id="rId7"/>
    <p:sldLayoutId id="2147485613" r:id="rId8"/>
    <p:sldLayoutId id="2147485614" r:id="rId9"/>
    <p:sldLayoutId id="2147485615" r:id="rId10"/>
    <p:sldLayoutId id="2147485616"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128586143"/>
      </p:ext>
    </p:extLst>
  </p:cSld>
  <p:clrMap bg1="lt1" tx1="dk1" bg2="lt2" tx2="dk2" accent1="accent1" accent2="accent2" accent3="accent3" accent4="accent4" accent5="accent5" accent6="accent6" hlink="hlink" folHlink="folHlink"/>
  <p:sldLayoutIdLst>
    <p:sldLayoutId id="2147485618" r:id="rId1"/>
    <p:sldLayoutId id="2147485619" r:id="rId2"/>
    <p:sldLayoutId id="2147485620" r:id="rId3"/>
    <p:sldLayoutId id="2147485621" r:id="rId4"/>
    <p:sldLayoutId id="2147485622" r:id="rId5"/>
    <p:sldLayoutId id="2147485623" r:id="rId6"/>
    <p:sldLayoutId id="2147485624" r:id="rId7"/>
    <p:sldLayoutId id="2147485625" r:id="rId8"/>
    <p:sldLayoutId id="2147485626" r:id="rId9"/>
    <p:sldLayoutId id="2147485627" r:id="rId10"/>
    <p:sldLayoutId id="2147485628" r:id="rId11"/>
    <p:sldLayoutId id="2147485629" r:id="rId12"/>
    <p:sldLayoutId id="2147485630" r:id="rId13"/>
    <p:sldLayoutId id="2147485631" r:id="rId14"/>
    <p:sldLayoutId id="2147485632" r:id="rId15"/>
    <p:sldLayoutId id="2147485633" r:id="rId16"/>
    <p:sldLayoutId id="2147485634" r:id="rId17"/>
    <p:sldLayoutId id="2147485635" r:id="rId18"/>
    <p:sldLayoutId id="2147485636" r:id="rId19"/>
    <p:sldLayoutId id="2147485637" r:id="rId20"/>
    <p:sldLayoutId id="2147485638" r:id="rId21"/>
    <p:sldLayoutId id="2147485639" r:id="rId22"/>
    <p:sldLayoutId id="2147485640" r:id="rId23"/>
    <p:sldLayoutId id="2147485641" r:id="rId24"/>
    <p:sldLayoutId id="2147485642" r:id="rId25"/>
    <p:sldLayoutId id="2147485643" r:id="rId26"/>
    <p:sldLayoutId id="2147485644" r:id="rId27"/>
    <p:sldLayoutId id="2147485645" r:id="rId28"/>
    <p:sldLayoutId id="2147485646" r:id="rId29"/>
    <p:sldLayoutId id="2147485647" r:id="rId30"/>
    <p:sldLayoutId id="2147485648" r:id="rId31"/>
    <p:sldLayoutId id="2147485649" r:id="rId32"/>
    <p:sldLayoutId id="2147485650" r:id="rId33"/>
    <p:sldLayoutId id="2147485651" r:id="rId34"/>
    <p:sldLayoutId id="2147485652" r:id="rId35"/>
    <p:sldLayoutId id="2147485653" r:id="rId36"/>
    <p:sldLayoutId id="2147485654" r:id="rId37"/>
    <p:sldLayoutId id="2147485655" r:id="rId38"/>
    <p:sldLayoutId id="2147485656" r:id="rId39"/>
    <p:sldLayoutId id="2147485657" r:id="rId40"/>
    <p:sldLayoutId id="2147485658" r:id="rId41"/>
    <p:sldLayoutId id="2147485659" r:id="rId42"/>
    <p:sldLayoutId id="2147485660" r:id="rId43"/>
    <p:sldLayoutId id="2147485661" r:id="rId44"/>
    <p:sldLayoutId id="2147485662" r:id="rId45"/>
    <p:sldLayoutId id="2147485663" r:id="rId46"/>
    <p:sldLayoutId id="2147485664" r:id="rId47"/>
    <p:sldLayoutId id="2147485665" r:id="rId48"/>
    <p:sldLayoutId id="2147485666" r:id="rId49"/>
    <p:sldLayoutId id="2147485667" r:id="rId50"/>
    <p:sldLayoutId id="2147485668" r:id="rId51"/>
    <p:sldLayoutId id="2147485669" r:id="rId52"/>
    <p:sldLayoutId id="2147485670" r:id="rId53"/>
    <p:sldLayoutId id="2147485671" r:id="rId54"/>
    <p:sldLayoutId id="2147485672" r:id="rId55"/>
    <p:sldLayoutId id="2147485673" r:id="rId56"/>
    <p:sldLayoutId id="2147485674" r:id="rId57"/>
    <p:sldLayoutId id="2147485675" r:id="rId58"/>
    <p:sldLayoutId id="2147485676" r:id="rId59"/>
    <p:sldLayoutId id="2147485677" r:id="rId60"/>
    <p:sldLayoutId id="2147485678" r:id="rId61"/>
    <p:sldLayoutId id="2147485679" r:id="rId62"/>
    <p:sldLayoutId id="2147485680" r:id="rId63"/>
    <p:sldLayoutId id="2147485681" r:id="rId64"/>
    <p:sldLayoutId id="2147485682" r:id="rId65"/>
    <p:sldLayoutId id="2147485683" r:id="rId66"/>
    <p:sldLayoutId id="2147485684" r:id="rId67"/>
    <p:sldLayoutId id="2147485685" r:id="rId68"/>
    <p:sldLayoutId id="2147485686" r:id="rId69"/>
    <p:sldLayoutId id="2147485687" r:id="rId70"/>
    <p:sldLayoutId id="2147485688" r:id="rId71"/>
    <p:sldLayoutId id="2147485689" r:id="rId72"/>
    <p:sldLayoutId id="2147485690" r:id="rId73"/>
    <p:sldLayoutId id="2147485691" r:id="rId74"/>
    <p:sldLayoutId id="2147485692" r:id="rId75"/>
    <p:sldLayoutId id="2147485693" r:id="rId76"/>
    <p:sldLayoutId id="2147485694" r:id="rId77"/>
    <p:sldLayoutId id="2147485695" r:id="rId78"/>
    <p:sldLayoutId id="2147485696" r:id="rId79"/>
    <p:sldLayoutId id="2147485697" r:id="rId80"/>
    <p:sldLayoutId id="2147485698" r:id="rId81"/>
    <p:sldLayoutId id="2147485699" r:id="rId82"/>
    <p:sldLayoutId id="2147485700" r:id="rId83"/>
    <p:sldLayoutId id="2147485701" r:id="rId84"/>
    <p:sldLayoutId id="2147485702" r:id="rId85"/>
    <p:sldLayoutId id="2147485703" r:id="rId86"/>
    <p:sldLayoutId id="2147485704" r:id="rId87"/>
    <p:sldLayoutId id="2147485705" r:id="rId88"/>
    <p:sldLayoutId id="2147485706" r:id="rId89"/>
    <p:sldLayoutId id="2147485707" r:id="rId90"/>
    <p:sldLayoutId id="2147485708" r:id="rId91"/>
    <p:sldLayoutId id="2147485709" r:id="rId92"/>
    <p:sldLayoutId id="2147485710" r:id="rId93"/>
    <p:sldLayoutId id="2147485711" r:id="rId94"/>
    <p:sldLayoutId id="2147485712" r:id="rId95"/>
    <p:sldLayoutId id="2147485713" r:id="rId96"/>
    <p:sldLayoutId id="2147485714" r:id="rId97"/>
    <p:sldLayoutId id="2147485715" r:id="rId98"/>
    <p:sldLayoutId id="2147485716" r:id="rId99"/>
    <p:sldLayoutId id="2147485717" r:id="rId100"/>
    <p:sldLayoutId id="2147485718" r:id="rId101"/>
    <p:sldLayoutId id="2147485719" r:id="rId102"/>
    <p:sldLayoutId id="2147485720" r:id="rId103"/>
    <p:sldLayoutId id="2147485721" r:id="rId104"/>
    <p:sldLayoutId id="2147485722" r:id="rId105"/>
    <p:sldLayoutId id="2147485723" r:id="rId106"/>
    <p:sldLayoutId id="2147485724" r:id="rId107"/>
    <p:sldLayoutId id="2147485725" r:id="rId108"/>
    <p:sldLayoutId id="2147485726" r:id="rId109"/>
    <p:sldLayoutId id="2147485727" r:id="rId110"/>
    <p:sldLayoutId id="2147485728" r:id="rId111"/>
    <p:sldLayoutId id="2147485729" r:id="rId112"/>
    <p:sldLayoutId id="2147485730" r:id="rId113"/>
    <p:sldLayoutId id="2147485731" r:id="rId114"/>
    <p:sldLayoutId id="2147485732" r:id="rId115"/>
    <p:sldLayoutId id="2147485733" r:id="rId116"/>
    <p:sldLayoutId id="2147485734" r:id="rId117"/>
    <p:sldLayoutId id="2147485735" r:id="rId118"/>
    <p:sldLayoutId id="2147485736" r:id="rId119"/>
    <p:sldLayoutId id="2147485737" r:id="rId120"/>
    <p:sldLayoutId id="2147485738" r:id="rId121"/>
    <p:sldLayoutId id="2147485739" r:id="rId122"/>
    <p:sldLayoutId id="2147485740" r:id="rId123"/>
    <p:sldLayoutId id="2147485741" r:id="rId124"/>
    <p:sldLayoutId id="2147485742" r:id="rId125"/>
    <p:sldLayoutId id="2147485743" r:id="rId126"/>
    <p:sldLayoutId id="2147485744" r:id="rId127"/>
    <p:sldLayoutId id="2147485745" r:id="rId128"/>
    <p:sldLayoutId id="2147485746" r:id="rId129"/>
    <p:sldLayoutId id="2147485747" r:id="rId130"/>
    <p:sldLayoutId id="2147485748" r:id="rId131"/>
    <p:sldLayoutId id="2147485749" r:id="rId132"/>
    <p:sldLayoutId id="2147485750" r:id="rId133"/>
    <p:sldLayoutId id="2147485751" r:id="rId134"/>
    <p:sldLayoutId id="2147485752" r:id="rId135"/>
    <p:sldLayoutId id="2147485753" r:id="rId136"/>
    <p:sldLayoutId id="2147485754" r:id="rId137"/>
    <p:sldLayoutId id="2147485755" r:id="rId138"/>
    <p:sldLayoutId id="2147485756" r:id="rId139"/>
    <p:sldLayoutId id="2147485757" r:id="rId140"/>
    <p:sldLayoutId id="2147485758" r:id="rId141"/>
    <p:sldLayoutId id="2147485759" r:id="rId142"/>
    <p:sldLayoutId id="2147485760" r:id="rId143"/>
    <p:sldLayoutId id="2147485761" r:id="rId144"/>
    <p:sldLayoutId id="2147485762" r:id="rId145"/>
    <p:sldLayoutId id="2147485763" r:id="rId146"/>
    <p:sldLayoutId id="2147485764" r:id="rId147"/>
    <p:sldLayoutId id="2147485765" r:id="rId148"/>
    <p:sldLayoutId id="2147485766" r:id="rId149"/>
    <p:sldLayoutId id="2147485767" r:id="rId150"/>
    <p:sldLayoutId id="2147485768" r:id="rId151"/>
    <p:sldLayoutId id="2147485769" r:id="rId152"/>
    <p:sldLayoutId id="2147485770" r:id="rId153"/>
    <p:sldLayoutId id="2147485771" r:id="rId154"/>
    <p:sldLayoutId id="2147485772" r:id="rId155"/>
    <p:sldLayoutId id="2147485773" r:id="rId156"/>
    <p:sldLayoutId id="2147485774" r:id="rId157"/>
    <p:sldLayoutId id="2147485775" r:id="rId158"/>
    <p:sldLayoutId id="2147485776" r:id="rId159"/>
    <p:sldLayoutId id="2147485777" r:id="rId160"/>
    <p:sldLayoutId id="2147485778" r:id="rId161"/>
    <p:sldLayoutId id="2147485779" r:id="rId162"/>
    <p:sldLayoutId id="2147485780" r:id="rId163"/>
    <p:sldLayoutId id="2147485781" r:id="rId164"/>
    <p:sldLayoutId id="2147485782" r:id="rId165"/>
    <p:sldLayoutId id="2147485783" r:id="rId166"/>
    <p:sldLayoutId id="2147485784" r:id="rId167"/>
    <p:sldLayoutId id="2147485785" r:id="rId168"/>
    <p:sldLayoutId id="2147485786" r:id="rId169"/>
    <p:sldLayoutId id="2147485787" r:id="rId170"/>
    <p:sldLayoutId id="2147485788" r:id="rId171"/>
    <p:sldLayoutId id="2147485789" r:id="rId172"/>
    <p:sldLayoutId id="2147485790" r:id="rId173"/>
    <p:sldLayoutId id="2147485791" r:id="rId174"/>
    <p:sldLayoutId id="2147485792" r:id="rId175"/>
    <p:sldLayoutId id="2147485793" r:id="rId176"/>
    <p:sldLayoutId id="2147485794" r:id="rId177"/>
    <p:sldLayoutId id="2147485795" r:id="rId178"/>
    <p:sldLayoutId id="2147485796" r:id="rId179"/>
    <p:sldLayoutId id="2147485797" r:id="rId180"/>
    <p:sldLayoutId id="2147485798" r:id="rId181"/>
    <p:sldLayoutId id="2147485799" r:id="rId182"/>
    <p:sldLayoutId id="2147485800" r:id="rId183"/>
    <p:sldLayoutId id="2147485801" r:id="rId184"/>
    <p:sldLayoutId id="2147485802" r:id="rId185"/>
    <p:sldLayoutId id="2147485803" r:id="rId186"/>
    <p:sldLayoutId id="2147485804" r:id="rId187"/>
    <p:sldLayoutId id="2147485805" r:id="rId188"/>
    <p:sldLayoutId id="2147485806" r:id="rId189"/>
    <p:sldLayoutId id="2147485807" r:id="rId190"/>
    <p:sldLayoutId id="2147485808" r:id="rId191"/>
    <p:sldLayoutId id="2147485809" r:id="rId192"/>
    <p:sldLayoutId id="2147485810" r:id="rId193"/>
    <p:sldLayoutId id="2147485811" r:id="rId194"/>
    <p:sldLayoutId id="2147485812" r:id="rId195"/>
    <p:sldLayoutId id="2147485813" r:id="rId196"/>
    <p:sldLayoutId id="2147485814" r:id="rId197"/>
    <p:sldLayoutId id="2147485815" r:id="rId198"/>
    <p:sldLayoutId id="2147485816" r:id="rId199"/>
    <p:sldLayoutId id="2147485817" r:id="rId200"/>
    <p:sldLayoutId id="2147485818" r:id="rId201"/>
    <p:sldLayoutId id="2147485819" r:id="rId202"/>
    <p:sldLayoutId id="2147485820" r:id="rId203"/>
    <p:sldLayoutId id="2147485821" r:id="rId204"/>
    <p:sldLayoutId id="2147485822" r:id="rId205"/>
    <p:sldLayoutId id="2147485823" r:id="rId206"/>
    <p:sldLayoutId id="2147485824" r:id="rId207"/>
    <p:sldLayoutId id="2147485825" r:id="rId208"/>
    <p:sldLayoutId id="2147485826" r:id="rId209"/>
    <p:sldLayoutId id="2147485827" r:id="rId210"/>
    <p:sldLayoutId id="2147485828" r:id="rId211"/>
    <p:sldLayoutId id="2147485829" r:id="rId212"/>
    <p:sldLayoutId id="2147485830" r:id="rId213"/>
    <p:sldLayoutId id="2147485831" r:id="rId214"/>
    <p:sldLayoutId id="2147485832" r:id="rId215"/>
    <p:sldLayoutId id="2147485833" r:id="rId216"/>
    <p:sldLayoutId id="2147485834" r:id="rId217"/>
    <p:sldLayoutId id="2147485835" r:id="rId218"/>
    <p:sldLayoutId id="2147485836" r:id="rId219"/>
    <p:sldLayoutId id="2147485837" r:id="rId220"/>
    <p:sldLayoutId id="2147485838" r:id="rId221"/>
    <p:sldLayoutId id="2147485839" r:id="rId222"/>
    <p:sldLayoutId id="2147485840" r:id="rId223"/>
    <p:sldLayoutId id="2147485841" r:id="rId224"/>
    <p:sldLayoutId id="2147485842" r:id="rId225"/>
    <p:sldLayoutId id="2147485843" r:id="rId226"/>
    <p:sldLayoutId id="2147485844" r:id="rId227"/>
    <p:sldLayoutId id="2147485845" r:id="rId228"/>
    <p:sldLayoutId id="2147485846" r:id="rId229"/>
    <p:sldLayoutId id="2147485847" r:id="rId230"/>
    <p:sldLayoutId id="2147485848" r:id="rId231"/>
    <p:sldLayoutId id="2147485849" r:id="rId232"/>
    <p:sldLayoutId id="2147485850" r:id="rId233"/>
    <p:sldLayoutId id="2147485851" r:id="rId234"/>
    <p:sldLayoutId id="2147485852" r:id="rId235"/>
    <p:sldLayoutId id="2147485853" r:id="rId236"/>
    <p:sldLayoutId id="2147485854" r:id="rId237"/>
    <p:sldLayoutId id="2147485855" r:id="rId238"/>
    <p:sldLayoutId id="2147485856" r:id="rId239"/>
    <p:sldLayoutId id="2147485857" r:id="rId240"/>
    <p:sldLayoutId id="2147485858" r:id="rId241"/>
    <p:sldLayoutId id="2147485859" r:id="rId242"/>
    <p:sldLayoutId id="2147485860" r:id="rId243"/>
    <p:sldLayoutId id="2147485861" r:id="rId244"/>
    <p:sldLayoutId id="2147485862" r:id="rId245"/>
    <p:sldLayoutId id="2147485863" r:id="rId246"/>
    <p:sldLayoutId id="2147485864" r:id="rId247"/>
    <p:sldLayoutId id="2147485865" r:id="rId248"/>
    <p:sldLayoutId id="2147485866" r:id="rId249"/>
    <p:sldLayoutId id="2147485867" r:id="rId250"/>
    <p:sldLayoutId id="2147485868" r:id="rId251"/>
    <p:sldLayoutId id="2147485869" r:id="rId252"/>
    <p:sldLayoutId id="2147485870" r:id="rId253"/>
    <p:sldLayoutId id="2147485871" r:id="rId254"/>
    <p:sldLayoutId id="2147485872" r:id="rId255"/>
    <p:sldLayoutId id="2147485873" r:id="rId256"/>
    <p:sldLayoutId id="2147485874" r:id="rId257"/>
    <p:sldLayoutId id="2147485875" r:id="rId258"/>
    <p:sldLayoutId id="2147485876" r:id="rId259"/>
    <p:sldLayoutId id="2147485877" r:id="rId260"/>
    <p:sldLayoutId id="2147485878" r:id="rId261"/>
    <p:sldLayoutId id="2147485879" r:id="rId262"/>
    <p:sldLayoutId id="2147485880" r:id="rId263"/>
    <p:sldLayoutId id="2147485881" r:id="rId264"/>
    <p:sldLayoutId id="2147485882" r:id="rId265"/>
    <p:sldLayoutId id="2147485883" r:id="rId266"/>
    <p:sldLayoutId id="2147485884" r:id="rId267"/>
    <p:sldLayoutId id="2147485885" r:id="rId268"/>
    <p:sldLayoutId id="2147485886" r:id="rId269"/>
    <p:sldLayoutId id="2147485887" r:id="rId270"/>
    <p:sldLayoutId id="2147485888" r:id="rId271"/>
    <p:sldLayoutId id="2147485889" r:id="rId272"/>
    <p:sldLayoutId id="2147485890" r:id="rId273"/>
    <p:sldLayoutId id="2147485891" r:id="rId274"/>
    <p:sldLayoutId id="2147485892" r:id="rId275"/>
    <p:sldLayoutId id="2147485893" r:id="rId276"/>
    <p:sldLayoutId id="2147485894" r:id="rId277"/>
    <p:sldLayoutId id="2147485895" r:id="rId278"/>
    <p:sldLayoutId id="2147485896" r:id="rId279"/>
    <p:sldLayoutId id="2147485897" r:id="rId280"/>
    <p:sldLayoutId id="2147485898" r:id="rId281"/>
    <p:sldLayoutId id="2147485899" r:id="rId282"/>
    <p:sldLayoutId id="2147485900" r:id="rId283"/>
    <p:sldLayoutId id="2147485901" r:id="rId284"/>
    <p:sldLayoutId id="2147485902" r:id="rId285"/>
    <p:sldLayoutId id="2147485903" r:id="rId286"/>
    <p:sldLayoutId id="2147485904" r:id="rId287"/>
    <p:sldLayoutId id="2147485905" r:id="rId288"/>
    <p:sldLayoutId id="2147485906" r:id="rId289"/>
    <p:sldLayoutId id="2147485907" r:id="rId290"/>
    <p:sldLayoutId id="2147485908" r:id="rId291"/>
    <p:sldLayoutId id="2147485909" r:id="rId292"/>
    <p:sldLayoutId id="2147485910" r:id="rId293"/>
    <p:sldLayoutId id="2147485911" r:id="rId294"/>
    <p:sldLayoutId id="2147485912" r:id="rId295"/>
    <p:sldLayoutId id="2147485913" r:id="rId296"/>
    <p:sldLayoutId id="2147485914" r:id="rId297"/>
    <p:sldLayoutId id="2147485915" r:id="rId298"/>
    <p:sldLayoutId id="2147485916" r:id="rId299"/>
    <p:sldLayoutId id="2147485917" r:id="rId300"/>
    <p:sldLayoutId id="2147485918" r:id="rId301"/>
    <p:sldLayoutId id="2147485919" r:id="rId302"/>
    <p:sldLayoutId id="2147485920" r:id="rId303"/>
    <p:sldLayoutId id="2147485921" r:id="rId304"/>
    <p:sldLayoutId id="2147485922" r:id="rId305"/>
    <p:sldLayoutId id="2147485923" r:id="rId306"/>
    <p:sldLayoutId id="2147485924" r:id="rId307"/>
    <p:sldLayoutId id="2147485925" r:id="rId308"/>
    <p:sldLayoutId id="2147485926" r:id="rId309"/>
    <p:sldLayoutId id="2147485927" r:id="rId310"/>
    <p:sldLayoutId id="2147485928" r:id="rId311"/>
    <p:sldLayoutId id="2147485929" r:id="rId312"/>
    <p:sldLayoutId id="2147485930" r:id="rId313"/>
    <p:sldLayoutId id="2147485931" r:id="rId314"/>
    <p:sldLayoutId id="2147485932" r:id="rId315"/>
    <p:sldLayoutId id="2147485933" r:id="rId316"/>
    <p:sldLayoutId id="2147485934" r:id="rId317"/>
    <p:sldLayoutId id="2147485935" r:id="rId318"/>
    <p:sldLayoutId id="2147485936" r:id="rId319"/>
    <p:sldLayoutId id="2147485937" r:id="rId320"/>
    <p:sldLayoutId id="2147485938" r:id="rId321"/>
    <p:sldLayoutId id="2147485939" r:id="rId322"/>
    <p:sldLayoutId id="2147485940" r:id="rId323"/>
    <p:sldLayoutId id="2147485941" r:id="rId324"/>
    <p:sldLayoutId id="2147485942" r:id="rId325"/>
    <p:sldLayoutId id="2147485943" r:id="rId326"/>
    <p:sldLayoutId id="2147485944" r:id="rId327"/>
    <p:sldLayoutId id="2147485945" r:id="rId328"/>
    <p:sldLayoutId id="2147485946" r:id="rId329"/>
    <p:sldLayoutId id="2147485947" r:id="rId330"/>
    <p:sldLayoutId id="2147485948" r:id="rId331"/>
    <p:sldLayoutId id="2147485949" r:id="rId332"/>
    <p:sldLayoutId id="2147485950" r:id="rId333"/>
    <p:sldLayoutId id="2147485951" r:id="rId334"/>
    <p:sldLayoutId id="2147485952" r:id="rId335"/>
    <p:sldLayoutId id="2147485953" r:id="rId336"/>
    <p:sldLayoutId id="2147485954" r:id="rId337"/>
    <p:sldLayoutId id="2147485955" r:id="rId338"/>
    <p:sldLayoutId id="2147485956" r:id="rId339"/>
    <p:sldLayoutId id="2147485957" r:id="rId340"/>
    <p:sldLayoutId id="2147485958" r:id="rId341"/>
    <p:sldLayoutId id="2147485959" r:id="rId342"/>
    <p:sldLayoutId id="2147485960" r:id="rId343"/>
    <p:sldLayoutId id="2147485961" r:id="rId344"/>
    <p:sldLayoutId id="2147485962" r:id="rId345"/>
    <p:sldLayoutId id="2147485963" r:id="rId346"/>
    <p:sldLayoutId id="2147485964" r:id="rId347"/>
    <p:sldLayoutId id="2147485965" r:id="rId348"/>
    <p:sldLayoutId id="2147485966" r:id="rId349"/>
    <p:sldLayoutId id="2147485967" r:id="rId350"/>
    <p:sldLayoutId id="2147485968" r:id="rId351"/>
    <p:sldLayoutId id="2147485969" r:id="rId352"/>
    <p:sldLayoutId id="2147485970" r:id="rId353"/>
    <p:sldLayoutId id="2147485971" r:id="rId354"/>
    <p:sldLayoutId id="2147485972" r:id="rId355"/>
    <p:sldLayoutId id="2147485973" r:id="rId356"/>
    <p:sldLayoutId id="2147485974" r:id="rId357"/>
    <p:sldLayoutId id="2147485975" r:id="rId358"/>
    <p:sldLayoutId id="2147485976" r:id="rId359"/>
    <p:sldLayoutId id="2147485977" r:id="rId360"/>
    <p:sldLayoutId id="2147485978" r:id="rId361"/>
    <p:sldLayoutId id="2147485979" r:id="rId362"/>
    <p:sldLayoutId id="2147485980" r:id="rId363"/>
    <p:sldLayoutId id="2147485981" r:id="rId364"/>
    <p:sldLayoutId id="2147485982" r:id="rId365"/>
    <p:sldLayoutId id="2147485983" r:id="rId366"/>
    <p:sldLayoutId id="2147485984" r:id="rId367"/>
    <p:sldLayoutId id="2147485985" r:id="rId368"/>
    <p:sldLayoutId id="2147485986" r:id="rId369"/>
    <p:sldLayoutId id="2147485987" r:id="rId370"/>
    <p:sldLayoutId id="2147485988" r:id="rId371"/>
    <p:sldLayoutId id="2147485989" r:id="rId372"/>
    <p:sldLayoutId id="2147485990" r:id="rId373"/>
    <p:sldLayoutId id="2147485991" r:id="rId374"/>
    <p:sldLayoutId id="2147485992" r:id="rId375"/>
    <p:sldLayoutId id="2147485993" r:id="rId376"/>
    <p:sldLayoutId id="2147485994" r:id="rId377"/>
    <p:sldLayoutId id="2147485995" r:id="rId378"/>
    <p:sldLayoutId id="2147485996" r:id="rId379"/>
    <p:sldLayoutId id="2147485997" r:id="rId380"/>
    <p:sldLayoutId id="2147485998" r:id="rId381"/>
    <p:sldLayoutId id="2147485999" r:id="rId382"/>
    <p:sldLayoutId id="2147486000" r:id="rId383"/>
    <p:sldLayoutId id="2147486001" r:id="rId384"/>
    <p:sldLayoutId id="2147486002" r:id="rId385"/>
    <p:sldLayoutId id="2147486003" r:id="rId386"/>
    <p:sldLayoutId id="2147486004" r:id="rId387"/>
    <p:sldLayoutId id="2147486005" r:id="rId388"/>
    <p:sldLayoutId id="2147486006" r:id="rId389"/>
    <p:sldLayoutId id="2147486007" r:id="rId390"/>
    <p:sldLayoutId id="2147486008" r:id="rId391"/>
    <p:sldLayoutId id="2147486009" r:id="rId392"/>
    <p:sldLayoutId id="2147486010" r:id="rId393"/>
    <p:sldLayoutId id="2147486011" r:id="rId394"/>
    <p:sldLayoutId id="2147486012" r:id="rId395"/>
    <p:sldLayoutId id="2147486013" r:id="rId396"/>
    <p:sldLayoutId id="2147486014" r:id="rId397"/>
    <p:sldLayoutId id="2147486015" r:id="rId398"/>
    <p:sldLayoutId id="2147486016" r:id="rId399"/>
    <p:sldLayoutId id="2147486017" r:id="rId400"/>
    <p:sldLayoutId id="2147486018" r:id="rId401"/>
    <p:sldLayoutId id="2147486019" r:id="rId402"/>
    <p:sldLayoutId id="2147486020" r:id="rId403"/>
    <p:sldLayoutId id="2147486021" r:id="rId404"/>
    <p:sldLayoutId id="2147486022" r:id="rId405"/>
    <p:sldLayoutId id="2147486023" r:id="rId406"/>
    <p:sldLayoutId id="2147486024" r:id="rId407"/>
    <p:sldLayoutId id="2147486025" r:id="rId408"/>
    <p:sldLayoutId id="2147486026" r:id="rId409"/>
    <p:sldLayoutId id="2147486027" r:id="rId410"/>
    <p:sldLayoutId id="2147486028" r:id="rId411"/>
    <p:sldLayoutId id="2147486029" r:id="rId412"/>
    <p:sldLayoutId id="2147486030" r:id="rId413"/>
    <p:sldLayoutId id="2147486031" r:id="rId414"/>
    <p:sldLayoutId id="2147486032" r:id="rId415"/>
    <p:sldLayoutId id="2147486033" r:id="rId416"/>
    <p:sldLayoutId id="2147486034" r:id="rId417"/>
    <p:sldLayoutId id="2147486035" r:id="rId418"/>
    <p:sldLayoutId id="2147486036" r:id="rId419"/>
    <p:sldLayoutId id="2147486037" r:id="rId420"/>
    <p:sldLayoutId id="2147486038" r:id="rId421"/>
    <p:sldLayoutId id="2147486039" r:id="rId422"/>
    <p:sldLayoutId id="2147486040" r:id="rId423"/>
    <p:sldLayoutId id="2147486041" r:id="rId424"/>
    <p:sldLayoutId id="2147486042" r:id="rId425"/>
    <p:sldLayoutId id="2147486043" r:id="rId426"/>
    <p:sldLayoutId id="2147486044" r:id="rId427"/>
    <p:sldLayoutId id="2147486045" r:id="rId428"/>
    <p:sldLayoutId id="2147486046" r:id="rId429"/>
    <p:sldLayoutId id="2147486047" r:id="rId430"/>
    <p:sldLayoutId id="2147486048" r:id="rId431"/>
    <p:sldLayoutId id="2147486049" r:id="rId432"/>
    <p:sldLayoutId id="2147486050" r:id="rId433"/>
    <p:sldLayoutId id="2147486051" r:id="rId434"/>
    <p:sldLayoutId id="2147486052" r:id="rId435"/>
    <p:sldLayoutId id="2147486053" r:id="rId436"/>
    <p:sldLayoutId id="2147486054" r:id="rId437"/>
    <p:sldLayoutId id="2147486055" r:id="rId438"/>
    <p:sldLayoutId id="2147486056" r:id="rId439"/>
    <p:sldLayoutId id="2147486057" r:id="rId440"/>
    <p:sldLayoutId id="2147486058" r:id="rId441"/>
    <p:sldLayoutId id="2147486059" r:id="rId442"/>
    <p:sldLayoutId id="2147486060" r:id="rId443"/>
    <p:sldLayoutId id="2147486061" r:id="rId444"/>
    <p:sldLayoutId id="2147486062" r:id="rId445"/>
    <p:sldLayoutId id="2147486063" r:id="rId446"/>
    <p:sldLayoutId id="2147486064" r:id="rId447"/>
    <p:sldLayoutId id="2147486065" r:id="rId448"/>
    <p:sldLayoutId id="2147486066" r:id="rId449"/>
    <p:sldLayoutId id="2147486067" r:id="rId450"/>
    <p:sldLayoutId id="2147486068" r:id="rId451"/>
    <p:sldLayoutId id="2147486069" r:id="rId452"/>
    <p:sldLayoutId id="2147486070" r:id="rId453"/>
    <p:sldLayoutId id="2147486071" r:id="rId454"/>
    <p:sldLayoutId id="2147486072" r:id="rId455"/>
    <p:sldLayoutId id="2147486073" r:id="rId456"/>
    <p:sldLayoutId id="2147486074" r:id="rId457"/>
    <p:sldLayoutId id="2147486075" r:id="rId458"/>
    <p:sldLayoutId id="2147486076" r:id="rId459"/>
    <p:sldLayoutId id="2147486077" r:id="rId460"/>
    <p:sldLayoutId id="2147486078" r:id="rId461"/>
    <p:sldLayoutId id="2147486079" r:id="rId462"/>
    <p:sldLayoutId id="2147486080" r:id="rId463"/>
    <p:sldLayoutId id="2147486081" r:id="rId464"/>
    <p:sldLayoutId id="2147486082" r:id="rId465"/>
    <p:sldLayoutId id="2147486083" r:id="rId466"/>
    <p:sldLayoutId id="2147486084" r:id="rId467"/>
    <p:sldLayoutId id="2147486085" r:id="rId468"/>
    <p:sldLayoutId id="2147486086" r:id="rId469"/>
    <p:sldLayoutId id="2147486087" r:id="rId470"/>
    <p:sldLayoutId id="2147486088" r:id="rId471"/>
    <p:sldLayoutId id="2147486089" r:id="rId472"/>
    <p:sldLayoutId id="2147486090" r:id="rId473"/>
    <p:sldLayoutId id="2147486091" r:id="rId474"/>
    <p:sldLayoutId id="2147486092" r:id="rId475"/>
    <p:sldLayoutId id="2147486093" r:id="rId476"/>
    <p:sldLayoutId id="2147486094" r:id="rId477"/>
    <p:sldLayoutId id="2147486095" r:id="rId478"/>
    <p:sldLayoutId id="2147486096" r:id="rId479"/>
    <p:sldLayoutId id="2147486097" r:id="rId480"/>
    <p:sldLayoutId id="2147486098" r:id="rId481"/>
    <p:sldLayoutId id="2147486099" r:id="rId482"/>
    <p:sldLayoutId id="2147486100" r:id="rId483"/>
    <p:sldLayoutId id="2147486101" r:id="rId484"/>
    <p:sldLayoutId id="2147486102" r:id="rId485"/>
    <p:sldLayoutId id="2147486103" r:id="rId486"/>
    <p:sldLayoutId id="2147486104" r:id="rId487"/>
    <p:sldLayoutId id="2147486105" r:id="rId488"/>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E893F20F-707F-4AC5-BBFC-548E99AC4647}" type="datetimeFigureOut">
              <a:rPr lang="en-US" smtClean="0"/>
              <a:t>10/31/2025</a:t>
            </a:fld>
            <a:endParaRPr lang="en-US"/>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92D81361-2B0B-44C0-AC0B-95AE56AE0C5B}" type="slidenum">
              <a:rPr lang="en-US" smtClean="0"/>
              <a:t>‹#›</a:t>
            </a:fld>
            <a:endParaRPr lang="en-US"/>
          </a:p>
        </p:txBody>
      </p:sp>
    </p:spTree>
    <p:extLst>
      <p:ext uri="{BB962C8B-B14F-4D97-AF65-F5344CB8AC3E}">
        <p14:creationId xmlns:p14="http://schemas.microsoft.com/office/powerpoint/2010/main" val="259224362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766456" y="6356350"/>
            <a:ext cx="1469572"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smtClean="0"/>
              <a:t>10/31/2025</a:t>
            </a:fld>
            <a:endParaRPr lang="en-US" dirty="0"/>
          </a:p>
        </p:txBody>
      </p:sp>
      <p:sp>
        <p:nvSpPr>
          <p:cNvPr id="5" name="Footer Placeholder 4"/>
          <p:cNvSpPr>
            <a:spLocks noGrp="1"/>
          </p:cNvSpPr>
          <p:nvPr>
            <p:ph type="ftr" sz="quarter" idx="3"/>
          </p:nvPr>
        </p:nvSpPr>
        <p:spPr>
          <a:xfrm>
            <a:off x="5236028" y="6356350"/>
            <a:ext cx="291737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11353800" y="6356350"/>
            <a:ext cx="685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D539ECA-5BAE-4EA9-A408-88BD88CDCDCD}" type="slidenum">
              <a:rPr lang="en-US" smtClean="0"/>
              <a:pPr/>
              <a:t>‹#›</a:t>
            </a:fld>
            <a:endParaRPr lang="en-US" dirty="0"/>
          </a:p>
        </p:txBody>
      </p:sp>
      <p:pic>
        <p:nvPicPr>
          <p:cNvPr id="7" name="Picture 6" descr="A black text on a white background&#10;&#10;Description automatically generated">
            <a:extLst>
              <a:ext uri="{FF2B5EF4-FFF2-40B4-BE49-F238E27FC236}">
                <a16:creationId xmlns:a16="http://schemas.microsoft.com/office/drawing/2014/main" id="{9CFCA52E-AE58-2995-E3FB-A10A99A72785}"/>
              </a:ext>
            </a:extLst>
          </p:cNvPr>
          <p:cNvPicPr>
            <a:picLocks noChangeAspect="1"/>
          </p:cNvPicPr>
          <p:nvPr userDrawn="1"/>
        </p:nvPicPr>
        <p:blipFill>
          <a:blip r:embed="rId16" cstate="email">
            <a:extLst>
              <a:ext uri="{28A0092B-C50C-407E-A947-70E740481C1C}">
                <a14:useLocalDpi xmlns:a14="http://schemas.microsoft.com/office/drawing/2010/main"/>
              </a:ext>
            </a:extLst>
          </a:blip>
          <a:stretch>
            <a:fillRect/>
          </a:stretch>
        </p:blipFill>
        <p:spPr>
          <a:xfrm>
            <a:off x="269290" y="6164997"/>
            <a:ext cx="2900038" cy="565294"/>
          </a:xfrm>
          <a:prstGeom prst="rect">
            <a:avLst/>
          </a:prstGeom>
        </p:spPr>
      </p:pic>
    </p:spTree>
    <p:extLst>
      <p:ext uri="{BB962C8B-B14F-4D97-AF65-F5344CB8AC3E}">
        <p14:creationId xmlns:p14="http://schemas.microsoft.com/office/powerpoint/2010/main" val="1990422487"/>
      </p:ext>
    </p:extLst>
  </p:cSld>
  <p:clrMap bg1="lt1" tx1="dk1" bg2="lt2" tx2="dk2" accent1="accent1" accent2="accent2" accent3="accent3" accent4="accent4" accent5="accent5" accent6="accent6" hlink="hlink" folHlink="folHlink"/>
  <p:sldLayoutIdLst>
    <p:sldLayoutId id="2147485429" r:id="rId1"/>
    <p:sldLayoutId id="2147485430" r:id="rId2"/>
    <p:sldLayoutId id="2147485431" r:id="rId3"/>
    <p:sldLayoutId id="2147485432" r:id="rId4"/>
    <p:sldLayoutId id="2147485433" r:id="rId5"/>
    <p:sldLayoutId id="2147485434" r:id="rId6"/>
    <p:sldLayoutId id="2147485435" r:id="rId7"/>
    <p:sldLayoutId id="2147485436" r:id="rId8"/>
    <p:sldLayoutId id="2147485437" r:id="rId9"/>
    <p:sldLayoutId id="2147485438" r:id="rId10"/>
    <p:sldLayoutId id="2147485439" r:id="rId11"/>
    <p:sldLayoutId id="2147485440" r:id="rId12"/>
    <p:sldLayoutId id="2147485441" r:id="rId13"/>
    <p:sldLayoutId id="2147485442" r:id="rId14"/>
  </p:sldLayoutIdLst>
  <p:hf hdr="0" dt="0"/>
  <p:txStyles>
    <p:titleStyle>
      <a:lvl1pPr algn="l" defTabSz="914400" rtl="0" eaLnBrk="1" latinLnBrk="0" hangingPunct="1">
        <a:lnSpc>
          <a:spcPct val="110000"/>
        </a:lnSpc>
        <a:spcBef>
          <a:spcPct val="0"/>
        </a:spcBef>
        <a:buNone/>
        <a:defRPr sz="3200" b="0" i="0" kern="1200">
          <a:solidFill>
            <a:schemeClr val="tx1"/>
          </a:solidFill>
          <a:latin typeface="Franklin Gothic Book" panose="020B0503020102020204" pitchFamily="34" charset="0"/>
          <a:ea typeface="+mj-ea"/>
          <a:cs typeface="+mj-cs"/>
        </a:defRPr>
      </a:lvl1pPr>
    </p:titleStyle>
    <p:bodyStyle>
      <a:lvl1pPr marL="228600" indent="-228600" algn="l" defTabSz="914400" rtl="0" eaLnBrk="1" latinLnBrk="0" hangingPunct="1">
        <a:lnSpc>
          <a:spcPct val="110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11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1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1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1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A4A3A4"/>
          </p15:clr>
        </p15:guide>
        <p15:guide id="2" pos="3840">
          <p15:clr>
            <a:srgbClr val="A4A3A4"/>
          </p15:clr>
        </p15:guide>
        <p15:guide id="3" orient="horz" pos="3840">
          <p15:clr>
            <a:srgbClr val="F26B43"/>
          </p15:clr>
        </p15:guide>
        <p15:guide id="4" orient="horz" pos="96">
          <p15:clr>
            <a:srgbClr val="F26B43"/>
          </p15:clr>
        </p15:guide>
        <p15:guide id="5" pos="96">
          <p15:clr>
            <a:srgbClr val="F26B43"/>
          </p15:clr>
        </p15:guide>
        <p15:guide id="6" pos="7584">
          <p15:clr>
            <a:srgbClr val="F26B43"/>
          </p15:clr>
        </p15:guide>
        <p15:guide id="7" pos="240">
          <p15:clr>
            <a:srgbClr val="547EBF"/>
          </p15:clr>
        </p15:guide>
        <p15:guide id="8" pos="7440">
          <p15:clr>
            <a:srgbClr val="547EBF"/>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7A4A891-92BD-8240-B8C1-F6C8AB9E427B}"/>
              </a:ext>
            </a:extLst>
          </p:cNvPr>
          <p:cNvSpPr>
            <a:spLocks noGrp="1"/>
          </p:cNvSpPr>
          <p:nvPr>
            <p:ph type="title"/>
          </p:nvPr>
        </p:nvSpPr>
        <p:spPr>
          <a:xfrm>
            <a:off x="1517060" y="456085"/>
            <a:ext cx="9356368" cy="390523"/>
          </a:xfrm>
          <a:prstGeom prst="rect">
            <a:avLst/>
          </a:prstGeom>
        </p:spPr>
        <p:txBody>
          <a:bodyPr vert="horz" lIns="0" tIns="45720" rIns="0" bIns="45720" rtlCol="0" anchor="t" anchorCtr="0">
            <a:noAutofit/>
          </a:bodyPr>
          <a:lstStyle/>
          <a:p>
            <a:endParaRPr lang="en-US" dirty="0"/>
          </a:p>
        </p:txBody>
      </p:sp>
      <p:sp>
        <p:nvSpPr>
          <p:cNvPr id="3" name="Text Placeholder 2">
            <a:extLst>
              <a:ext uri="{FF2B5EF4-FFF2-40B4-BE49-F238E27FC236}">
                <a16:creationId xmlns:a16="http://schemas.microsoft.com/office/drawing/2014/main" id="{F1545E5F-B0CD-8940-8C99-2737B49D59C3}"/>
              </a:ext>
            </a:extLst>
          </p:cNvPr>
          <p:cNvSpPr>
            <a:spLocks noGrp="1"/>
          </p:cNvSpPr>
          <p:nvPr>
            <p:ph type="body" idx="1"/>
          </p:nvPr>
        </p:nvSpPr>
        <p:spPr>
          <a:xfrm>
            <a:off x="1535553" y="1379105"/>
            <a:ext cx="9337875" cy="4866717"/>
          </a:xfrm>
          <a:prstGeom prst="rect">
            <a:avLst/>
          </a:prstGeom>
        </p:spPr>
        <p:txBody>
          <a:bodyPr vert="horz" lIns="0" tIns="0" rIns="91440" bIns="0" rtlCol="0">
            <a:normAutofit/>
          </a:bodyPr>
          <a:lstStyle/>
          <a:p>
            <a:pPr lvl="0"/>
            <a:r>
              <a:rPr lang="en-US" dirty="0"/>
              <a:t>Click to edit master text and other stuff that goes here </a:t>
            </a:r>
          </a:p>
          <a:p>
            <a:pPr lvl="1"/>
            <a:r>
              <a:rPr lang="en-US" dirty="0"/>
              <a:t>Second level and some more stuff that goes on until we reach a second line</a:t>
            </a:r>
          </a:p>
          <a:p>
            <a:pPr lvl="2"/>
            <a:r>
              <a:rPr lang="en-US" dirty="0"/>
              <a:t>Third level and some more stuff that goes on until we reach a second line</a:t>
            </a:r>
          </a:p>
          <a:p>
            <a:pPr lvl="3"/>
            <a:r>
              <a:rPr lang="en-US" dirty="0"/>
              <a:t>Fourth level</a:t>
            </a:r>
          </a:p>
          <a:p>
            <a:pPr lvl="4"/>
            <a:endParaRPr lang="en-US" dirty="0"/>
          </a:p>
        </p:txBody>
      </p:sp>
      <p:sp>
        <p:nvSpPr>
          <p:cNvPr id="5" name="Footer Placeholder 4">
            <a:extLst>
              <a:ext uri="{FF2B5EF4-FFF2-40B4-BE49-F238E27FC236}">
                <a16:creationId xmlns:a16="http://schemas.microsoft.com/office/drawing/2014/main" id="{7C794D1C-9BB7-6947-B0BC-FCC1B9E9A669}"/>
              </a:ext>
            </a:extLst>
          </p:cNvPr>
          <p:cNvSpPr>
            <a:spLocks noGrp="1"/>
          </p:cNvSpPr>
          <p:nvPr>
            <p:ph type="ftr" sz="quarter" idx="3"/>
          </p:nvPr>
        </p:nvSpPr>
        <p:spPr>
          <a:xfrm>
            <a:off x="3517439" y="6356368"/>
            <a:ext cx="5392388" cy="365125"/>
          </a:xfrm>
          <a:prstGeom prst="rect">
            <a:avLst/>
          </a:prstGeom>
        </p:spPr>
        <p:txBody>
          <a:bodyPr vert="horz" lIns="91440" tIns="45720" rIns="91440" bIns="45720" rtlCol="0" anchor="ctr"/>
          <a:lstStyle>
            <a:lvl1pPr algn="l">
              <a:defRPr sz="1100" b="0" i="0">
                <a:solidFill>
                  <a:schemeClr val="tx1">
                    <a:tint val="75000"/>
                  </a:schemeClr>
                </a:solidFill>
                <a:latin typeface="Metropolis" pitchFamily="2" charset="77"/>
              </a:defRPr>
            </a:lvl1pPr>
          </a:lstStyle>
          <a:p>
            <a:endParaRPr lang="en-US" dirty="0"/>
          </a:p>
        </p:txBody>
      </p:sp>
      <p:sp>
        <p:nvSpPr>
          <p:cNvPr id="6" name="Slide Number Placeholder 5">
            <a:extLst>
              <a:ext uri="{FF2B5EF4-FFF2-40B4-BE49-F238E27FC236}">
                <a16:creationId xmlns:a16="http://schemas.microsoft.com/office/drawing/2014/main" id="{13475685-D08C-EF45-9ED7-3B8353EB6AB4}"/>
              </a:ext>
            </a:extLst>
          </p:cNvPr>
          <p:cNvSpPr>
            <a:spLocks noGrp="1"/>
          </p:cNvSpPr>
          <p:nvPr>
            <p:ph type="sldNum" sz="quarter" idx="4"/>
          </p:nvPr>
        </p:nvSpPr>
        <p:spPr>
          <a:xfrm>
            <a:off x="9172863" y="6356368"/>
            <a:ext cx="2743200" cy="365125"/>
          </a:xfrm>
          <a:prstGeom prst="rect">
            <a:avLst/>
          </a:prstGeom>
        </p:spPr>
        <p:txBody>
          <a:bodyPr vert="horz" lIns="91440" tIns="45720" rIns="91440" bIns="45720" rtlCol="0" anchor="ctr"/>
          <a:lstStyle>
            <a:lvl1pPr algn="r">
              <a:defRPr sz="1100" b="0" i="0">
                <a:solidFill>
                  <a:schemeClr val="accent5"/>
                </a:solidFill>
                <a:latin typeface="Metropolis" pitchFamily="2" charset="77"/>
              </a:defRPr>
            </a:lvl1pPr>
          </a:lstStyle>
          <a:p>
            <a:fld id="{96ACBB43-5C7B-084B-877B-5EF90931306D}" type="slidenum">
              <a:rPr lang="en-US" smtClean="0"/>
              <a:pPr/>
              <a:t>‹#›</a:t>
            </a:fld>
            <a:endParaRPr lang="en-US" dirty="0"/>
          </a:p>
        </p:txBody>
      </p:sp>
    </p:spTree>
    <p:extLst>
      <p:ext uri="{BB962C8B-B14F-4D97-AF65-F5344CB8AC3E}">
        <p14:creationId xmlns:p14="http://schemas.microsoft.com/office/powerpoint/2010/main" val="403765170"/>
      </p:ext>
    </p:extLst>
  </p:cSld>
  <p:clrMap bg1="lt1" tx1="dk1" bg2="lt2" tx2="dk2" accent1="accent1" accent2="accent2" accent3="accent3" accent4="accent4" accent5="accent5" accent6="accent6" hlink="hlink" folHlink="folHlink"/>
  <p:sldLayoutIdLst>
    <p:sldLayoutId id="2147486133" r:id="rId1"/>
    <p:sldLayoutId id="2147486134" r:id="rId2"/>
    <p:sldLayoutId id="2147486135" r:id="rId3"/>
    <p:sldLayoutId id="2147486136" r:id="rId4"/>
    <p:sldLayoutId id="2147486137" r:id="rId5"/>
    <p:sldLayoutId id="2147486138" r:id="rId6"/>
    <p:sldLayoutId id="2147486139" r:id="rId7"/>
    <p:sldLayoutId id="2147486140" r:id="rId8"/>
  </p:sldLayoutIdLst>
  <p:hf hdr="0" ftr="0" dt="0"/>
  <p:txStyles>
    <p:titleStyle>
      <a:lvl1pPr algn="l" defTabSz="914400" rtl="0" eaLnBrk="1" latinLnBrk="0" hangingPunct="1">
        <a:lnSpc>
          <a:spcPct val="90000"/>
        </a:lnSpc>
        <a:spcBef>
          <a:spcPct val="0"/>
        </a:spcBef>
        <a:buNone/>
        <a:defRPr sz="2000" b="1" i="0" kern="1200" spc="200" baseline="0">
          <a:solidFill>
            <a:schemeClr val="bg1">
              <a:lumMod val="65000"/>
            </a:schemeClr>
          </a:solidFill>
          <a:latin typeface="+mn-lt"/>
          <a:ea typeface="+mj-ea"/>
          <a:cs typeface="+mj-cs"/>
        </a:defRPr>
      </a:lvl1pPr>
    </p:titleStyle>
    <p:bodyStyle>
      <a:lvl1pPr marL="571500" indent="-571500" algn="l" defTabSz="914400" rtl="0" eaLnBrk="1" fontAlgn="ctr" latinLnBrk="0" hangingPunct="1">
        <a:lnSpc>
          <a:spcPct val="112000"/>
        </a:lnSpc>
        <a:spcBef>
          <a:spcPts val="0"/>
        </a:spcBef>
        <a:spcAft>
          <a:spcPts val="600"/>
        </a:spcAft>
        <a:buClr>
          <a:schemeClr val="accent1"/>
        </a:buClr>
        <a:buSzPct val="120000"/>
        <a:buFont typeface="System Font Regular"/>
        <a:buChar char="○"/>
        <a:defRPr sz="2800" b="1" i="0" kern="1200">
          <a:solidFill>
            <a:schemeClr val="tx1">
              <a:lumMod val="90000"/>
              <a:lumOff val="10000"/>
            </a:schemeClr>
          </a:solidFill>
          <a:latin typeface="Metropolis Light" pitchFamily="2" charset="77"/>
          <a:ea typeface="+mn-ea"/>
          <a:cs typeface="+mn-cs"/>
        </a:defRPr>
      </a:lvl1pPr>
      <a:lvl2pPr marL="974725" indent="-406400" algn="l" defTabSz="914400" rtl="0" eaLnBrk="1" latinLnBrk="0" hangingPunct="1">
        <a:lnSpc>
          <a:spcPct val="112000"/>
        </a:lnSpc>
        <a:spcBef>
          <a:spcPts val="500"/>
        </a:spcBef>
        <a:buClr>
          <a:schemeClr val="accent1"/>
        </a:buClr>
        <a:buSzPct val="120000"/>
        <a:buFont typeface="Arial" panose="020B0604020202020204" pitchFamily="34" charset="0"/>
        <a:buChar char="•"/>
        <a:defRPr sz="2700" b="0" i="0" kern="1200">
          <a:solidFill>
            <a:schemeClr val="tx1">
              <a:lumMod val="90000"/>
              <a:lumOff val="10000"/>
            </a:schemeClr>
          </a:solidFill>
          <a:latin typeface="Metropolis Light" pitchFamily="2" charset="77"/>
          <a:ea typeface="+mn-ea"/>
          <a:cs typeface="+mn-cs"/>
        </a:defRPr>
      </a:lvl2pPr>
      <a:lvl3pPr marL="1371600" indent="-365125" algn="l" defTabSz="914400" rtl="0" eaLnBrk="1" latinLnBrk="0" hangingPunct="1">
        <a:lnSpc>
          <a:spcPct val="112000"/>
        </a:lnSpc>
        <a:spcBef>
          <a:spcPts val="500"/>
        </a:spcBef>
        <a:buClr>
          <a:schemeClr val="accent1"/>
        </a:buClr>
        <a:buSzPct val="120000"/>
        <a:buFont typeface="Arial" panose="020B0604020202020204" pitchFamily="34" charset="0"/>
        <a:buChar char="•"/>
        <a:defRPr sz="2200" b="0" i="0" kern="1200">
          <a:solidFill>
            <a:schemeClr val="tx1">
              <a:lumMod val="90000"/>
              <a:lumOff val="10000"/>
            </a:schemeClr>
          </a:solidFill>
          <a:latin typeface="Metropolis Light" pitchFamily="2" charset="77"/>
          <a:ea typeface="+mn-ea"/>
          <a:cs typeface="+mn-cs"/>
        </a:defRPr>
      </a:lvl3pPr>
      <a:lvl4pPr marL="1768475" indent="-342900" algn="l" defTabSz="914400" rtl="0" eaLnBrk="1" latinLnBrk="0" hangingPunct="1">
        <a:lnSpc>
          <a:spcPct val="112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4pPr>
      <a:lvl5pPr marL="964692" indent="0" algn="l" defTabSz="914400" rtl="0" eaLnBrk="1" latinLnBrk="0" hangingPunct="1">
        <a:lnSpc>
          <a:spcPct val="112000"/>
        </a:lnSpc>
        <a:spcBef>
          <a:spcPts val="500"/>
        </a:spcBef>
        <a:buClr>
          <a:schemeClr val="accent1"/>
        </a:buClr>
        <a:buSzPct val="120000"/>
        <a:buFont typeface="Arial" panose="020B0604020202020204" pitchFamily="34" charset="0"/>
        <a:buNone/>
        <a:defRPr sz="1800" b="0" i="0" kern="1200">
          <a:solidFill>
            <a:schemeClr val="tx1">
              <a:lumMod val="90000"/>
              <a:lumOff val="10000"/>
            </a:schemeClr>
          </a:solidFill>
          <a:latin typeface="Metropolis Light" pitchFamily="2" charset="77"/>
          <a:ea typeface="+mn-ea"/>
          <a:cs typeface="+mn-cs"/>
        </a:defRPr>
      </a:lvl5pPr>
      <a:lvl6pPr marL="1440180" indent="-292608" algn="l" defTabSz="914400" rtl="0" eaLnBrk="1" latinLnBrk="0" hangingPunct="1">
        <a:lnSpc>
          <a:spcPct val="90000"/>
        </a:lnSpc>
        <a:spcBef>
          <a:spcPts val="6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6pPr>
      <a:lvl7pPr marL="1623060" indent="-292608" algn="l" defTabSz="914400" rtl="0" eaLnBrk="1" latinLnBrk="0" hangingPunct="1">
        <a:lnSpc>
          <a:spcPct val="90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7pPr>
      <a:lvl8pPr marL="1897380" indent="-292608" algn="l" defTabSz="914400" rtl="0" eaLnBrk="1" latinLnBrk="0" hangingPunct="1">
        <a:lnSpc>
          <a:spcPct val="90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8pPr>
      <a:lvl9pPr marL="2171700" indent="-292608" algn="l" defTabSz="914400" rtl="0" eaLnBrk="1" latinLnBrk="0" hangingPunct="1">
        <a:lnSpc>
          <a:spcPct val="90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F2D196F-7303-5649-BDAE-A4E792328FBF}"/>
              </a:ext>
            </a:extLst>
          </p:cNvPr>
          <p:cNvSpPr>
            <a:spLocks noGrp="1"/>
          </p:cNvSpPr>
          <p:nvPr>
            <p:ph type="title"/>
          </p:nvPr>
        </p:nvSpPr>
        <p:spPr>
          <a:xfrm>
            <a:off x="838200" y="365127"/>
            <a:ext cx="10515600" cy="1325563"/>
          </a:xfrm>
          <a:prstGeom prst="rect">
            <a:avLst/>
          </a:prstGeom>
        </p:spPr>
        <p:txBody>
          <a:bodyPr vert="horz" lIns="0" tIns="0" rIns="0" bIns="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923A41D2-3773-3677-2666-89467B3CF3C8}"/>
              </a:ext>
            </a:extLst>
          </p:cNvPr>
          <p:cNvSpPr>
            <a:spLocks noGrp="1"/>
          </p:cNvSpPr>
          <p:nvPr>
            <p:ph type="body" idx="1"/>
          </p:nvPr>
        </p:nvSpPr>
        <p:spPr>
          <a:xfrm>
            <a:off x="838200" y="1825625"/>
            <a:ext cx="10515600" cy="4351338"/>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69123DA-2D23-B5C2-2DDB-9B2BAAA2FD38}"/>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900">
                <a:solidFill>
                  <a:schemeClr val="tx1">
                    <a:tint val="82000"/>
                  </a:schemeClr>
                </a:solidFill>
              </a:defRPr>
            </a:lvl1pPr>
          </a:lstStyle>
          <a:p>
            <a:pPr lvl="0"/>
            <a:endParaRPr lang="en-US"/>
          </a:p>
        </p:txBody>
      </p:sp>
      <p:sp>
        <p:nvSpPr>
          <p:cNvPr id="5" name="Footer Placeholder 4">
            <a:extLst>
              <a:ext uri="{FF2B5EF4-FFF2-40B4-BE49-F238E27FC236}">
                <a16:creationId xmlns:a16="http://schemas.microsoft.com/office/drawing/2014/main" id="{BAB17E96-37FC-7167-3150-D09550C20BD4}"/>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9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AECD4AFD-366B-87ED-2363-FE72AEAA3143}"/>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900">
                <a:solidFill>
                  <a:schemeClr val="tx1">
                    <a:tint val="82000"/>
                  </a:schemeClr>
                </a:solidFill>
              </a:defRPr>
            </a:lvl1pPr>
          </a:lstStyle>
          <a:p>
            <a:fld id="{7A6DC955-58B9-ED42-8C12-06533E8F06C3}" type="slidenum">
              <a:rPr lang="en-US" smtClean="0"/>
              <a:t>‹#›</a:t>
            </a:fld>
            <a:endParaRPr lang="en-US"/>
          </a:p>
        </p:txBody>
      </p:sp>
    </p:spTree>
    <p:extLst>
      <p:ext uri="{BB962C8B-B14F-4D97-AF65-F5344CB8AC3E}">
        <p14:creationId xmlns:p14="http://schemas.microsoft.com/office/powerpoint/2010/main" val="1994207659"/>
      </p:ext>
    </p:extLst>
  </p:cSld>
  <p:clrMap bg1="lt1" tx1="dk1" bg2="lt2" tx2="dk2" accent1="accent1" accent2="accent2" accent3="accent3" accent4="accent4" accent5="accent5" accent6="accent6" hlink="hlink" folHlink="folHlink"/>
  <p:sldLayoutIdLst>
    <p:sldLayoutId id="2147486142" r:id="rId1"/>
    <p:sldLayoutId id="2147486143" r:id="rId2"/>
    <p:sldLayoutId id="2147486144" r:id="rId3"/>
    <p:sldLayoutId id="2147486145" r:id="rId4"/>
    <p:sldLayoutId id="2147486146" r:id="rId5"/>
    <p:sldLayoutId id="2147486147" r:id="rId6"/>
    <p:sldLayoutId id="2147486148" r:id="rId7"/>
    <p:sldLayoutId id="2147486149" r:id="rId8"/>
    <p:sldLayoutId id="2147486150" r:id="rId9"/>
    <p:sldLayoutId id="2147486151" r:id="rId10"/>
    <p:sldLayoutId id="2147486152" r:id="rId11"/>
    <p:sldLayoutId id="2147486153" r:id="rId12"/>
  </p:sldLayoutIdLst>
  <p:txStyles>
    <p:titleStyle>
      <a:lvl1pPr algn="l" defTabSz="685800" rtl="0" eaLnBrk="1" latinLnBrk="0" hangingPunct="1">
        <a:lnSpc>
          <a:spcPts val="3150"/>
        </a:lnSpc>
        <a:spcBef>
          <a:spcPct val="0"/>
        </a:spcBef>
        <a:buNone/>
        <a:defRPr sz="2625" b="1" i="0" kern="1200" baseline="0">
          <a:solidFill>
            <a:schemeClr val="tx2">
              <a:lumMod val="90000"/>
              <a:lumOff val="10000"/>
            </a:schemeClr>
          </a:solidFill>
          <a:latin typeface="Arial" panose="020B0604020202020204" pitchFamily="34" charset="0"/>
          <a:ea typeface="+mj-ea"/>
          <a:cs typeface="+mj-cs"/>
        </a:defRPr>
      </a:lvl1pPr>
    </p:titleStyle>
    <p:bodyStyle>
      <a:lvl1pPr marL="171450" indent="-171450" algn="l" defTabSz="685800" rtl="0" eaLnBrk="1" latinLnBrk="0" hangingPunct="1">
        <a:lnSpc>
          <a:spcPct val="90000"/>
        </a:lnSpc>
        <a:spcBef>
          <a:spcPts val="750"/>
        </a:spcBef>
        <a:buFont typeface="Wingdings" pitchFamily="2" charset="2"/>
        <a:buChar char="§"/>
        <a:defRPr sz="2100" kern="1200" baseline="0">
          <a:solidFill>
            <a:schemeClr val="tx1"/>
          </a:solidFill>
          <a:latin typeface="Arial" panose="020B0604020202020204" pitchFamily="34" charset="0"/>
          <a:ea typeface="+mn-ea"/>
          <a:cs typeface="+mn-cs"/>
        </a:defRPr>
      </a:lvl1pPr>
      <a:lvl2pPr marL="514350" indent="-171450" algn="l" defTabSz="685800" rtl="0" eaLnBrk="1" latinLnBrk="0" hangingPunct="1">
        <a:lnSpc>
          <a:spcPct val="90000"/>
        </a:lnSpc>
        <a:spcBef>
          <a:spcPts val="375"/>
        </a:spcBef>
        <a:buFont typeface="Wingdings" pitchFamily="2" charset="2"/>
        <a:buChar char="§"/>
        <a:defRPr sz="1800" kern="1200">
          <a:solidFill>
            <a:schemeClr val="tx1"/>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Wingdings" pitchFamily="2" charset="2"/>
        <a:buChar char="§"/>
        <a:defRPr sz="1500" kern="1200">
          <a:solidFill>
            <a:schemeClr val="tx1"/>
          </a:solidFill>
          <a:latin typeface="Arial" panose="020B0604020202020204" pitchFamily="34" charset="0"/>
          <a:ea typeface="+mn-ea"/>
          <a:cs typeface="+mn-cs"/>
        </a:defRPr>
      </a:lvl3pPr>
      <a:lvl4pPr marL="1200150" indent="-171450" algn="l" defTabSz="685800" rtl="0" eaLnBrk="1" latinLnBrk="0" hangingPunct="1">
        <a:lnSpc>
          <a:spcPct val="90000"/>
        </a:lnSpc>
        <a:spcBef>
          <a:spcPts val="375"/>
        </a:spcBef>
        <a:buFont typeface="Wingdings" pitchFamily="2" charset="2"/>
        <a:buChar char="§"/>
        <a:defRPr sz="1350" kern="1200">
          <a:solidFill>
            <a:schemeClr val="tx1"/>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Wingdings" pitchFamily="2" charset="2"/>
        <a:buChar char="§"/>
        <a:defRPr sz="1350" kern="1200">
          <a:solidFill>
            <a:schemeClr val="tx1"/>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512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8" cstate="print"/>
          <a:stretch>
            <a:fillRect/>
          </a:stretch>
        </p:blipFill>
        <p:spPr>
          <a:xfrm>
            <a:off x="9264396" y="228600"/>
            <a:ext cx="2025383" cy="911351"/>
          </a:xfrm>
          <a:prstGeom prst="rect">
            <a:avLst/>
          </a:prstGeom>
        </p:spPr>
      </p:pic>
      <p:pic>
        <p:nvPicPr>
          <p:cNvPr id="17" name="bg object 17"/>
          <p:cNvPicPr/>
          <p:nvPr/>
        </p:nvPicPr>
        <p:blipFill>
          <a:blip r:embed="rId9" cstate="email">
            <a:extLst>
              <a:ext uri="{28A0092B-C50C-407E-A947-70E740481C1C}">
                <a14:useLocalDpi xmlns:a14="http://schemas.microsoft.com/office/drawing/2010/main"/>
              </a:ext>
            </a:extLst>
          </a:blip>
          <a:stretch>
            <a:fillRect/>
          </a:stretch>
        </p:blipFill>
        <p:spPr>
          <a:xfrm>
            <a:off x="7191756" y="0"/>
            <a:ext cx="5000243" cy="1426459"/>
          </a:xfrm>
          <a:prstGeom prst="rect">
            <a:avLst/>
          </a:prstGeom>
        </p:spPr>
      </p:pic>
      <p:sp>
        <p:nvSpPr>
          <p:cNvPr id="18" name="bg object 18"/>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2" name="Holder 2"/>
          <p:cNvSpPr>
            <a:spLocks noGrp="1"/>
          </p:cNvSpPr>
          <p:nvPr>
            <p:ph type="title"/>
          </p:nvPr>
        </p:nvSpPr>
        <p:spPr>
          <a:xfrm>
            <a:off x="529116" y="180190"/>
            <a:ext cx="6682740" cy="574040"/>
          </a:xfrm>
          <a:prstGeom prst="rect">
            <a:avLst/>
          </a:prstGeom>
        </p:spPr>
        <p:txBody>
          <a:bodyPr wrap="square" lIns="0" tIns="0" rIns="0" bIns="0">
            <a:spAutoFit/>
          </a:bodyPr>
          <a:lstStyle>
            <a:lvl1pPr>
              <a:defRPr sz="3600" b="0" i="0">
                <a:solidFill>
                  <a:schemeClr val="tx1"/>
                </a:solidFill>
                <a:latin typeface="Arial"/>
                <a:cs typeface="Arial"/>
              </a:defRPr>
            </a:lvl1pPr>
          </a:lstStyle>
          <a:p>
            <a:endParaRPr/>
          </a:p>
        </p:txBody>
      </p:sp>
      <p:sp>
        <p:nvSpPr>
          <p:cNvPr id="3" name="Holder 3"/>
          <p:cNvSpPr>
            <a:spLocks noGrp="1"/>
          </p:cNvSpPr>
          <p:nvPr>
            <p:ph type="body" idx="1"/>
          </p:nvPr>
        </p:nvSpPr>
        <p:spPr>
          <a:xfrm>
            <a:off x="603250" y="1993900"/>
            <a:ext cx="10731500" cy="2943225"/>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10/31/2025</a:t>
            </a:fld>
            <a:endParaRPr lang="en-US"/>
          </a:p>
        </p:txBody>
      </p:sp>
      <p:sp>
        <p:nvSpPr>
          <p:cNvPr id="6" name="Holder 6"/>
          <p:cNvSpPr>
            <a:spLocks noGrp="1"/>
          </p:cNvSpPr>
          <p:nvPr>
            <p:ph type="sldNum" sz="quarter" idx="7"/>
          </p:nvPr>
        </p:nvSpPr>
        <p:spPr>
          <a:xfrm>
            <a:off x="11280647" y="6444636"/>
            <a:ext cx="247015" cy="196215"/>
          </a:xfrm>
          <a:prstGeom prst="rect">
            <a:avLst/>
          </a:prstGeom>
        </p:spPr>
        <p:txBody>
          <a:bodyPr wrap="square" lIns="0" tIns="0" rIns="0" bIns="0">
            <a:spAutoFit/>
          </a:bodyPr>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616341395"/>
      </p:ext>
    </p:extLst>
  </p:cSld>
  <p:clrMap bg1="lt1" tx1="dk1" bg2="lt2" tx2="dk2" accent1="accent1" accent2="accent2" accent3="accent3" accent4="accent4" accent5="accent5" accent6="accent6" hlink="hlink" folHlink="folHlink"/>
  <p:sldLayoutIdLst>
    <p:sldLayoutId id="2147486107" r:id="rId1"/>
    <p:sldLayoutId id="2147486108" r:id="rId2"/>
    <p:sldLayoutId id="2147486109" r:id="rId3"/>
    <p:sldLayoutId id="2147486110" r:id="rId4"/>
    <p:sldLayoutId id="2147486111" r:id="rId5"/>
    <p:sldLayoutId id="2147486112" r:id="rId6"/>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4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358867131"/>
      </p:ext>
    </p:extLst>
  </p:cSld>
  <p:clrMap bg1="lt1" tx1="dk1" bg2="dk2" tx2="lt2" accent1="accent1" accent2="accent2" accent3="accent3" accent4="accent4" accent5="accent5" accent6="accent6" hlink="hlink" folHlink="folHlink"/>
  <p:sldLayoutIdLst>
    <p:sldLayoutId id="2147486114" r:id="rId1"/>
    <p:sldLayoutId id="2147486115" r:id="rId2"/>
    <p:sldLayoutId id="214748611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 id="2147483687" r:id="rId14"/>
    <p:sldLayoutId id="2147483689" r:id="rId15"/>
    <p:sldLayoutId id="2147483690" r:id="rId16"/>
    <p:sldLayoutId id="2147483691" r:id="rId17"/>
    <p:sldLayoutId id="2147483692" r:id="rId18"/>
    <p:sldLayoutId id="2147483693" r:id="rId19"/>
    <p:sldLayoutId id="2147483694" r:id="rId20"/>
    <p:sldLayoutId id="2147483695" r:id="rId21"/>
    <p:sldLayoutId id="2147483696" r:id="rId22"/>
    <p:sldLayoutId id="2147483697" r:id="rId23"/>
    <p:sldLayoutId id="2147483698" r:id="rId24"/>
    <p:sldLayoutId id="2147483699" r:id="rId25"/>
    <p:sldLayoutId id="2147483700" r:id="rId26"/>
    <p:sldLayoutId id="2147483701" r:id="rId27"/>
    <p:sldLayoutId id="2147483702" r:id="rId28"/>
    <p:sldLayoutId id="2147483703" r:id="rId29"/>
    <p:sldLayoutId id="2147483704" r:id="rId30"/>
    <p:sldLayoutId id="2147483705" r:id="rId31"/>
    <p:sldLayoutId id="2147483706" r:id="rId32"/>
    <p:sldLayoutId id="2147483707" r:id="rId33"/>
    <p:sldLayoutId id="2147483708" r:id="rId34"/>
    <p:sldLayoutId id="2147483709" r:id="rId35"/>
    <p:sldLayoutId id="2147483710" r:id="rId36"/>
    <p:sldLayoutId id="2147483711" r:id="rId37"/>
    <p:sldLayoutId id="2147483712" r:id="rId38"/>
    <p:sldLayoutId id="2147483713" r:id="rId39"/>
    <p:sldLayoutId id="2147483714" r:id="rId40"/>
    <p:sldLayoutId id="2147483715" r:id="rId41"/>
    <p:sldLayoutId id="2147483716" r:id="rId42"/>
    <p:sldLayoutId id="2147483717" r:id="rId43"/>
    <p:sldLayoutId id="2147483718" r:id="rId44"/>
    <p:sldLayoutId id="2147483719" r:id="rId45"/>
    <p:sldLayoutId id="2147483720" r:id="rId46"/>
    <p:sldLayoutId id="2147483721" r:id="rId47"/>
    <p:sldLayoutId id="2147483722" r:id="rId48"/>
    <p:sldLayoutId id="2147483723" r:id="rId49"/>
    <p:sldLayoutId id="2147483724" r:id="rId50"/>
    <p:sldLayoutId id="2147483725" r:id="rId51"/>
    <p:sldLayoutId id="2147483726" r:id="rId52"/>
    <p:sldLayoutId id="2147483727" r:id="rId53"/>
    <p:sldLayoutId id="2147483728" r:id="rId54"/>
    <p:sldLayoutId id="2147483729" r:id="rId55"/>
    <p:sldLayoutId id="2147483730" r:id="rId56"/>
    <p:sldLayoutId id="2147483731" r:id="rId57"/>
    <p:sldLayoutId id="2147483732" r:id="rId58"/>
    <p:sldLayoutId id="2147483733" r:id="rId59"/>
    <p:sldLayoutId id="2147483734" r:id="rId60"/>
    <p:sldLayoutId id="2147483735" r:id="rId61"/>
    <p:sldLayoutId id="2147483736" r:id="rId62"/>
    <p:sldLayoutId id="2147483737" r:id="rId63"/>
    <p:sldLayoutId id="2147483738" r:id="rId64"/>
    <p:sldLayoutId id="2147483739" r:id="rId65"/>
    <p:sldLayoutId id="2147483740" r:id="rId66"/>
    <p:sldLayoutId id="2147483741" r:id="rId67"/>
    <p:sldLayoutId id="2147483742" r:id="rId68"/>
    <p:sldLayoutId id="2147483743" r:id="rId69"/>
    <p:sldLayoutId id="2147483744" r:id="rId70"/>
    <p:sldLayoutId id="2147483745" r:id="rId71"/>
    <p:sldLayoutId id="2147483746" r:id="rId72"/>
    <p:sldLayoutId id="2147483747" r:id="rId73"/>
    <p:sldLayoutId id="2147483748" r:id="rId74"/>
    <p:sldLayoutId id="2147483749" r:id="rId75"/>
    <p:sldLayoutId id="2147483750" r:id="rId76"/>
    <p:sldLayoutId id="2147483751" r:id="rId77"/>
    <p:sldLayoutId id="2147483752" r:id="rId78"/>
    <p:sldLayoutId id="2147483753" r:id="rId79"/>
    <p:sldLayoutId id="2147483754" r:id="rId80"/>
    <p:sldLayoutId id="2147483755" r:id="rId81"/>
    <p:sldLayoutId id="2147483756" r:id="rId82"/>
    <p:sldLayoutId id="2147483757" r:id="rId83"/>
    <p:sldLayoutId id="2147483758" r:id="rId84"/>
    <p:sldLayoutId id="2147483759" r:id="rId85"/>
    <p:sldLayoutId id="2147483760" r:id="rId86"/>
    <p:sldLayoutId id="2147483761" r:id="rId87"/>
    <p:sldLayoutId id="2147483762" r:id="rId88"/>
    <p:sldLayoutId id="2147483763" r:id="rId89"/>
    <p:sldLayoutId id="2147483764" r:id="rId90"/>
    <p:sldLayoutId id="2147483765" r:id="rId91"/>
    <p:sldLayoutId id="2147483766" r:id="rId92"/>
    <p:sldLayoutId id="2147483767" r:id="rId93"/>
    <p:sldLayoutId id="2147483768" r:id="rId94"/>
    <p:sldLayoutId id="2147483769" r:id="rId95"/>
    <p:sldLayoutId id="2147483770" r:id="rId96"/>
    <p:sldLayoutId id="2147483771" r:id="rId97"/>
    <p:sldLayoutId id="2147483772" r:id="rId98"/>
    <p:sldLayoutId id="2147483773" r:id="rId99"/>
    <p:sldLayoutId id="2147483774" r:id="rId100"/>
    <p:sldLayoutId id="2147483775" r:id="rId101"/>
    <p:sldLayoutId id="2147483776" r:id="rId102"/>
    <p:sldLayoutId id="2147483777" r:id="rId103"/>
    <p:sldLayoutId id="2147483778" r:id="rId104"/>
    <p:sldLayoutId id="2147483779" r:id="rId105"/>
    <p:sldLayoutId id="2147483780" r:id="rId106"/>
    <p:sldLayoutId id="2147483781" r:id="rId107"/>
    <p:sldLayoutId id="2147483782" r:id="rId108"/>
    <p:sldLayoutId id="2147483783" r:id="rId109"/>
    <p:sldLayoutId id="2147483784" r:id="rId110"/>
    <p:sldLayoutId id="2147483785" r:id="rId111"/>
    <p:sldLayoutId id="2147483786" r:id="rId112"/>
    <p:sldLayoutId id="2147483787" r:id="rId113"/>
    <p:sldLayoutId id="2147483788" r:id="rId114"/>
    <p:sldLayoutId id="2147483789" r:id="rId115"/>
    <p:sldLayoutId id="2147483790" r:id="rId116"/>
    <p:sldLayoutId id="2147483791" r:id="rId117"/>
    <p:sldLayoutId id="2147483792" r:id="rId118"/>
    <p:sldLayoutId id="2147483793" r:id="rId119"/>
    <p:sldLayoutId id="2147483794" r:id="rId120"/>
    <p:sldLayoutId id="2147483795" r:id="rId121"/>
    <p:sldLayoutId id="2147483796" r:id="rId122"/>
    <p:sldLayoutId id="2147483797" r:id="rId123"/>
    <p:sldLayoutId id="2147483798" r:id="rId124"/>
    <p:sldLayoutId id="2147483799" r:id="rId125"/>
    <p:sldLayoutId id="2147483800" r:id="rId126"/>
    <p:sldLayoutId id="2147483801" r:id="rId127"/>
    <p:sldLayoutId id="2147483802" r:id="rId128"/>
    <p:sldLayoutId id="2147483803" r:id="rId129"/>
    <p:sldLayoutId id="2147483804" r:id="rId130"/>
    <p:sldLayoutId id="2147483805" r:id="rId131"/>
    <p:sldLayoutId id="2147483806" r:id="rId132"/>
    <p:sldLayoutId id="2147483807" r:id="rId133"/>
    <p:sldLayoutId id="2147483808" r:id="rId134"/>
    <p:sldLayoutId id="2147483809" r:id="rId135"/>
    <p:sldLayoutId id="2147483810" r:id="rId136"/>
    <p:sldLayoutId id="2147483811" r:id="rId137"/>
    <p:sldLayoutId id="2147483812" r:id="rId138"/>
    <p:sldLayoutId id="2147483813" r:id="rId139"/>
    <p:sldLayoutId id="2147483814" r:id="rId140"/>
    <p:sldLayoutId id="2147483815" r:id="rId141"/>
    <p:sldLayoutId id="2147483816" r:id="rId142"/>
    <p:sldLayoutId id="2147483817" r:id="rId143"/>
    <p:sldLayoutId id="2147483818" r:id="rId144"/>
    <p:sldLayoutId id="2147483819" r:id="rId145"/>
    <p:sldLayoutId id="2147483820" r:id="rId146"/>
    <p:sldLayoutId id="2147483821" r:id="rId147"/>
    <p:sldLayoutId id="2147483822" r:id="rId148"/>
    <p:sldLayoutId id="2147483823" r:id="rId149"/>
    <p:sldLayoutId id="2147483824" r:id="rId150"/>
    <p:sldLayoutId id="2147483825" r:id="rId151"/>
    <p:sldLayoutId id="2147483826" r:id="rId152"/>
    <p:sldLayoutId id="2147483827" r:id="rId153"/>
    <p:sldLayoutId id="2147483828" r:id="rId154"/>
    <p:sldLayoutId id="2147483829" r:id="rId155"/>
    <p:sldLayoutId id="2147483830" r:id="rId156"/>
    <p:sldLayoutId id="2147483831" r:id="rId157"/>
    <p:sldLayoutId id="2147483832" r:id="rId158"/>
    <p:sldLayoutId id="2147483833" r:id="rId159"/>
    <p:sldLayoutId id="2147483834" r:id="rId160"/>
    <p:sldLayoutId id="2147483835" r:id="rId161"/>
    <p:sldLayoutId id="2147483836" r:id="rId162"/>
    <p:sldLayoutId id="2147483837" r:id="rId163"/>
    <p:sldLayoutId id="2147483838" r:id="rId164"/>
    <p:sldLayoutId id="2147483839" r:id="rId165"/>
    <p:sldLayoutId id="2147483840" r:id="rId166"/>
    <p:sldLayoutId id="2147483841" r:id="rId167"/>
    <p:sldLayoutId id="2147483842" r:id="rId168"/>
    <p:sldLayoutId id="2147483843" r:id="rId169"/>
    <p:sldLayoutId id="2147483844" r:id="rId170"/>
    <p:sldLayoutId id="2147483845" r:id="rId171"/>
    <p:sldLayoutId id="2147483846" r:id="rId172"/>
    <p:sldLayoutId id="2147483847" r:id="rId173"/>
    <p:sldLayoutId id="2147483848" r:id="rId174"/>
    <p:sldLayoutId id="2147483849" r:id="rId175"/>
    <p:sldLayoutId id="2147483850" r:id="rId176"/>
    <p:sldLayoutId id="2147483851" r:id="rId177"/>
    <p:sldLayoutId id="2147483852" r:id="rId178"/>
    <p:sldLayoutId id="2147483853" r:id="rId179"/>
    <p:sldLayoutId id="2147483854" r:id="rId180"/>
    <p:sldLayoutId id="2147483855" r:id="rId181"/>
    <p:sldLayoutId id="2147483856" r:id="rId182"/>
    <p:sldLayoutId id="2147483857" r:id="rId183"/>
    <p:sldLayoutId id="2147483858" r:id="rId184"/>
    <p:sldLayoutId id="2147483859" r:id="rId185"/>
    <p:sldLayoutId id="2147483860" r:id="rId186"/>
    <p:sldLayoutId id="2147483861" r:id="rId187"/>
    <p:sldLayoutId id="2147483862" r:id="rId188"/>
    <p:sldLayoutId id="2147483863" r:id="rId189"/>
    <p:sldLayoutId id="2147483864" r:id="rId190"/>
    <p:sldLayoutId id="2147483865" r:id="rId191"/>
    <p:sldLayoutId id="2147483866" r:id="rId192"/>
    <p:sldLayoutId id="2147483867" r:id="rId193"/>
    <p:sldLayoutId id="2147483868" r:id="rId194"/>
    <p:sldLayoutId id="2147483869" r:id="rId195"/>
    <p:sldLayoutId id="2147483870" r:id="rId196"/>
    <p:sldLayoutId id="2147483871" r:id="rId197"/>
    <p:sldLayoutId id="2147483872" r:id="rId198"/>
    <p:sldLayoutId id="2147483873" r:id="rId199"/>
    <p:sldLayoutId id="2147483874" r:id="rId200"/>
    <p:sldLayoutId id="2147483875" r:id="rId201"/>
    <p:sldLayoutId id="2147483876" r:id="rId202"/>
    <p:sldLayoutId id="2147483877" r:id="rId203"/>
    <p:sldLayoutId id="2147483878" r:id="rId204"/>
    <p:sldLayoutId id="2147483879" r:id="rId205"/>
    <p:sldLayoutId id="2147483880" r:id="rId206"/>
    <p:sldLayoutId id="2147483881" r:id="rId207"/>
    <p:sldLayoutId id="2147483882" r:id="rId208"/>
    <p:sldLayoutId id="2147483883" r:id="rId209"/>
    <p:sldLayoutId id="2147483884" r:id="rId210"/>
    <p:sldLayoutId id="2147483885" r:id="rId211"/>
    <p:sldLayoutId id="2147483886" r:id="rId212"/>
    <p:sldLayoutId id="2147483887" r:id="rId213"/>
    <p:sldLayoutId id="2147483888" r:id="rId214"/>
    <p:sldLayoutId id="2147483889" r:id="rId215"/>
    <p:sldLayoutId id="2147483890" r:id="rId216"/>
    <p:sldLayoutId id="2147483891" r:id="rId217"/>
    <p:sldLayoutId id="2147483892" r:id="rId218"/>
    <p:sldLayoutId id="2147483893" r:id="rId219"/>
    <p:sldLayoutId id="2147483894" r:id="rId220"/>
    <p:sldLayoutId id="2147483895" r:id="rId221"/>
    <p:sldLayoutId id="2147483896" r:id="rId222"/>
    <p:sldLayoutId id="2147483897" r:id="rId223"/>
    <p:sldLayoutId id="2147483898" r:id="rId224"/>
    <p:sldLayoutId id="2147483899" r:id="rId225"/>
    <p:sldLayoutId id="2147483900" r:id="rId226"/>
    <p:sldLayoutId id="2147483901" r:id="rId227"/>
    <p:sldLayoutId id="2147483902" r:id="rId228"/>
    <p:sldLayoutId id="2147483903" r:id="rId229"/>
    <p:sldLayoutId id="2147483904" r:id="rId230"/>
    <p:sldLayoutId id="2147483905" r:id="rId231"/>
    <p:sldLayoutId id="2147483906" r:id="rId232"/>
    <p:sldLayoutId id="2147483907" r:id="rId233"/>
    <p:sldLayoutId id="2147483908" r:id="rId234"/>
    <p:sldLayoutId id="2147483909" r:id="rId235"/>
    <p:sldLayoutId id="2147483910" r:id="rId236"/>
    <p:sldLayoutId id="2147483911" r:id="rId237"/>
    <p:sldLayoutId id="2147483912" r:id="rId238"/>
    <p:sldLayoutId id="2147483913" r:id="rId239"/>
    <p:sldLayoutId id="2147483914" r:id="rId240"/>
    <p:sldLayoutId id="2147483915" r:id="rId241"/>
    <p:sldLayoutId id="2147483916" r:id="rId242"/>
    <p:sldLayoutId id="2147483917" r:id="rId243"/>
    <p:sldLayoutId id="2147483918" r:id="rId244"/>
    <p:sldLayoutId id="2147483919" r:id="rId245"/>
    <p:sldLayoutId id="2147483920" r:id="rId246"/>
    <p:sldLayoutId id="2147483921" r:id="rId247"/>
    <p:sldLayoutId id="2147483922" r:id="rId248"/>
    <p:sldLayoutId id="2147483923" r:id="rId249"/>
    <p:sldLayoutId id="2147483924" r:id="rId250"/>
    <p:sldLayoutId id="2147483925" r:id="rId251"/>
    <p:sldLayoutId id="2147483926" r:id="rId252"/>
    <p:sldLayoutId id="2147483927" r:id="rId253"/>
    <p:sldLayoutId id="2147483928" r:id="rId254"/>
    <p:sldLayoutId id="2147483929" r:id="rId255"/>
    <p:sldLayoutId id="2147483930" r:id="rId256"/>
    <p:sldLayoutId id="2147483931" r:id="rId257"/>
    <p:sldLayoutId id="2147483932" r:id="rId258"/>
    <p:sldLayoutId id="2147483933" r:id="rId259"/>
    <p:sldLayoutId id="2147483934" r:id="rId260"/>
    <p:sldLayoutId id="2147483935" r:id="rId261"/>
    <p:sldLayoutId id="2147483936" r:id="rId262"/>
    <p:sldLayoutId id="2147483937" r:id="rId263"/>
    <p:sldLayoutId id="2147483938" r:id="rId264"/>
    <p:sldLayoutId id="2147483939" r:id="rId265"/>
    <p:sldLayoutId id="2147483940" r:id="rId266"/>
    <p:sldLayoutId id="2147483941" r:id="rId267"/>
    <p:sldLayoutId id="2147483942" r:id="rId268"/>
    <p:sldLayoutId id="2147483943" r:id="rId269"/>
    <p:sldLayoutId id="2147483944" r:id="rId270"/>
    <p:sldLayoutId id="2147483946" r:id="rId27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6"/>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6"/>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1648201614"/>
      </p:ext>
    </p:extLst>
  </p:cSld>
  <p:clrMap bg1="lt1" tx1="dk1" bg2="lt2" tx2="dk2" accent1="accent1" accent2="accent2" accent3="accent3" accent4="accent4" accent5="accent5" accent6="accent6" hlink="hlink" folHlink="folHlink"/>
  <p:sldLayoutIdLst>
    <p:sldLayoutId id="2147483948" r:id="rId1"/>
    <p:sldLayoutId id="2147483949" r:id="rId2"/>
    <p:sldLayoutId id="2147483950" r:id="rId3"/>
    <p:sldLayoutId id="2147483951" r:id="rId4"/>
    <p:sldLayoutId id="2147483952" r:id="rId5"/>
    <p:sldLayoutId id="2147483953" r:id="rId6"/>
    <p:sldLayoutId id="2147483954" r:id="rId7"/>
    <p:sldLayoutId id="2147483955" r:id="rId8"/>
    <p:sldLayoutId id="2147483956" r:id="rId9"/>
    <p:sldLayoutId id="2147483957" r:id="rId10"/>
    <p:sldLayoutId id="2147483958" r:id="rId11"/>
    <p:sldLayoutId id="2147483959" r:id="rId12"/>
    <p:sldLayoutId id="2147483960" r:id="rId13"/>
    <p:sldLayoutId id="2147483961" r:id="rId14"/>
    <p:sldLayoutId id="2147483962" r:id="rId15"/>
    <p:sldLayoutId id="2147483963" r:id="rId16"/>
    <p:sldLayoutId id="2147483964" r:id="rId17"/>
    <p:sldLayoutId id="2147483965" r:id="rId18"/>
    <p:sldLayoutId id="2147483966" r:id="rId19"/>
    <p:sldLayoutId id="2147483967" r:id="rId20"/>
    <p:sldLayoutId id="2147483968" r:id="rId21"/>
    <p:sldLayoutId id="2147483969" r:id="rId22"/>
    <p:sldLayoutId id="2147483970" r:id="rId23"/>
    <p:sldLayoutId id="2147483971" r:id="rId24"/>
    <p:sldLayoutId id="2147483972" r:id="rId25"/>
    <p:sldLayoutId id="2147483973" r:id="rId26"/>
    <p:sldLayoutId id="2147483974" r:id="rId27"/>
    <p:sldLayoutId id="2147483975" r:id="rId28"/>
    <p:sldLayoutId id="2147483976" r:id="rId29"/>
    <p:sldLayoutId id="2147483977" r:id="rId30"/>
    <p:sldLayoutId id="2147483978" r:id="rId31"/>
    <p:sldLayoutId id="2147483979" r:id="rId32"/>
    <p:sldLayoutId id="2147483980" r:id="rId33"/>
    <p:sldLayoutId id="2147483981" r:id="rId34"/>
    <p:sldLayoutId id="2147483982" r:id="rId35"/>
    <p:sldLayoutId id="2147483983" r:id="rId36"/>
    <p:sldLayoutId id="2147483984" r:id="rId37"/>
    <p:sldLayoutId id="2147483985" r:id="rId38"/>
    <p:sldLayoutId id="2147483986" r:id="rId39"/>
    <p:sldLayoutId id="2147483987" r:id="rId40"/>
    <p:sldLayoutId id="2147483988" r:id="rId41"/>
    <p:sldLayoutId id="2147483989" r:id="rId42"/>
    <p:sldLayoutId id="2147483990" r:id="rId43"/>
    <p:sldLayoutId id="2147483991" r:id="rId44"/>
    <p:sldLayoutId id="2147483992" r:id="rId45"/>
    <p:sldLayoutId id="2147483993" r:id="rId46"/>
    <p:sldLayoutId id="2147483994" r:id="rId47"/>
    <p:sldLayoutId id="2147483995" r:id="rId48"/>
    <p:sldLayoutId id="2147483996" r:id="rId49"/>
    <p:sldLayoutId id="2147483997" r:id="rId50"/>
    <p:sldLayoutId id="2147483998" r:id="rId51"/>
    <p:sldLayoutId id="2147483999" r:id="rId52"/>
    <p:sldLayoutId id="2147484000" r:id="rId53"/>
    <p:sldLayoutId id="2147484001" r:id="rId54"/>
    <p:sldLayoutId id="2147484002" r:id="rId55"/>
    <p:sldLayoutId id="2147484003" r:id="rId56"/>
    <p:sldLayoutId id="2147484004" r:id="rId57"/>
    <p:sldLayoutId id="2147484005" r:id="rId58"/>
    <p:sldLayoutId id="2147484006" r:id="rId59"/>
    <p:sldLayoutId id="2147484007" r:id="rId60"/>
    <p:sldLayoutId id="2147484008" r:id="rId61"/>
    <p:sldLayoutId id="2147484009" r:id="rId62"/>
    <p:sldLayoutId id="2147484010" r:id="rId63"/>
    <p:sldLayoutId id="2147484011" r:id="rId64"/>
    <p:sldLayoutId id="2147484012" r:id="rId65"/>
    <p:sldLayoutId id="2147484013" r:id="rId66"/>
    <p:sldLayoutId id="2147484014" r:id="rId67"/>
    <p:sldLayoutId id="2147484015" r:id="rId68"/>
    <p:sldLayoutId id="2147484016" r:id="rId69"/>
    <p:sldLayoutId id="2147484017" r:id="rId70"/>
    <p:sldLayoutId id="2147484018" r:id="rId71"/>
    <p:sldLayoutId id="2147484019" r:id="rId72"/>
    <p:sldLayoutId id="2147484020" r:id="rId73"/>
    <p:sldLayoutId id="2147484021" r:id="rId74"/>
    <p:sldLayoutId id="2147484022" r:id="rId75"/>
    <p:sldLayoutId id="2147484023" r:id="rId76"/>
    <p:sldLayoutId id="2147484024" r:id="rId77"/>
    <p:sldLayoutId id="2147484025" r:id="rId78"/>
    <p:sldLayoutId id="2147484026" r:id="rId79"/>
    <p:sldLayoutId id="2147484027" r:id="rId80"/>
    <p:sldLayoutId id="2147484028" r:id="rId81"/>
    <p:sldLayoutId id="2147484029" r:id="rId82"/>
    <p:sldLayoutId id="2147484030" r:id="rId83"/>
    <p:sldLayoutId id="2147484031" r:id="rId84"/>
    <p:sldLayoutId id="2147484032" r:id="rId85"/>
    <p:sldLayoutId id="2147484033" r:id="rId86"/>
    <p:sldLayoutId id="2147484034" r:id="rId87"/>
    <p:sldLayoutId id="2147484035" r:id="rId88"/>
    <p:sldLayoutId id="2147484036" r:id="rId89"/>
    <p:sldLayoutId id="2147484037" r:id="rId90"/>
    <p:sldLayoutId id="2147484038" r:id="rId91"/>
    <p:sldLayoutId id="2147484039" r:id="rId92"/>
    <p:sldLayoutId id="2147484040" r:id="rId93"/>
    <p:sldLayoutId id="2147484041" r:id="rId94"/>
    <p:sldLayoutId id="2147484042" r:id="rId95"/>
    <p:sldLayoutId id="2147484043" r:id="rId96"/>
    <p:sldLayoutId id="2147484044" r:id="rId97"/>
    <p:sldLayoutId id="2147484045" r:id="rId98"/>
    <p:sldLayoutId id="2147484046" r:id="rId99"/>
    <p:sldLayoutId id="2147484047" r:id="rId100"/>
    <p:sldLayoutId id="2147484048" r:id="rId101"/>
    <p:sldLayoutId id="2147484049" r:id="rId102"/>
    <p:sldLayoutId id="2147484050" r:id="rId103"/>
    <p:sldLayoutId id="2147484051" r:id="rId104"/>
    <p:sldLayoutId id="2147484052" r:id="rId105"/>
    <p:sldLayoutId id="2147484053" r:id="rId106"/>
    <p:sldLayoutId id="2147484054" r:id="rId107"/>
    <p:sldLayoutId id="2147484055" r:id="rId108"/>
    <p:sldLayoutId id="2147484056" r:id="rId109"/>
    <p:sldLayoutId id="2147484057" r:id="rId110"/>
    <p:sldLayoutId id="2147484058" r:id="rId111"/>
    <p:sldLayoutId id="2147484059" r:id="rId112"/>
    <p:sldLayoutId id="2147484060" r:id="rId113"/>
    <p:sldLayoutId id="2147484061" r:id="rId114"/>
    <p:sldLayoutId id="2147484062" r:id="rId115"/>
    <p:sldLayoutId id="2147484063" r:id="rId116"/>
    <p:sldLayoutId id="2147484064" r:id="rId117"/>
    <p:sldLayoutId id="2147484065" r:id="rId118"/>
    <p:sldLayoutId id="2147484066" r:id="rId119"/>
    <p:sldLayoutId id="2147484067" r:id="rId120"/>
    <p:sldLayoutId id="2147484068" r:id="rId121"/>
    <p:sldLayoutId id="2147484069" r:id="rId122"/>
    <p:sldLayoutId id="2147484070" r:id="rId123"/>
    <p:sldLayoutId id="2147484071" r:id="rId124"/>
    <p:sldLayoutId id="2147484072" r:id="rId125"/>
    <p:sldLayoutId id="2147484073" r:id="rId126"/>
    <p:sldLayoutId id="2147484074" r:id="rId127"/>
    <p:sldLayoutId id="2147484075" r:id="rId128"/>
    <p:sldLayoutId id="2147484076" r:id="rId129"/>
    <p:sldLayoutId id="2147484077" r:id="rId130"/>
    <p:sldLayoutId id="2147484078" r:id="rId131"/>
    <p:sldLayoutId id="2147484079" r:id="rId132"/>
    <p:sldLayoutId id="2147484080" r:id="rId133"/>
    <p:sldLayoutId id="2147484081" r:id="rId134"/>
    <p:sldLayoutId id="2147484082" r:id="rId135"/>
    <p:sldLayoutId id="2147484083" r:id="rId136"/>
    <p:sldLayoutId id="2147484084" r:id="rId137"/>
    <p:sldLayoutId id="2147484085" r:id="rId138"/>
    <p:sldLayoutId id="2147484086" r:id="rId139"/>
    <p:sldLayoutId id="2147484087" r:id="rId140"/>
    <p:sldLayoutId id="2147484088" r:id="rId141"/>
    <p:sldLayoutId id="2147484089" r:id="rId142"/>
    <p:sldLayoutId id="2147484090" r:id="rId143"/>
    <p:sldLayoutId id="2147484091" r:id="rId144"/>
    <p:sldLayoutId id="2147484092" r:id="rId145"/>
    <p:sldLayoutId id="2147484093" r:id="rId146"/>
    <p:sldLayoutId id="2147484094" r:id="rId147"/>
    <p:sldLayoutId id="2147484095" r:id="rId148"/>
    <p:sldLayoutId id="2147484096" r:id="rId149"/>
    <p:sldLayoutId id="2147484097" r:id="rId150"/>
    <p:sldLayoutId id="2147484098" r:id="rId151"/>
    <p:sldLayoutId id="2147484099" r:id="rId152"/>
    <p:sldLayoutId id="2147484100" r:id="rId153"/>
    <p:sldLayoutId id="2147484101" r:id="rId154"/>
    <p:sldLayoutId id="2147484102" r:id="rId155"/>
    <p:sldLayoutId id="2147484103" r:id="rId156"/>
    <p:sldLayoutId id="2147484104" r:id="rId157"/>
    <p:sldLayoutId id="2147484105" r:id="rId158"/>
    <p:sldLayoutId id="2147484106" r:id="rId159"/>
    <p:sldLayoutId id="2147484107" r:id="rId160"/>
    <p:sldLayoutId id="2147484108" r:id="rId161"/>
    <p:sldLayoutId id="2147484109" r:id="rId162"/>
    <p:sldLayoutId id="2147484110" r:id="rId163"/>
    <p:sldLayoutId id="2147484111" r:id="rId164"/>
    <p:sldLayoutId id="2147484112" r:id="rId165"/>
    <p:sldLayoutId id="2147484113" r:id="rId166"/>
    <p:sldLayoutId id="2147484114" r:id="rId167"/>
    <p:sldLayoutId id="2147484115" r:id="rId168"/>
    <p:sldLayoutId id="2147484116" r:id="rId169"/>
    <p:sldLayoutId id="2147484117" r:id="rId170"/>
    <p:sldLayoutId id="2147484118" r:id="rId171"/>
    <p:sldLayoutId id="2147484119" r:id="rId172"/>
    <p:sldLayoutId id="2147484120" r:id="rId173"/>
    <p:sldLayoutId id="2147484121" r:id="rId174"/>
    <p:sldLayoutId id="2147484122" r:id="rId175"/>
    <p:sldLayoutId id="2147484123" r:id="rId176"/>
    <p:sldLayoutId id="2147484124" r:id="rId177"/>
    <p:sldLayoutId id="2147484125" r:id="rId178"/>
    <p:sldLayoutId id="2147484126" r:id="rId179"/>
    <p:sldLayoutId id="2147484127" r:id="rId180"/>
    <p:sldLayoutId id="2147484128" r:id="rId181"/>
    <p:sldLayoutId id="2147484129" r:id="rId182"/>
    <p:sldLayoutId id="2147484130" r:id="rId183"/>
    <p:sldLayoutId id="2147484131" r:id="rId184"/>
    <p:sldLayoutId id="2147484132" r:id="rId185"/>
    <p:sldLayoutId id="2147484133" r:id="rId186"/>
    <p:sldLayoutId id="2147484134" r:id="rId187"/>
    <p:sldLayoutId id="2147484135" r:id="rId188"/>
    <p:sldLayoutId id="2147484136" r:id="rId189"/>
    <p:sldLayoutId id="2147484137" r:id="rId190"/>
    <p:sldLayoutId id="2147484138" r:id="rId191"/>
    <p:sldLayoutId id="2147484139" r:id="rId192"/>
    <p:sldLayoutId id="2147484140" r:id="rId193"/>
    <p:sldLayoutId id="2147484141" r:id="rId194"/>
    <p:sldLayoutId id="2147484142" r:id="rId195"/>
    <p:sldLayoutId id="2147484143" r:id="rId196"/>
    <p:sldLayoutId id="2147484144" r:id="rId197"/>
    <p:sldLayoutId id="2147484145" r:id="rId198"/>
    <p:sldLayoutId id="2147484146" r:id="rId199"/>
    <p:sldLayoutId id="2147484147" r:id="rId200"/>
    <p:sldLayoutId id="2147484148" r:id="rId201"/>
    <p:sldLayoutId id="2147484149" r:id="rId202"/>
    <p:sldLayoutId id="2147484150" r:id="rId203"/>
    <p:sldLayoutId id="2147484151" r:id="rId204"/>
    <p:sldLayoutId id="2147484152" r:id="rId205"/>
    <p:sldLayoutId id="2147484153" r:id="rId206"/>
    <p:sldLayoutId id="2147484154" r:id="rId207"/>
    <p:sldLayoutId id="2147484155" r:id="rId208"/>
    <p:sldLayoutId id="2147484156" r:id="rId209"/>
    <p:sldLayoutId id="2147484157" r:id="rId210"/>
    <p:sldLayoutId id="2147484158" r:id="rId211"/>
    <p:sldLayoutId id="2147484159" r:id="rId212"/>
    <p:sldLayoutId id="2147484160" r:id="rId213"/>
    <p:sldLayoutId id="2147484161" r:id="rId214"/>
    <p:sldLayoutId id="2147484162" r:id="rId215"/>
    <p:sldLayoutId id="2147484163" r:id="rId216"/>
    <p:sldLayoutId id="2147484164" r:id="rId217"/>
    <p:sldLayoutId id="2147484165" r:id="rId218"/>
    <p:sldLayoutId id="2147484166" r:id="rId219"/>
    <p:sldLayoutId id="2147484167" r:id="rId220"/>
    <p:sldLayoutId id="2147484168" r:id="rId221"/>
    <p:sldLayoutId id="2147484169" r:id="rId222"/>
    <p:sldLayoutId id="2147484170" r:id="rId223"/>
    <p:sldLayoutId id="2147484171" r:id="rId224"/>
    <p:sldLayoutId id="2147484172" r:id="rId225"/>
    <p:sldLayoutId id="2147484173" r:id="rId226"/>
    <p:sldLayoutId id="2147484174" r:id="rId227"/>
    <p:sldLayoutId id="2147484175" r:id="rId228"/>
    <p:sldLayoutId id="2147484176" r:id="rId229"/>
    <p:sldLayoutId id="2147484177" r:id="rId230"/>
    <p:sldLayoutId id="2147484178" r:id="rId231"/>
    <p:sldLayoutId id="2147484179" r:id="rId232"/>
    <p:sldLayoutId id="2147484180" r:id="rId233"/>
    <p:sldLayoutId id="2147484181" r:id="rId234"/>
    <p:sldLayoutId id="2147484184" r:id="rId235"/>
    <p:sldLayoutId id="2147484185" r:id="rId236"/>
    <p:sldLayoutId id="2147484186" r:id="rId237"/>
    <p:sldLayoutId id="2147484188" r:id="rId238"/>
    <p:sldLayoutId id="2147484189" r:id="rId239"/>
    <p:sldLayoutId id="2147484193" r:id="rId240"/>
    <p:sldLayoutId id="2147484194" r:id="rId241"/>
    <p:sldLayoutId id="2147484195" r:id="rId242"/>
    <p:sldLayoutId id="2147484197" r:id="rId243"/>
    <p:sldLayoutId id="2147484198" r:id="rId244"/>
    <p:sldLayoutId id="2147484199" r:id="rId245"/>
    <p:sldLayoutId id="2147484201" r:id="rId246"/>
    <p:sldLayoutId id="2147484202" r:id="rId247"/>
    <p:sldLayoutId id="2147484203" r:id="rId248"/>
    <p:sldLayoutId id="2147484205" r:id="rId249"/>
    <p:sldLayoutId id="2147484206" r:id="rId250"/>
    <p:sldLayoutId id="2147484207" r:id="rId251"/>
    <p:sldLayoutId id="2147484208" r:id="rId252"/>
    <p:sldLayoutId id="2147484209" r:id="rId253"/>
    <p:sldLayoutId id="2147484210" r:id="rId254"/>
    <p:sldLayoutId id="2147484211" r:id="rId255"/>
    <p:sldLayoutId id="2147484212" r:id="rId256"/>
    <p:sldLayoutId id="2147484213" r:id="rId257"/>
    <p:sldLayoutId id="2147484214" r:id="rId258"/>
    <p:sldLayoutId id="2147484215" r:id="rId259"/>
    <p:sldLayoutId id="2147484216" r:id="rId260"/>
    <p:sldLayoutId id="2147484217" r:id="rId261"/>
    <p:sldLayoutId id="2147484218" r:id="rId262"/>
    <p:sldLayoutId id="2147484219" r:id="rId263"/>
    <p:sldLayoutId id="2147484220" r:id="rId264"/>
    <p:sldLayoutId id="2147484221" r:id="rId265"/>
    <p:sldLayoutId id="2147484222" r:id="rId266"/>
    <p:sldLayoutId id="2147484223" r:id="rId267"/>
    <p:sldLayoutId id="2147484224" r:id="rId268"/>
    <p:sldLayoutId id="2147484225" r:id="rId269"/>
    <p:sldLayoutId id="2147484226" r:id="rId270"/>
    <p:sldLayoutId id="2147484227" r:id="rId271"/>
    <p:sldLayoutId id="2147484228" r:id="rId272"/>
    <p:sldLayoutId id="2147484229" r:id="rId273"/>
    <p:sldLayoutId id="2147484230" r:id="rId274"/>
    <p:sldLayoutId id="2147484231" r:id="rId275"/>
    <p:sldLayoutId id="2147484232" r:id="rId276"/>
    <p:sldLayoutId id="2147484233" r:id="rId277"/>
    <p:sldLayoutId id="2147484234" r:id="rId278"/>
    <p:sldLayoutId id="2147484235" r:id="rId279"/>
    <p:sldLayoutId id="2147484236" r:id="rId280"/>
    <p:sldLayoutId id="2147484237" r:id="rId281"/>
    <p:sldLayoutId id="2147484238" r:id="rId282"/>
    <p:sldLayoutId id="2147484239" r:id="rId283"/>
    <p:sldLayoutId id="2147484240" r:id="rId284"/>
    <p:sldLayoutId id="2147484241" r:id="rId285"/>
    <p:sldLayoutId id="2147484242" r:id="rId286"/>
    <p:sldLayoutId id="2147484243" r:id="rId287"/>
    <p:sldLayoutId id="2147484244" r:id="rId288"/>
    <p:sldLayoutId id="2147484245" r:id="rId289"/>
    <p:sldLayoutId id="2147484246" r:id="rId290"/>
    <p:sldLayoutId id="2147484247" r:id="rId291"/>
    <p:sldLayoutId id="2147484248" r:id="rId292"/>
    <p:sldLayoutId id="2147484249" r:id="rId293"/>
    <p:sldLayoutId id="2147484250" r:id="rId294"/>
    <p:sldLayoutId id="2147484251" r:id="rId295"/>
    <p:sldLayoutId id="2147484252" r:id="rId296"/>
    <p:sldLayoutId id="2147484253" r:id="rId297"/>
    <p:sldLayoutId id="2147484254" r:id="rId298"/>
    <p:sldLayoutId id="2147484255" r:id="rId299"/>
    <p:sldLayoutId id="2147484256" r:id="rId300"/>
    <p:sldLayoutId id="2147484257" r:id="rId301"/>
    <p:sldLayoutId id="2147484258" r:id="rId302"/>
    <p:sldLayoutId id="2147484259" r:id="rId303"/>
    <p:sldLayoutId id="2147484260" r:id="rId304"/>
    <p:sldLayoutId id="2147484261" r:id="rId305"/>
    <p:sldLayoutId id="2147484262" r:id="rId306"/>
    <p:sldLayoutId id="2147484263" r:id="rId307"/>
    <p:sldLayoutId id="2147484264" r:id="rId308"/>
    <p:sldLayoutId id="2147484265" r:id="rId309"/>
    <p:sldLayoutId id="2147484266" r:id="rId310"/>
    <p:sldLayoutId id="2147484267" r:id="rId311"/>
    <p:sldLayoutId id="2147484268" r:id="rId312"/>
    <p:sldLayoutId id="2147484269" r:id="rId313"/>
    <p:sldLayoutId id="2147484270" r:id="rId314"/>
    <p:sldLayoutId id="2147484271" r:id="rId315"/>
    <p:sldLayoutId id="2147484272" r:id="rId316"/>
    <p:sldLayoutId id="2147484273" r:id="rId317"/>
    <p:sldLayoutId id="2147484274" r:id="rId318"/>
    <p:sldLayoutId id="2147484275" r:id="rId319"/>
    <p:sldLayoutId id="2147484276" r:id="rId320"/>
    <p:sldLayoutId id="2147484277" r:id="rId321"/>
    <p:sldLayoutId id="2147484278" r:id="rId322"/>
    <p:sldLayoutId id="2147484279" r:id="rId323"/>
    <p:sldLayoutId id="2147484280" r:id="rId324"/>
    <p:sldLayoutId id="2147484281" r:id="rId325"/>
    <p:sldLayoutId id="2147484282" r:id="rId326"/>
    <p:sldLayoutId id="2147484283" r:id="rId327"/>
    <p:sldLayoutId id="2147484284" r:id="rId328"/>
    <p:sldLayoutId id="2147484285" r:id="rId329"/>
    <p:sldLayoutId id="2147484286" r:id="rId330"/>
    <p:sldLayoutId id="2147484287" r:id="rId331"/>
    <p:sldLayoutId id="2147484288" r:id="rId332"/>
    <p:sldLayoutId id="2147484289" r:id="rId333"/>
    <p:sldLayoutId id="2147484290" r:id="rId334"/>
    <p:sldLayoutId id="2147484291" r:id="rId335"/>
    <p:sldLayoutId id="2147484292" r:id="rId336"/>
    <p:sldLayoutId id="2147484293" r:id="rId337"/>
    <p:sldLayoutId id="2147484294" r:id="rId338"/>
    <p:sldLayoutId id="2147484295" r:id="rId339"/>
    <p:sldLayoutId id="2147484296" r:id="rId340"/>
    <p:sldLayoutId id="2147484297" r:id="rId341"/>
    <p:sldLayoutId id="2147484298" r:id="rId342"/>
    <p:sldLayoutId id="2147484299" r:id="rId343"/>
    <p:sldLayoutId id="2147484300" r:id="rId344"/>
    <p:sldLayoutId id="2147484301" r:id="rId345"/>
    <p:sldLayoutId id="2147484302" r:id="rId346"/>
    <p:sldLayoutId id="2147484303" r:id="rId347"/>
    <p:sldLayoutId id="2147484304" r:id="rId348"/>
    <p:sldLayoutId id="2147484305" r:id="rId349"/>
    <p:sldLayoutId id="2147484306" r:id="rId350"/>
    <p:sldLayoutId id="2147484307" r:id="rId351"/>
    <p:sldLayoutId id="2147484308" r:id="rId352"/>
    <p:sldLayoutId id="2147484309" r:id="rId353"/>
    <p:sldLayoutId id="2147484310" r:id="rId354"/>
    <p:sldLayoutId id="2147484312" r:id="rId355"/>
    <p:sldLayoutId id="2147484313" r:id="rId356"/>
    <p:sldLayoutId id="2147484314" r:id="rId357"/>
    <p:sldLayoutId id="2147484315" r:id="rId358"/>
    <p:sldLayoutId id="2147484316" r:id="rId359"/>
    <p:sldLayoutId id="2147484317" r:id="rId360"/>
    <p:sldLayoutId id="2147484318" r:id="rId361"/>
    <p:sldLayoutId id="2147484319" r:id="rId362"/>
    <p:sldLayoutId id="2147484320" r:id="rId363"/>
    <p:sldLayoutId id="2147484321" r:id="rId364"/>
    <p:sldLayoutId id="2147484322" r:id="rId365"/>
    <p:sldLayoutId id="2147484323" r:id="rId366"/>
    <p:sldLayoutId id="2147484324" r:id="rId367"/>
    <p:sldLayoutId id="2147484325" r:id="rId368"/>
  </p:sldLayoutIdLst>
  <p:hf hdr="0" dt="0"/>
  <p:txStyles>
    <p:titleStyle>
      <a:lvl1pPr algn="l" defTabSz="914446"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11" indent="-228611" algn="l" defTabSz="914446"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34" indent="-228611" algn="l" defTabSz="914446"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57" indent="-228611" algn="l" defTabSz="914446"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80" indent="-228611" algn="l" defTabSz="914446"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503" indent="-228611" algn="l" defTabSz="914446"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726"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949"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171"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394"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46" rtl="0" eaLnBrk="1" latinLnBrk="0" hangingPunct="1">
        <a:defRPr sz="1800" kern="1200">
          <a:solidFill>
            <a:schemeClr val="tx1"/>
          </a:solidFill>
          <a:latin typeface="+mn-lt"/>
          <a:ea typeface="+mn-ea"/>
          <a:cs typeface="+mn-cs"/>
        </a:defRPr>
      </a:lvl1pPr>
      <a:lvl2pPr marL="457223" algn="l" defTabSz="914446" rtl="0" eaLnBrk="1" latinLnBrk="0" hangingPunct="1">
        <a:defRPr sz="1800" kern="1200">
          <a:solidFill>
            <a:schemeClr val="tx1"/>
          </a:solidFill>
          <a:latin typeface="+mn-lt"/>
          <a:ea typeface="+mn-ea"/>
          <a:cs typeface="+mn-cs"/>
        </a:defRPr>
      </a:lvl2pPr>
      <a:lvl3pPr marL="914446" algn="l" defTabSz="914446" rtl="0" eaLnBrk="1" latinLnBrk="0" hangingPunct="1">
        <a:defRPr sz="1800" kern="1200">
          <a:solidFill>
            <a:schemeClr val="tx1"/>
          </a:solidFill>
          <a:latin typeface="+mn-lt"/>
          <a:ea typeface="+mn-ea"/>
          <a:cs typeface="+mn-cs"/>
        </a:defRPr>
      </a:lvl3pPr>
      <a:lvl4pPr marL="1371669" algn="l" defTabSz="914446" rtl="0" eaLnBrk="1" latinLnBrk="0" hangingPunct="1">
        <a:defRPr sz="1800" kern="1200">
          <a:solidFill>
            <a:schemeClr val="tx1"/>
          </a:solidFill>
          <a:latin typeface="+mn-lt"/>
          <a:ea typeface="+mn-ea"/>
          <a:cs typeface="+mn-cs"/>
        </a:defRPr>
      </a:lvl4pPr>
      <a:lvl5pPr marL="1828891" algn="l" defTabSz="914446" rtl="0" eaLnBrk="1" latinLnBrk="0" hangingPunct="1">
        <a:defRPr sz="1800" kern="1200">
          <a:solidFill>
            <a:schemeClr val="tx1"/>
          </a:solidFill>
          <a:latin typeface="+mn-lt"/>
          <a:ea typeface="+mn-ea"/>
          <a:cs typeface="+mn-cs"/>
        </a:defRPr>
      </a:lvl5pPr>
      <a:lvl6pPr marL="2286114" algn="l" defTabSz="914446" rtl="0" eaLnBrk="1" latinLnBrk="0" hangingPunct="1">
        <a:defRPr sz="1800" kern="1200">
          <a:solidFill>
            <a:schemeClr val="tx1"/>
          </a:solidFill>
          <a:latin typeface="+mn-lt"/>
          <a:ea typeface="+mn-ea"/>
          <a:cs typeface="+mn-cs"/>
        </a:defRPr>
      </a:lvl6pPr>
      <a:lvl7pPr marL="2743337" algn="l" defTabSz="914446" rtl="0" eaLnBrk="1" latinLnBrk="0" hangingPunct="1">
        <a:defRPr sz="1800" kern="1200">
          <a:solidFill>
            <a:schemeClr val="tx1"/>
          </a:solidFill>
          <a:latin typeface="+mn-lt"/>
          <a:ea typeface="+mn-ea"/>
          <a:cs typeface="+mn-cs"/>
        </a:defRPr>
      </a:lvl7pPr>
      <a:lvl8pPr marL="3200560" algn="l" defTabSz="914446" rtl="0" eaLnBrk="1" latinLnBrk="0" hangingPunct="1">
        <a:defRPr sz="1800" kern="1200">
          <a:solidFill>
            <a:schemeClr val="tx1"/>
          </a:solidFill>
          <a:latin typeface="+mn-lt"/>
          <a:ea typeface="+mn-ea"/>
          <a:cs typeface="+mn-cs"/>
        </a:defRPr>
      </a:lvl8pPr>
      <a:lvl9pPr marL="3657783" algn="l" defTabSz="914446"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6" name="Straight Connector 5"/>
          <p:cNvCxnSpPr/>
          <p:nvPr/>
        </p:nvCxnSpPr>
        <p:spPr>
          <a:xfrm>
            <a:off x="0" y="6400800"/>
            <a:ext cx="12192000" cy="0"/>
          </a:xfrm>
          <a:prstGeom prst="line">
            <a:avLst/>
          </a:prstGeom>
          <a:ln w="22225" cmpd="dbl">
            <a:solidFill>
              <a:srgbClr val="AF1342"/>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1320800" y="6493167"/>
            <a:ext cx="10668000" cy="307777"/>
          </a:xfrm>
          <a:prstGeom prst="rect">
            <a:avLst/>
          </a:prstGeom>
          <a:noFill/>
        </p:spPr>
        <p:txBody>
          <a:bodyPr wrap="square" rtlCol="0">
            <a:spAutoFit/>
          </a:bodyPr>
          <a:lstStyle/>
          <a:p>
            <a:pPr algn="r"/>
            <a:r>
              <a:rPr lang="en-US" sz="1400" b="0">
                <a:solidFill>
                  <a:schemeClr val="tx1">
                    <a:lumMod val="65000"/>
                    <a:lumOff val="35000"/>
                  </a:schemeClr>
                </a:solidFill>
                <a:latin typeface="Quicksand Bold" pitchFamily="50" charset="0"/>
              </a:rPr>
              <a:t>PERINATAL</a:t>
            </a:r>
            <a:r>
              <a:rPr lang="en-US" sz="1400" b="0" baseline="0">
                <a:solidFill>
                  <a:schemeClr val="tx1">
                    <a:lumMod val="65000"/>
                    <a:lumOff val="35000"/>
                  </a:schemeClr>
                </a:solidFill>
                <a:latin typeface="Quicksand Bold" pitchFamily="50" charset="0"/>
              </a:rPr>
              <a:t>-NEONATAL QUALITY IMPROVEMENT NETWORK OF MASSACHUSETTS</a:t>
            </a:r>
            <a:endParaRPr lang="en-US" sz="1400" b="0">
              <a:solidFill>
                <a:schemeClr val="tx1">
                  <a:lumMod val="65000"/>
                  <a:lumOff val="35000"/>
                </a:schemeClr>
              </a:solidFill>
              <a:latin typeface="Quicksand Bold" pitchFamily="50" charset="0"/>
            </a:endParaRPr>
          </a:p>
        </p:txBody>
      </p:sp>
      <p:pic>
        <p:nvPicPr>
          <p:cNvPr id="7" name="Picture 6"/>
          <p:cNvPicPr>
            <a:picLocks noChangeAspect="1"/>
          </p:cNvPicPr>
          <p:nvPr/>
        </p:nvPicPr>
        <p:blipFill rotWithShape="1">
          <a:blip r:embed="rId7" cstate="print">
            <a:extLst>
              <a:ext uri="{28A0092B-C50C-407E-A947-70E740481C1C}">
                <a14:useLocalDpi xmlns:a14="http://schemas.microsoft.com/office/drawing/2010/main" val="0"/>
              </a:ext>
            </a:extLst>
          </a:blip>
          <a:srcRect t="10417" b="23069"/>
          <a:stretch/>
        </p:blipFill>
        <p:spPr>
          <a:xfrm>
            <a:off x="65430" y="6460391"/>
            <a:ext cx="747369" cy="372829"/>
          </a:xfrm>
          <a:prstGeom prst="rect">
            <a:avLst/>
          </a:prstGeom>
        </p:spPr>
      </p:pic>
    </p:spTree>
    <p:extLst>
      <p:ext uri="{BB962C8B-B14F-4D97-AF65-F5344CB8AC3E}">
        <p14:creationId xmlns:p14="http://schemas.microsoft.com/office/powerpoint/2010/main" val="360146311"/>
      </p:ext>
    </p:extLst>
  </p:cSld>
  <p:clrMap bg1="lt1" tx1="dk1" bg2="lt2" tx2="dk2" accent1="accent1" accent2="accent2" accent3="accent3" accent4="accent4" accent5="accent5" accent6="accent6" hlink="hlink" folHlink="folHlink"/>
  <p:sldLayoutIdLst>
    <p:sldLayoutId id="2147484623" r:id="rId1"/>
    <p:sldLayoutId id="2147484624" r:id="rId2"/>
    <p:sldLayoutId id="2147484625" r:id="rId3"/>
    <p:sldLayoutId id="2147484626" r:id="rId4"/>
    <p:sldLayoutId id="2147484627" r:id="rId5"/>
  </p:sldLayoutIdLst>
  <p:txStyles>
    <p:titleStyle>
      <a:lvl1pPr algn="ctr" defTabSz="914400" rtl="0" eaLnBrk="1" latinLnBrk="0" hangingPunct="1">
        <a:spcBef>
          <a:spcPct val="0"/>
        </a:spcBef>
        <a:buNone/>
        <a:defRPr sz="3600" b="1" kern="1200">
          <a:solidFill>
            <a:schemeClr val="tx2">
              <a:lumMod val="7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2">
              <a:lumMod val="7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2">
              <a:lumMod val="7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2">
              <a:lumMod val="7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2">
              <a:lumMod val="7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2">
              <a:lumMod val="7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4254947009"/>
      </p:ext>
    </p:extLst>
  </p:cSld>
  <p:clrMap bg1="lt1" tx1="dk1" bg2="lt2" tx2="dk2" accent1="accent1" accent2="accent2" accent3="accent3" accent4="accent4" accent5="accent5" accent6="accent6" hlink="hlink" folHlink="folHlink"/>
  <p:sldLayoutIdLst>
    <p:sldLayoutId id="2147484629" r:id="rId1"/>
    <p:sldLayoutId id="2147484630" r:id="rId2"/>
    <p:sldLayoutId id="2147484631" r:id="rId3"/>
    <p:sldLayoutId id="2147484632" r:id="rId4"/>
    <p:sldLayoutId id="2147484633" r:id="rId5"/>
    <p:sldLayoutId id="2147484634" r:id="rId6"/>
    <p:sldLayoutId id="2147484635" r:id="rId7"/>
    <p:sldLayoutId id="2147484636" r:id="rId8"/>
    <p:sldLayoutId id="2147484637" r:id="rId9"/>
    <p:sldLayoutId id="2147484638" r:id="rId10"/>
    <p:sldLayoutId id="2147484639" r:id="rId11"/>
    <p:sldLayoutId id="2147484640" r:id="rId12"/>
    <p:sldLayoutId id="2147484641" r:id="rId13"/>
    <p:sldLayoutId id="2147484642" r:id="rId14"/>
    <p:sldLayoutId id="2147484643" r:id="rId15"/>
    <p:sldLayoutId id="2147484644" r:id="rId16"/>
    <p:sldLayoutId id="2147484645" r:id="rId17"/>
    <p:sldLayoutId id="2147484646" r:id="rId18"/>
    <p:sldLayoutId id="2147484647" r:id="rId19"/>
    <p:sldLayoutId id="2147484648" r:id="rId20"/>
    <p:sldLayoutId id="2147484649" r:id="rId21"/>
    <p:sldLayoutId id="2147484650" r:id="rId22"/>
    <p:sldLayoutId id="2147484651" r:id="rId23"/>
    <p:sldLayoutId id="2147484652" r:id="rId24"/>
    <p:sldLayoutId id="2147484653" r:id="rId25"/>
    <p:sldLayoutId id="2147484654" r:id="rId26"/>
    <p:sldLayoutId id="2147484655" r:id="rId27"/>
    <p:sldLayoutId id="2147484656" r:id="rId28"/>
    <p:sldLayoutId id="2147484657" r:id="rId29"/>
    <p:sldLayoutId id="2147484658" r:id="rId30"/>
    <p:sldLayoutId id="2147484659" r:id="rId31"/>
    <p:sldLayoutId id="2147484660" r:id="rId32"/>
    <p:sldLayoutId id="2147484661" r:id="rId33"/>
    <p:sldLayoutId id="2147484662" r:id="rId34"/>
    <p:sldLayoutId id="2147484663" r:id="rId35"/>
    <p:sldLayoutId id="2147484664" r:id="rId36"/>
    <p:sldLayoutId id="2147484665" r:id="rId37"/>
    <p:sldLayoutId id="2147484666" r:id="rId38"/>
    <p:sldLayoutId id="2147484667" r:id="rId39"/>
    <p:sldLayoutId id="2147484668" r:id="rId40"/>
    <p:sldLayoutId id="2147484669" r:id="rId41"/>
    <p:sldLayoutId id="2147484670" r:id="rId42"/>
    <p:sldLayoutId id="2147484671" r:id="rId43"/>
    <p:sldLayoutId id="2147484672" r:id="rId44"/>
    <p:sldLayoutId id="2147484673" r:id="rId45"/>
    <p:sldLayoutId id="2147484674" r:id="rId46"/>
    <p:sldLayoutId id="2147484675" r:id="rId47"/>
    <p:sldLayoutId id="2147484676" r:id="rId48"/>
    <p:sldLayoutId id="2147484677" r:id="rId49"/>
    <p:sldLayoutId id="2147484678" r:id="rId50"/>
    <p:sldLayoutId id="2147484679" r:id="rId51"/>
    <p:sldLayoutId id="2147484680" r:id="rId52"/>
    <p:sldLayoutId id="2147484681" r:id="rId53"/>
    <p:sldLayoutId id="2147484682" r:id="rId54"/>
    <p:sldLayoutId id="2147484683" r:id="rId55"/>
    <p:sldLayoutId id="2147484684" r:id="rId56"/>
    <p:sldLayoutId id="2147484685" r:id="rId57"/>
    <p:sldLayoutId id="2147484686" r:id="rId58"/>
    <p:sldLayoutId id="2147484687" r:id="rId59"/>
    <p:sldLayoutId id="2147484688" r:id="rId60"/>
    <p:sldLayoutId id="2147484689" r:id="rId61"/>
    <p:sldLayoutId id="2147484690" r:id="rId62"/>
    <p:sldLayoutId id="2147484691" r:id="rId63"/>
    <p:sldLayoutId id="2147484692" r:id="rId64"/>
    <p:sldLayoutId id="2147484693" r:id="rId65"/>
    <p:sldLayoutId id="2147484694" r:id="rId66"/>
    <p:sldLayoutId id="2147484695" r:id="rId67"/>
    <p:sldLayoutId id="2147484696" r:id="rId68"/>
    <p:sldLayoutId id="2147484697" r:id="rId69"/>
    <p:sldLayoutId id="2147484698" r:id="rId70"/>
    <p:sldLayoutId id="2147484699" r:id="rId71"/>
    <p:sldLayoutId id="2147484700" r:id="rId72"/>
    <p:sldLayoutId id="2147484701" r:id="rId73"/>
    <p:sldLayoutId id="2147484702" r:id="rId74"/>
    <p:sldLayoutId id="2147484703" r:id="rId75"/>
    <p:sldLayoutId id="2147484704" r:id="rId76"/>
    <p:sldLayoutId id="2147484705" r:id="rId77"/>
    <p:sldLayoutId id="2147484706" r:id="rId78"/>
    <p:sldLayoutId id="2147484707" r:id="rId79"/>
    <p:sldLayoutId id="2147484708" r:id="rId80"/>
    <p:sldLayoutId id="2147484709" r:id="rId81"/>
    <p:sldLayoutId id="2147484710" r:id="rId82"/>
    <p:sldLayoutId id="2147484711" r:id="rId83"/>
    <p:sldLayoutId id="2147484712" r:id="rId84"/>
    <p:sldLayoutId id="2147484713" r:id="rId85"/>
    <p:sldLayoutId id="2147484714" r:id="rId86"/>
    <p:sldLayoutId id="2147484715" r:id="rId87"/>
    <p:sldLayoutId id="2147484716" r:id="rId88"/>
    <p:sldLayoutId id="2147484717" r:id="rId89"/>
    <p:sldLayoutId id="2147484718" r:id="rId90"/>
    <p:sldLayoutId id="2147484719" r:id="rId91"/>
    <p:sldLayoutId id="2147484720" r:id="rId92"/>
    <p:sldLayoutId id="2147484721" r:id="rId93"/>
    <p:sldLayoutId id="2147484722" r:id="rId94"/>
    <p:sldLayoutId id="2147484723" r:id="rId95"/>
    <p:sldLayoutId id="2147484724" r:id="rId96"/>
    <p:sldLayoutId id="2147484725" r:id="rId97"/>
    <p:sldLayoutId id="2147484726" r:id="rId98"/>
    <p:sldLayoutId id="2147484727" r:id="rId99"/>
    <p:sldLayoutId id="2147484728" r:id="rId100"/>
    <p:sldLayoutId id="2147484729" r:id="rId101"/>
    <p:sldLayoutId id="2147484730" r:id="rId102"/>
    <p:sldLayoutId id="2147484731" r:id="rId103"/>
    <p:sldLayoutId id="2147484732" r:id="rId104"/>
    <p:sldLayoutId id="2147484733" r:id="rId105"/>
    <p:sldLayoutId id="2147484734" r:id="rId106"/>
    <p:sldLayoutId id="2147484735" r:id="rId107"/>
    <p:sldLayoutId id="2147484736" r:id="rId108"/>
    <p:sldLayoutId id="2147484737" r:id="rId109"/>
    <p:sldLayoutId id="2147484738" r:id="rId110"/>
    <p:sldLayoutId id="2147484739" r:id="rId111"/>
    <p:sldLayoutId id="2147484740" r:id="rId112"/>
    <p:sldLayoutId id="2147484741" r:id="rId113"/>
    <p:sldLayoutId id="2147484742" r:id="rId114"/>
    <p:sldLayoutId id="2147484743" r:id="rId115"/>
    <p:sldLayoutId id="2147484744" r:id="rId116"/>
    <p:sldLayoutId id="2147484745" r:id="rId117"/>
    <p:sldLayoutId id="2147484746" r:id="rId118"/>
    <p:sldLayoutId id="2147484747" r:id="rId119"/>
    <p:sldLayoutId id="2147484748" r:id="rId120"/>
    <p:sldLayoutId id="2147484749" r:id="rId121"/>
    <p:sldLayoutId id="2147484750" r:id="rId122"/>
    <p:sldLayoutId id="2147484751" r:id="rId123"/>
    <p:sldLayoutId id="2147484752" r:id="rId124"/>
    <p:sldLayoutId id="2147484753" r:id="rId125"/>
    <p:sldLayoutId id="2147484754" r:id="rId126"/>
    <p:sldLayoutId id="2147484755" r:id="rId127"/>
    <p:sldLayoutId id="2147484756" r:id="rId128"/>
    <p:sldLayoutId id="2147484757" r:id="rId129"/>
    <p:sldLayoutId id="2147484758" r:id="rId130"/>
    <p:sldLayoutId id="2147484759" r:id="rId131"/>
    <p:sldLayoutId id="2147484760" r:id="rId132"/>
    <p:sldLayoutId id="2147484761" r:id="rId133"/>
    <p:sldLayoutId id="2147484762" r:id="rId134"/>
    <p:sldLayoutId id="2147484763" r:id="rId135"/>
    <p:sldLayoutId id="2147484764" r:id="rId136"/>
    <p:sldLayoutId id="2147484765" r:id="rId137"/>
    <p:sldLayoutId id="2147484766" r:id="rId138"/>
    <p:sldLayoutId id="2147484767" r:id="rId139"/>
    <p:sldLayoutId id="2147484768" r:id="rId140"/>
    <p:sldLayoutId id="2147484769" r:id="rId141"/>
    <p:sldLayoutId id="2147484770" r:id="rId142"/>
    <p:sldLayoutId id="2147484771" r:id="rId143"/>
    <p:sldLayoutId id="2147484772" r:id="rId144"/>
    <p:sldLayoutId id="2147484773" r:id="rId145"/>
    <p:sldLayoutId id="2147484774" r:id="rId146"/>
    <p:sldLayoutId id="2147484775" r:id="rId147"/>
    <p:sldLayoutId id="2147484776" r:id="rId148"/>
    <p:sldLayoutId id="2147484777" r:id="rId149"/>
    <p:sldLayoutId id="2147484778" r:id="rId150"/>
    <p:sldLayoutId id="2147484779" r:id="rId151"/>
    <p:sldLayoutId id="2147484780" r:id="rId152"/>
    <p:sldLayoutId id="2147484781" r:id="rId153"/>
    <p:sldLayoutId id="2147484782" r:id="rId154"/>
    <p:sldLayoutId id="2147484783" r:id="rId155"/>
    <p:sldLayoutId id="2147484784" r:id="rId156"/>
    <p:sldLayoutId id="2147484785" r:id="rId157"/>
    <p:sldLayoutId id="2147484786" r:id="rId158"/>
    <p:sldLayoutId id="2147484787" r:id="rId159"/>
    <p:sldLayoutId id="2147484788" r:id="rId160"/>
    <p:sldLayoutId id="2147484789" r:id="rId161"/>
    <p:sldLayoutId id="2147484790" r:id="rId162"/>
    <p:sldLayoutId id="2147484791" r:id="rId163"/>
    <p:sldLayoutId id="2147484792" r:id="rId164"/>
    <p:sldLayoutId id="2147484793" r:id="rId165"/>
    <p:sldLayoutId id="2147484794" r:id="rId166"/>
    <p:sldLayoutId id="2147484795" r:id="rId167"/>
    <p:sldLayoutId id="2147484796" r:id="rId168"/>
    <p:sldLayoutId id="2147484797" r:id="rId169"/>
    <p:sldLayoutId id="2147484798" r:id="rId170"/>
    <p:sldLayoutId id="2147484799" r:id="rId171"/>
    <p:sldLayoutId id="2147484800" r:id="rId172"/>
    <p:sldLayoutId id="2147484801" r:id="rId173"/>
    <p:sldLayoutId id="2147484802" r:id="rId174"/>
    <p:sldLayoutId id="2147484803" r:id="rId175"/>
    <p:sldLayoutId id="2147484804" r:id="rId176"/>
    <p:sldLayoutId id="2147484805" r:id="rId177"/>
    <p:sldLayoutId id="2147484806" r:id="rId178"/>
    <p:sldLayoutId id="2147484807" r:id="rId179"/>
    <p:sldLayoutId id="2147484808" r:id="rId180"/>
    <p:sldLayoutId id="2147484809" r:id="rId181"/>
    <p:sldLayoutId id="2147484810" r:id="rId182"/>
    <p:sldLayoutId id="2147484811" r:id="rId183"/>
    <p:sldLayoutId id="2147484812" r:id="rId184"/>
    <p:sldLayoutId id="2147484813" r:id="rId185"/>
    <p:sldLayoutId id="2147484814" r:id="rId186"/>
    <p:sldLayoutId id="2147484815" r:id="rId187"/>
    <p:sldLayoutId id="2147484816" r:id="rId188"/>
    <p:sldLayoutId id="2147484817" r:id="rId189"/>
    <p:sldLayoutId id="2147484818" r:id="rId190"/>
    <p:sldLayoutId id="2147484819" r:id="rId191"/>
    <p:sldLayoutId id="2147484820" r:id="rId192"/>
    <p:sldLayoutId id="2147484821" r:id="rId193"/>
    <p:sldLayoutId id="2147484822" r:id="rId194"/>
    <p:sldLayoutId id="2147484823" r:id="rId195"/>
    <p:sldLayoutId id="2147484824" r:id="rId196"/>
    <p:sldLayoutId id="2147484825" r:id="rId197"/>
    <p:sldLayoutId id="2147484826" r:id="rId198"/>
    <p:sldLayoutId id="2147484827" r:id="rId199"/>
    <p:sldLayoutId id="2147484828" r:id="rId200"/>
    <p:sldLayoutId id="2147484829" r:id="rId201"/>
    <p:sldLayoutId id="2147484830" r:id="rId202"/>
    <p:sldLayoutId id="2147484831" r:id="rId203"/>
    <p:sldLayoutId id="2147484832" r:id="rId204"/>
    <p:sldLayoutId id="2147484833" r:id="rId205"/>
    <p:sldLayoutId id="2147484834" r:id="rId206"/>
    <p:sldLayoutId id="2147484835" r:id="rId207"/>
    <p:sldLayoutId id="2147484836" r:id="rId208"/>
    <p:sldLayoutId id="2147484837" r:id="rId209"/>
    <p:sldLayoutId id="2147484838" r:id="rId210"/>
    <p:sldLayoutId id="2147484839" r:id="rId211"/>
    <p:sldLayoutId id="2147484840" r:id="rId212"/>
    <p:sldLayoutId id="2147484841" r:id="rId213"/>
    <p:sldLayoutId id="2147484842" r:id="rId214"/>
    <p:sldLayoutId id="2147484843" r:id="rId215"/>
    <p:sldLayoutId id="2147484844" r:id="rId216"/>
    <p:sldLayoutId id="2147484845" r:id="rId217"/>
    <p:sldLayoutId id="2147484846" r:id="rId218"/>
    <p:sldLayoutId id="2147484847" r:id="rId219"/>
    <p:sldLayoutId id="2147484848" r:id="rId220"/>
    <p:sldLayoutId id="2147484849" r:id="rId221"/>
    <p:sldLayoutId id="2147484850" r:id="rId222"/>
    <p:sldLayoutId id="2147484851" r:id="rId223"/>
    <p:sldLayoutId id="2147484852" r:id="rId224"/>
    <p:sldLayoutId id="2147484853" r:id="rId225"/>
    <p:sldLayoutId id="2147484854" r:id="rId226"/>
    <p:sldLayoutId id="2147484855" r:id="rId227"/>
    <p:sldLayoutId id="2147484856" r:id="rId228"/>
    <p:sldLayoutId id="2147484857" r:id="rId229"/>
    <p:sldLayoutId id="2147484858" r:id="rId230"/>
    <p:sldLayoutId id="2147484859" r:id="rId231"/>
    <p:sldLayoutId id="2147484860" r:id="rId232"/>
    <p:sldLayoutId id="2147484861" r:id="rId233"/>
    <p:sldLayoutId id="2147484862" r:id="rId234"/>
    <p:sldLayoutId id="2147484863" r:id="rId235"/>
    <p:sldLayoutId id="2147484864" r:id="rId236"/>
    <p:sldLayoutId id="2147484865" r:id="rId237"/>
    <p:sldLayoutId id="2147484866" r:id="rId238"/>
    <p:sldLayoutId id="2147484867" r:id="rId239"/>
    <p:sldLayoutId id="2147484868" r:id="rId240"/>
    <p:sldLayoutId id="2147484869" r:id="rId241"/>
    <p:sldLayoutId id="2147484870" r:id="rId242"/>
    <p:sldLayoutId id="2147484871" r:id="rId243"/>
    <p:sldLayoutId id="2147484872" r:id="rId244"/>
    <p:sldLayoutId id="2147484873" r:id="rId245"/>
    <p:sldLayoutId id="2147484874" r:id="rId246"/>
    <p:sldLayoutId id="2147484875" r:id="rId247"/>
    <p:sldLayoutId id="2147484876" r:id="rId248"/>
    <p:sldLayoutId id="2147484877" r:id="rId249"/>
    <p:sldLayoutId id="2147484878" r:id="rId250"/>
    <p:sldLayoutId id="2147484879" r:id="rId251"/>
    <p:sldLayoutId id="2147484880" r:id="rId252"/>
    <p:sldLayoutId id="2147484881" r:id="rId253"/>
    <p:sldLayoutId id="2147484882" r:id="rId254"/>
    <p:sldLayoutId id="2147484883" r:id="rId255"/>
    <p:sldLayoutId id="2147484884" r:id="rId256"/>
    <p:sldLayoutId id="2147484885" r:id="rId257"/>
    <p:sldLayoutId id="2147484886" r:id="rId258"/>
    <p:sldLayoutId id="2147484887" r:id="rId259"/>
    <p:sldLayoutId id="2147484888" r:id="rId260"/>
    <p:sldLayoutId id="2147484889" r:id="rId261"/>
    <p:sldLayoutId id="2147484890" r:id="rId262"/>
    <p:sldLayoutId id="2147484891" r:id="rId263"/>
    <p:sldLayoutId id="2147484892" r:id="rId264"/>
    <p:sldLayoutId id="2147484893" r:id="rId265"/>
    <p:sldLayoutId id="2147484894" r:id="rId266"/>
    <p:sldLayoutId id="2147484895" r:id="rId267"/>
    <p:sldLayoutId id="2147484896" r:id="rId268"/>
    <p:sldLayoutId id="2147484897" r:id="rId269"/>
    <p:sldLayoutId id="2147484898" r:id="rId270"/>
    <p:sldLayoutId id="2147484899" r:id="rId271"/>
    <p:sldLayoutId id="2147484900" r:id="rId272"/>
    <p:sldLayoutId id="2147484901" r:id="rId273"/>
    <p:sldLayoutId id="2147484902" r:id="rId274"/>
    <p:sldLayoutId id="2147484903" r:id="rId275"/>
    <p:sldLayoutId id="2147484904" r:id="rId276"/>
    <p:sldLayoutId id="2147484905" r:id="rId277"/>
    <p:sldLayoutId id="2147484906" r:id="rId278"/>
    <p:sldLayoutId id="2147484907" r:id="rId279"/>
    <p:sldLayoutId id="2147484908" r:id="rId280"/>
    <p:sldLayoutId id="2147484909" r:id="rId281"/>
    <p:sldLayoutId id="2147484910" r:id="rId282"/>
    <p:sldLayoutId id="2147484911" r:id="rId283"/>
    <p:sldLayoutId id="2147484912" r:id="rId284"/>
    <p:sldLayoutId id="2147484913" r:id="rId285"/>
    <p:sldLayoutId id="2147484914" r:id="rId286"/>
    <p:sldLayoutId id="2147484915" r:id="rId287"/>
    <p:sldLayoutId id="2147484916" r:id="rId288"/>
    <p:sldLayoutId id="2147484917" r:id="rId289"/>
    <p:sldLayoutId id="2147484918" r:id="rId290"/>
    <p:sldLayoutId id="2147484919" r:id="rId291"/>
    <p:sldLayoutId id="2147484920" r:id="rId292"/>
    <p:sldLayoutId id="2147484921" r:id="rId293"/>
    <p:sldLayoutId id="2147484922" r:id="rId294"/>
    <p:sldLayoutId id="2147484923" r:id="rId295"/>
    <p:sldLayoutId id="2147484924" r:id="rId296"/>
    <p:sldLayoutId id="2147484925" r:id="rId297"/>
    <p:sldLayoutId id="2147484926" r:id="rId298"/>
    <p:sldLayoutId id="2147484927" r:id="rId299"/>
    <p:sldLayoutId id="2147484928" r:id="rId300"/>
    <p:sldLayoutId id="2147484929" r:id="rId301"/>
    <p:sldLayoutId id="2147484930" r:id="rId302"/>
    <p:sldLayoutId id="2147484931" r:id="rId303"/>
    <p:sldLayoutId id="2147484932" r:id="rId304"/>
    <p:sldLayoutId id="2147484933" r:id="rId305"/>
    <p:sldLayoutId id="2147484934" r:id="rId306"/>
    <p:sldLayoutId id="2147484935" r:id="rId307"/>
    <p:sldLayoutId id="2147484936" r:id="rId308"/>
    <p:sldLayoutId id="2147484937" r:id="rId309"/>
    <p:sldLayoutId id="2147484938" r:id="rId310"/>
    <p:sldLayoutId id="2147484939" r:id="rId311"/>
    <p:sldLayoutId id="2147484940" r:id="rId312"/>
    <p:sldLayoutId id="2147484941" r:id="rId313"/>
    <p:sldLayoutId id="2147484942" r:id="rId314"/>
    <p:sldLayoutId id="2147484943" r:id="rId315"/>
    <p:sldLayoutId id="2147484944" r:id="rId316"/>
    <p:sldLayoutId id="2147484945" r:id="rId317"/>
    <p:sldLayoutId id="2147484946" r:id="rId318"/>
    <p:sldLayoutId id="2147484947" r:id="rId319"/>
    <p:sldLayoutId id="2147484948" r:id="rId320"/>
    <p:sldLayoutId id="2147484949" r:id="rId321"/>
    <p:sldLayoutId id="2147484950" r:id="rId322"/>
    <p:sldLayoutId id="2147484951" r:id="rId323"/>
    <p:sldLayoutId id="2147484952" r:id="rId324"/>
    <p:sldLayoutId id="2147484953" r:id="rId325"/>
    <p:sldLayoutId id="2147484954" r:id="rId326"/>
    <p:sldLayoutId id="2147484955" r:id="rId327"/>
    <p:sldLayoutId id="2147484956" r:id="rId328"/>
    <p:sldLayoutId id="2147484957" r:id="rId329"/>
    <p:sldLayoutId id="2147484958" r:id="rId330"/>
    <p:sldLayoutId id="2147484959" r:id="rId331"/>
    <p:sldLayoutId id="2147484960" r:id="rId332"/>
    <p:sldLayoutId id="2147484961" r:id="rId333"/>
    <p:sldLayoutId id="2147484962" r:id="rId334"/>
    <p:sldLayoutId id="2147484963" r:id="rId335"/>
    <p:sldLayoutId id="2147484964" r:id="rId336"/>
    <p:sldLayoutId id="2147484965" r:id="rId337"/>
    <p:sldLayoutId id="2147484966" r:id="rId338"/>
    <p:sldLayoutId id="2147484967" r:id="rId339"/>
    <p:sldLayoutId id="2147484968" r:id="rId340"/>
    <p:sldLayoutId id="2147484969" r:id="rId341"/>
    <p:sldLayoutId id="2147484970" r:id="rId342"/>
    <p:sldLayoutId id="2147484971" r:id="rId343"/>
    <p:sldLayoutId id="2147484972" r:id="rId344"/>
    <p:sldLayoutId id="2147484973" r:id="rId345"/>
    <p:sldLayoutId id="2147484974" r:id="rId346"/>
    <p:sldLayoutId id="2147484975" r:id="rId347"/>
    <p:sldLayoutId id="2147484976" r:id="rId348"/>
    <p:sldLayoutId id="2147484977" r:id="rId349"/>
    <p:sldLayoutId id="2147484978" r:id="rId350"/>
    <p:sldLayoutId id="2147484979" r:id="rId351"/>
    <p:sldLayoutId id="2147484980" r:id="rId352"/>
    <p:sldLayoutId id="2147484981" r:id="rId353"/>
    <p:sldLayoutId id="2147484982" r:id="rId354"/>
    <p:sldLayoutId id="2147484983" r:id="rId355"/>
    <p:sldLayoutId id="2147484984" r:id="rId356"/>
    <p:sldLayoutId id="2147484985" r:id="rId357"/>
    <p:sldLayoutId id="2147484986" r:id="rId358"/>
    <p:sldLayoutId id="2147484987" r:id="rId359"/>
    <p:sldLayoutId id="2147484988" r:id="rId360"/>
    <p:sldLayoutId id="2147484989" r:id="rId361"/>
    <p:sldLayoutId id="2147484990" r:id="rId362"/>
    <p:sldLayoutId id="2147484991" r:id="rId363"/>
    <p:sldLayoutId id="2147484992" r:id="rId364"/>
    <p:sldLayoutId id="2147484993" r:id="rId365"/>
    <p:sldLayoutId id="2147484994" r:id="rId366"/>
    <p:sldLayoutId id="2147484995" r:id="rId367"/>
    <p:sldLayoutId id="2147484996" r:id="rId368"/>
    <p:sldLayoutId id="2147484997" r:id="rId369"/>
    <p:sldLayoutId id="2147484998" r:id="rId370"/>
    <p:sldLayoutId id="2147484999" r:id="rId371"/>
    <p:sldLayoutId id="2147485000" r:id="rId372"/>
    <p:sldLayoutId id="2147485001" r:id="rId373"/>
    <p:sldLayoutId id="2147485002" r:id="rId374"/>
    <p:sldLayoutId id="2147485003" r:id="rId375"/>
    <p:sldLayoutId id="2147485004" r:id="rId376"/>
    <p:sldLayoutId id="2147485005" r:id="rId377"/>
    <p:sldLayoutId id="2147485006" r:id="rId378"/>
    <p:sldLayoutId id="2147485007" r:id="rId379"/>
    <p:sldLayoutId id="2147485008" r:id="rId380"/>
    <p:sldLayoutId id="2147485009" r:id="rId381"/>
    <p:sldLayoutId id="2147485010" r:id="rId382"/>
    <p:sldLayoutId id="2147485011" r:id="rId383"/>
    <p:sldLayoutId id="2147485012" r:id="rId384"/>
    <p:sldLayoutId id="2147485013" r:id="rId385"/>
    <p:sldLayoutId id="2147485014" r:id="rId386"/>
    <p:sldLayoutId id="2147485015" r:id="rId387"/>
    <p:sldLayoutId id="2147485016" r:id="rId388"/>
    <p:sldLayoutId id="2147485017" r:id="rId389"/>
    <p:sldLayoutId id="2147485018" r:id="rId390"/>
    <p:sldLayoutId id="2147485019" r:id="rId391"/>
    <p:sldLayoutId id="2147485020" r:id="rId392"/>
    <p:sldLayoutId id="2147485021" r:id="rId393"/>
    <p:sldLayoutId id="2147485022" r:id="rId394"/>
    <p:sldLayoutId id="2147485023" r:id="rId395"/>
    <p:sldLayoutId id="2147485024" r:id="rId396"/>
    <p:sldLayoutId id="2147485025" r:id="rId397"/>
    <p:sldLayoutId id="2147485026" r:id="rId398"/>
    <p:sldLayoutId id="2147485027" r:id="rId399"/>
    <p:sldLayoutId id="2147485028" r:id="rId400"/>
    <p:sldLayoutId id="2147485029" r:id="rId401"/>
    <p:sldLayoutId id="2147485030" r:id="rId402"/>
    <p:sldLayoutId id="2147485031" r:id="rId403"/>
    <p:sldLayoutId id="2147485032" r:id="rId404"/>
    <p:sldLayoutId id="2147485033" r:id="rId405"/>
    <p:sldLayoutId id="2147485034" r:id="rId406"/>
    <p:sldLayoutId id="2147485035" r:id="rId407"/>
    <p:sldLayoutId id="2147485036" r:id="rId408"/>
    <p:sldLayoutId id="2147485037" r:id="rId409"/>
    <p:sldLayoutId id="2147485038" r:id="rId410"/>
    <p:sldLayoutId id="2147485039" r:id="rId411"/>
    <p:sldLayoutId id="2147485040" r:id="rId412"/>
    <p:sldLayoutId id="2147485041" r:id="rId413"/>
    <p:sldLayoutId id="2147485042" r:id="rId414"/>
    <p:sldLayoutId id="2147485043" r:id="rId415"/>
    <p:sldLayoutId id="2147485044" r:id="rId416"/>
    <p:sldLayoutId id="2147485045" r:id="rId417"/>
    <p:sldLayoutId id="2147485046" r:id="rId418"/>
    <p:sldLayoutId id="2147485047" r:id="rId419"/>
    <p:sldLayoutId id="2147485048" r:id="rId420"/>
    <p:sldLayoutId id="2147485049" r:id="rId421"/>
    <p:sldLayoutId id="2147485050" r:id="rId422"/>
    <p:sldLayoutId id="2147485051" r:id="rId423"/>
    <p:sldLayoutId id="2147485052" r:id="rId424"/>
    <p:sldLayoutId id="2147485053" r:id="rId425"/>
    <p:sldLayoutId id="2147485054" r:id="rId426"/>
    <p:sldLayoutId id="2147485055" r:id="rId427"/>
    <p:sldLayoutId id="2147485056" r:id="rId428"/>
    <p:sldLayoutId id="2147485057" r:id="rId429"/>
    <p:sldLayoutId id="2147485058" r:id="rId430"/>
    <p:sldLayoutId id="2147485059" r:id="rId431"/>
    <p:sldLayoutId id="2147485060" r:id="rId432"/>
    <p:sldLayoutId id="2147485061" r:id="rId433"/>
    <p:sldLayoutId id="2147485062" r:id="rId434"/>
    <p:sldLayoutId id="2147485063" r:id="rId435"/>
    <p:sldLayoutId id="2147485064" r:id="rId436"/>
    <p:sldLayoutId id="2147485065" r:id="rId437"/>
    <p:sldLayoutId id="2147485066" r:id="rId438"/>
    <p:sldLayoutId id="2147485067" r:id="rId439"/>
    <p:sldLayoutId id="2147485068" r:id="rId440"/>
    <p:sldLayoutId id="2147485069" r:id="rId441"/>
    <p:sldLayoutId id="2147485070" r:id="rId442"/>
    <p:sldLayoutId id="2147485071" r:id="rId443"/>
    <p:sldLayoutId id="2147485072" r:id="rId444"/>
    <p:sldLayoutId id="2147485073" r:id="rId445"/>
    <p:sldLayoutId id="2147485074" r:id="rId446"/>
    <p:sldLayoutId id="2147485075" r:id="rId447"/>
    <p:sldLayoutId id="2147485076" r:id="rId448"/>
    <p:sldLayoutId id="2147485077" r:id="rId449"/>
    <p:sldLayoutId id="2147485078" r:id="rId450"/>
    <p:sldLayoutId id="2147485079" r:id="rId451"/>
    <p:sldLayoutId id="2147485080" r:id="rId452"/>
    <p:sldLayoutId id="2147485081" r:id="rId453"/>
    <p:sldLayoutId id="2147485082" r:id="rId454"/>
    <p:sldLayoutId id="2147485083" r:id="rId455"/>
    <p:sldLayoutId id="2147485084" r:id="rId456"/>
    <p:sldLayoutId id="2147485085" r:id="rId457"/>
    <p:sldLayoutId id="2147485086" r:id="rId458"/>
    <p:sldLayoutId id="2147485087" r:id="rId459"/>
    <p:sldLayoutId id="2147485088" r:id="rId460"/>
    <p:sldLayoutId id="2147485089" r:id="rId461"/>
    <p:sldLayoutId id="2147485090" r:id="rId462"/>
    <p:sldLayoutId id="2147485091" r:id="rId463"/>
    <p:sldLayoutId id="2147485092" r:id="rId464"/>
    <p:sldLayoutId id="2147485093" r:id="rId465"/>
    <p:sldLayoutId id="2147485094" r:id="rId466"/>
    <p:sldLayoutId id="2147485095" r:id="rId467"/>
    <p:sldLayoutId id="2147485096" r:id="rId468"/>
    <p:sldLayoutId id="2147485097" r:id="rId469"/>
    <p:sldLayoutId id="2147485098" r:id="rId470"/>
    <p:sldLayoutId id="2147485099" r:id="rId471"/>
    <p:sldLayoutId id="2147485100" r:id="rId472"/>
    <p:sldLayoutId id="2147485101" r:id="rId473"/>
    <p:sldLayoutId id="2147485102" r:id="rId474"/>
    <p:sldLayoutId id="2147485103" r:id="rId475"/>
    <p:sldLayoutId id="2147485104" r:id="rId476"/>
    <p:sldLayoutId id="2147485105" r:id="rId477"/>
    <p:sldLayoutId id="2147485106" r:id="rId478"/>
    <p:sldLayoutId id="2147485107" r:id="rId479"/>
    <p:sldLayoutId id="2147485108" r:id="rId480"/>
    <p:sldLayoutId id="2147485109" r:id="rId481"/>
    <p:sldLayoutId id="2147485110" r:id="rId482"/>
    <p:sldLayoutId id="2147485111" r:id="rId483"/>
    <p:sldLayoutId id="2147485112" r:id="rId484"/>
    <p:sldLayoutId id="2147485113" r:id="rId485"/>
    <p:sldLayoutId id="2147485114" r:id="rId486"/>
    <p:sldLayoutId id="2147485115" r:id="rId487"/>
    <p:sldLayoutId id="2147485116" r:id="rId488"/>
    <p:sldLayoutId id="2147485117" r:id="rId489"/>
    <p:sldLayoutId id="2147485118" r:id="rId490"/>
    <p:sldLayoutId id="2147485119" r:id="rId491"/>
    <p:sldLayoutId id="2147485120" r:id="rId492"/>
    <p:sldLayoutId id="2147485121" r:id="rId493"/>
    <p:sldLayoutId id="2147485122" r:id="rId494"/>
    <p:sldLayoutId id="2147485123" r:id="rId495"/>
    <p:sldLayoutId id="2147485124" r:id="rId496"/>
    <p:sldLayoutId id="2147485125" r:id="rId497"/>
    <p:sldLayoutId id="2147485126" r:id="rId498"/>
    <p:sldLayoutId id="2147485127" r:id="rId499"/>
    <p:sldLayoutId id="2147485128" r:id="rId500"/>
    <p:sldLayoutId id="2147485129" r:id="rId501"/>
    <p:sldLayoutId id="2147485130" r:id="rId502"/>
    <p:sldLayoutId id="2147485131" r:id="rId503"/>
    <p:sldLayoutId id="2147485132" r:id="rId504"/>
    <p:sldLayoutId id="2147485133" r:id="rId505"/>
    <p:sldLayoutId id="2147485134" r:id="rId506"/>
    <p:sldLayoutId id="2147485135" r:id="rId507"/>
    <p:sldLayoutId id="2147485136" r:id="rId508"/>
    <p:sldLayoutId id="2147485137" r:id="rId509"/>
    <p:sldLayoutId id="2147485138" r:id="rId510"/>
    <p:sldLayoutId id="2147485139" r:id="rId511"/>
    <p:sldLayoutId id="2147485140" r:id="rId512"/>
    <p:sldLayoutId id="2147485141" r:id="rId513"/>
    <p:sldLayoutId id="2147485142" r:id="rId514"/>
    <p:sldLayoutId id="2147485143" r:id="rId515"/>
    <p:sldLayoutId id="2147485144" r:id="rId516"/>
    <p:sldLayoutId id="2147485145" r:id="rId517"/>
    <p:sldLayoutId id="2147485146" r:id="rId518"/>
    <p:sldLayoutId id="2147485147" r:id="rId519"/>
    <p:sldLayoutId id="2147485148" r:id="rId520"/>
    <p:sldLayoutId id="2147485149" r:id="rId521"/>
    <p:sldLayoutId id="2147485150" r:id="rId522"/>
    <p:sldLayoutId id="2147485151" r:id="rId523"/>
    <p:sldLayoutId id="2147485152" r:id="rId524"/>
    <p:sldLayoutId id="2147485153" r:id="rId525"/>
    <p:sldLayoutId id="2147485154" r:id="rId526"/>
    <p:sldLayoutId id="2147485155" r:id="rId527"/>
    <p:sldLayoutId id="2147485156" r:id="rId528"/>
    <p:sldLayoutId id="2147485157" r:id="rId529"/>
    <p:sldLayoutId id="2147485158" r:id="rId530"/>
    <p:sldLayoutId id="2147485159" r:id="rId531"/>
    <p:sldLayoutId id="2147485160" r:id="rId532"/>
    <p:sldLayoutId id="2147485161" r:id="rId533"/>
    <p:sldLayoutId id="2147485162" r:id="rId534"/>
    <p:sldLayoutId id="2147485163" r:id="rId535"/>
    <p:sldLayoutId id="2147485164" r:id="rId536"/>
    <p:sldLayoutId id="2147485166" r:id="rId537"/>
    <p:sldLayoutId id="2147485167" r:id="rId538"/>
    <p:sldLayoutId id="2147485168" r:id="rId539"/>
    <p:sldLayoutId id="2147485169" r:id="rId540"/>
    <p:sldLayoutId id="2147485170" r:id="rId541"/>
    <p:sldLayoutId id="2147485171" r:id="rId542"/>
    <p:sldLayoutId id="2147485173" r:id="rId543"/>
    <p:sldLayoutId id="2147485174" r:id="rId544"/>
    <p:sldLayoutId id="2147485175" r:id="rId545"/>
    <p:sldLayoutId id="2147485176" r:id="rId546"/>
    <p:sldLayoutId id="2147485177" r:id="rId547"/>
    <p:sldLayoutId id="2147485178" r:id="rId548"/>
    <p:sldLayoutId id="2147485179" r:id="rId549"/>
    <p:sldLayoutId id="2147485180" r:id="rId550"/>
    <p:sldLayoutId id="2147485181" r:id="rId551"/>
    <p:sldLayoutId id="2147485182" r:id="rId552"/>
    <p:sldLayoutId id="2147485183" r:id="rId553"/>
    <p:sldLayoutId id="2147485184" r:id="rId554"/>
    <p:sldLayoutId id="2147485185" r:id="rId555"/>
    <p:sldLayoutId id="2147485186" r:id="rId556"/>
    <p:sldLayoutId id="2147485187" r:id="rId557"/>
    <p:sldLayoutId id="2147485188" r:id="rId558"/>
    <p:sldLayoutId id="2147485189" r:id="rId559"/>
    <p:sldLayoutId id="2147485190" r:id="rId560"/>
    <p:sldLayoutId id="2147485191" r:id="rId561"/>
    <p:sldLayoutId id="2147485192" r:id="rId562"/>
    <p:sldLayoutId id="2147485193" r:id="rId563"/>
    <p:sldLayoutId id="2147485194" r:id="rId564"/>
    <p:sldLayoutId id="2147485195" r:id="rId565"/>
    <p:sldLayoutId id="2147485196" r:id="rId566"/>
    <p:sldLayoutId id="2147485197" r:id="rId567"/>
    <p:sldLayoutId id="2147485198" r:id="rId568"/>
    <p:sldLayoutId id="2147485199" r:id="rId569"/>
    <p:sldLayoutId id="2147485200" r:id="rId570"/>
    <p:sldLayoutId id="2147485201" r:id="rId571"/>
    <p:sldLayoutId id="2147485202" r:id="rId572"/>
    <p:sldLayoutId id="2147485203" r:id="rId573"/>
    <p:sldLayoutId id="2147485204" r:id="rId574"/>
    <p:sldLayoutId id="2147485207" r:id="rId575"/>
    <p:sldLayoutId id="2147485208" r:id="rId576"/>
    <p:sldLayoutId id="2147485209" r:id="rId577"/>
    <p:sldLayoutId id="2147485211" r:id="rId578"/>
    <p:sldLayoutId id="2147485212" r:id="rId579"/>
    <p:sldLayoutId id="2147485213" r:id="rId580"/>
    <p:sldLayoutId id="2147485217" r:id="rId581"/>
    <p:sldLayoutId id="2147485218" r:id="rId582"/>
    <p:sldLayoutId id="2147485219" r:id="rId583"/>
    <p:sldLayoutId id="2147485220" r:id="rId584"/>
    <p:sldLayoutId id="2147485222" r:id="rId585"/>
    <p:sldLayoutId id="2147485223" r:id="rId586"/>
    <p:sldLayoutId id="2147485224" r:id="rId587"/>
    <p:sldLayoutId id="2147485225" r:id="rId588"/>
    <p:sldLayoutId id="2147485226" r:id="rId589"/>
    <p:sldLayoutId id="2147485227" r:id="rId590"/>
    <p:sldLayoutId id="2147485228" r:id="rId591"/>
    <p:sldLayoutId id="2147485229" r:id="rId592"/>
    <p:sldLayoutId id="2147485230" r:id="rId593"/>
    <p:sldLayoutId id="2147485231" r:id="rId594"/>
    <p:sldLayoutId id="2147485232" r:id="rId595"/>
    <p:sldLayoutId id="2147485233" r:id="rId596"/>
    <p:sldLayoutId id="2147485234" r:id="rId597"/>
    <p:sldLayoutId id="2147485235" r:id="rId598"/>
    <p:sldLayoutId id="2147485236" r:id="rId599"/>
    <p:sldLayoutId id="2147485237" r:id="rId600"/>
    <p:sldLayoutId id="2147485238" r:id="rId601"/>
    <p:sldLayoutId id="2147485239" r:id="rId602"/>
    <p:sldLayoutId id="2147485240" r:id="rId603"/>
    <p:sldLayoutId id="2147485241" r:id="rId604"/>
    <p:sldLayoutId id="2147485242" r:id="rId605"/>
    <p:sldLayoutId id="2147485243" r:id="rId606"/>
    <p:sldLayoutId id="2147485244" r:id="rId607"/>
    <p:sldLayoutId id="2147485245" r:id="rId608"/>
    <p:sldLayoutId id="2147485246" r:id="rId609"/>
    <p:sldLayoutId id="2147485247" r:id="rId610"/>
    <p:sldLayoutId id="2147485248" r:id="rId611"/>
    <p:sldLayoutId id="2147485249" r:id="rId612"/>
    <p:sldLayoutId id="2147485250" r:id="rId613"/>
    <p:sldLayoutId id="2147485251" r:id="rId614"/>
    <p:sldLayoutId id="2147485252" r:id="rId615"/>
    <p:sldLayoutId id="2147485253" r:id="rId616"/>
    <p:sldLayoutId id="2147485254" r:id="rId617"/>
    <p:sldLayoutId id="2147485255" r:id="rId618"/>
    <p:sldLayoutId id="2147485256" r:id="rId619"/>
    <p:sldLayoutId id="2147485257" r:id="rId620"/>
    <p:sldLayoutId id="2147485258" r:id="rId621"/>
    <p:sldLayoutId id="2147485259" r:id="rId622"/>
    <p:sldLayoutId id="2147485260" r:id="rId623"/>
    <p:sldLayoutId id="2147485261" r:id="rId624"/>
    <p:sldLayoutId id="2147485262" r:id="rId625"/>
    <p:sldLayoutId id="2147485263" r:id="rId626"/>
    <p:sldLayoutId id="2147485264" r:id="rId627"/>
    <p:sldLayoutId id="2147485265" r:id="rId628"/>
    <p:sldLayoutId id="2147485266" r:id="rId629"/>
    <p:sldLayoutId id="2147485267" r:id="rId630"/>
    <p:sldLayoutId id="2147485268" r:id="rId631"/>
    <p:sldLayoutId id="2147485269" r:id="rId632"/>
    <p:sldLayoutId id="2147485270" r:id="rId633"/>
    <p:sldLayoutId id="2147485271" r:id="rId634"/>
    <p:sldLayoutId id="2147485272" r:id="rId635"/>
    <p:sldLayoutId id="2147485273" r:id="rId636"/>
    <p:sldLayoutId id="2147485274" r:id="rId637"/>
    <p:sldLayoutId id="2147485275" r:id="rId638"/>
    <p:sldLayoutId id="2147485276" r:id="rId639"/>
    <p:sldLayoutId id="2147485277" r:id="rId640"/>
    <p:sldLayoutId id="2147485278" r:id="rId641"/>
    <p:sldLayoutId id="2147485279" r:id="rId642"/>
    <p:sldLayoutId id="2147485280" r:id="rId643"/>
    <p:sldLayoutId id="2147485281" r:id="rId644"/>
    <p:sldLayoutId id="2147485282" r:id="rId645"/>
    <p:sldLayoutId id="2147485283" r:id="rId646"/>
    <p:sldLayoutId id="2147485284" r:id="rId647"/>
    <p:sldLayoutId id="2147485285" r:id="rId648"/>
    <p:sldLayoutId id="2147485286" r:id="rId649"/>
    <p:sldLayoutId id="2147485287" r:id="rId650"/>
    <p:sldLayoutId id="2147485288" r:id="rId651"/>
    <p:sldLayoutId id="2147485289" r:id="rId652"/>
    <p:sldLayoutId id="2147485290" r:id="rId653"/>
    <p:sldLayoutId id="2147485291" r:id="rId654"/>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Google Shape;10;p1">
            <a:extLst>
              <a:ext uri="{FF2B5EF4-FFF2-40B4-BE49-F238E27FC236}">
                <a16:creationId xmlns:a16="http://schemas.microsoft.com/office/drawing/2014/main" id="{8CD007E0-29A4-0462-6E26-8CCD3B997B34}"/>
              </a:ext>
            </a:extLst>
          </p:cNvPr>
          <p:cNvSpPr txBox="1">
            <a:spLocks noGrp="1"/>
          </p:cNvSpPr>
          <p:nvPr>
            <p:ph type="title"/>
          </p:nvPr>
        </p:nvSpPr>
        <p:spPr>
          <a:xfrm>
            <a:off x="609603" y="365129"/>
            <a:ext cx="10972800" cy="1325559"/>
          </a:xfrm>
          <a:prstGeom prst="rect">
            <a:avLst/>
          </a:prstGeom>
          <a:noFill/>
          <a:ln>
            <a:noFill/>
          </a:ln>
        </p:spPr>
        <p:txBody>
          <a:bodyPr vert="horz" wrap="square" lIns="91421" tIns="45701" rIns="91421" bIns="45701" anchor="ctr" anchorCtr="0" compatLnSpc="1">
            <a:noAutofit/>
          </a:bodyPr>
          <a:lstStyle/>
          <a:p>
            <a:pPr lvl="0"/>
            <a:endParaRPr lang="en-US"/>
          </a:p>
        </p:txBody>
      </p:sp>
      <p:sp>
        <p:nvSpPr>
          <p:cNvPr id="3" name="Google Shape;11;p1">
            <a:extLst>
              <a:ext uri="{FF2B5EF4-FFF2-40B4-BE49-F238E27FC236}">
                <a16:creationId xmlns:a16="http://schemas.microsoft.com/office/drawing/2014/main" id="{34E8E942-C5AC-8E2D-7AD1-BC1C15599BF4}"/>
              </a:ext>
            </a:extLst>
          </p:cNvPr>
          <p:cNvSpPr txBox="1">
            <a:spLocks noGrp="1"/>
          </p:cNvSpPr>
          <p:nvPr>
            <p:ph type="body" idx="1"/>
          </p:nvPr>
        </p:nvSpPr>
        <p:spPr>
          <a:xfrm>
            <a:off x="609603" y="1825627"/>
            <a:ext cx="10972800" cy="4351336"/>
          </a:xfrm>
          <a:prstGeom prst="rect">
            <a:avLst/>
          </a:prstGeom>
          <a:noFill/>
          <a:ln>
            <a:noFill/>
          </a:ln>
        </p:spPr>
        <p:txBody>
          <a:bodyPr vert="horz" wrap="square" lIns="91421" tIns="45701" rIns="91421" bIns="45701" anchor="t" anchorCtr="0" compatLnSpc="1">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Google Shape;12;p1">
            <a:extLst>
              <a:ext uri="{FF2B5EF4-FFF2-40B4-BE49-F238E27FC236}">
                <a16:creationId xmlns:a16="http://schemas.microsoft.com/office/drawing/2014/main" id="{E6D638E9-9BEB-9E55-9EFB-A4E155BC8CEC}"/>
              </a:ext>
            </a:extLst>
          </p:cNvPr>
          <p:cNvSpPr txBox="1">
            <a:spLocks noGrp="1"/>
          </p:cNvSpPr>
          <p:nvPr>
            <p:ph type="sldNum" sz="quarter" idx="4"/>
          </p:nvPr>
        </p:nvSpPr>
        <p:spPr>
          <a:xfrm>
            <a:off x="8839203" y="6356351"/>
            <a:ext cx="2743200" cy="365129"/>
          </a:xfrm>
          <a:prstGeom prst="rect">
            <a:avLst/>
          </a:prstGeom>
          <a:noFill/>
          <a:ln>
            <a:noFill/>
          </a:ln>
        </p:spPr>
        <p:txBody>
          <a:bodyPr vert="horz" wrap="square" lIns="91421" tIns="45701" rIns="91421" bIns="45701" anchor="ctr" anchorCtr="0" compatLnSpc="1">
            <a:noAutofit/>
          </a:bodyPr>
          <a:lstStyle>
            <a:lvl1pPr marL="0" marR="0" lvl="0" indent="0" algn="r" defTabSz="914400" rtl="0" fontAlgn="auto" hangingPunct="1">
              <a:lnSpc>
                <a:spcPct val="100000"/>
              </a:lnSpc>
              <a:spcBef>
                <a:spcPts val="0"/>
              </a:spcBef>
              <a:spcAft>
                <a:spcPts val="0"/>
              </a:spcAft>
              <a:buNone/>
              <a:tabLst/>
              <a:defRPr lang="en-US" sz="1200" b="0" i="0" u="none" strike="noStrike" kern="1200" cap="none" spc="0" baseline="0">
                <a:solidFill>
                  <a:srgbClr val="919497"/>
                </a:solidFill>
                <a:uFillTx/>
                <a:latin typeface="Calibri"/>
                <a:ea typeface="Calibri"/>
                <a:cs typeface="Calibri"/>
              </a:defRPr>
            </a:lvl1pPr>
          </a:lstStyle>
          <a:p>
            <a:pPr lvl="0"/>
            <a:fld id="{D2D0E0BB-BAC5-4A5C-B487-E65D5CFE04C8}" type="slidenum">
              <a:t>‹#›</a:t>
            </a:fld>
            <a:endParaRPr lang="en-US"/>
          </a:p>
        </p:txBody>
      </p:sp>
      <p:sp>
        <p:nvSpPr>
          <p:cNvPr id="5" name="Google Shape;13;p1">
            <a:extLst>
              <a:ext uri="{FF2B5EF4-FFF2-40B4-BE49-F238E27FC236}">
                <a16:creationId xmlns:a16="http://schemas.microsoft.com/office/drawing/2014/main" id="{D5B064FC-AB29-34B1-53BB-F75E31E9F1C4}"/>
              </a:ext>
            </a:extLst>
          </p:cNvPr>
          <p:cNvSpPr txBox="1">
            <a:spLocks noGrp="1"/>
          </p:cNvSpPr>
          <p:nvPr>
            <p:ph type="ftr" sz="quarter" idx="3"/>
          </p:nvPr>
        </p:nvSpPr>
        <p:spPr>
          <a:xfrm>
            <a:off x="609603" y="6356351"/>
            <a:ext cx="4114800" cy="365129"/>
          </a:xfrm>
          <a:prstGeom prst="rect">
            <a:avLst/>
          </a:prstGeom>
          <a:noFill/>
          <a:ln>
            <a:noFill/>
          </a:ln>
        </p:spPr>
        <p:txBody>
          <a:bodyPr vert="horz" wrap="square" lIns="91421" tIns="45701" rIns="91421" bIns="45701" anchor="ctr" anchorCtr="1" compatLnSpc="1">
            <a:noAutofit/>
          </a:bodyPr>
          <a:lstStyle>
            <a:lvl1pPr marL="0" marR="0" lvl="0" indent="0" algn="ctr" defTabSz="914400" rtl="0" fontAlgn="auto" hangingPunct="1">
              <a:lnSpc>
                <a:spcPct val="100000"/>
              </a:lnSpc>
              <a:spcBef>
                <a:spcPts val="0"/>
              </a:spcBef>
              <a:spcAft>
                <a:spcPts val="0"/>
              </a:spcAft>
              <a:buNone/>
              <a:tabLst/>
              <a:defRPr lang="en-US" sz="1200" b="0" i="0" u="none" strike="noStrike" kern="1200" cap="none" spc="0" baseline="0">
                <a:solidFill>
                  <a:srgbClr val="919497"/>
                </a:solidFill>
                <a:uFillTx/>
                <a:latin typeface="Calibri"/>
                <a:ea typeface="Calibri"/>
                <a:cs typeface="Calibri"/>
              </a:defRPr>
            </a:lvl1pPr>
          </a:lstStyle>
          <a:p>
            <a:pPr lvl="0"/>
            <a:endParaRPr lang="en-US"/>
          </a:p>
        </p:txBody>
      </p:sp>
    </p:spTree>
    <p:extLst>
      <p:ext uri="{BB962C8B-B14F-4D97-AF65-F5344CB8AC3E}">
        <p14:creationId xmlns:p14="http://schemas.microsoft.com/office/powerpoint/2010/main" val="2722159909"/>
      </p:ext>
    </p:extLst>
  </p:cSld>
  <p:clrMap bg1="lt1" tx1="dk1" bg2="lt2" tx2="dk2" accent1="accent1" accent2="accent2" accent3="accent3" accent4="accent4" accent5="accent5" accent6="accent6" hlink="hlink" folHlink="folHlink"/>
  <p:sldLayoutIdLst>
    <p:sldLayoutId id="2147485293" r:id="rId1"/>
    <p:sldLayoutId id="2147485294" r:id="rId2"/>
    <p:sldLayoutId id="2147485295" r:id="rId3"/>
    <p:sldLayoutId id="2147485296" r:id="rId4"/>
    <p:sldLayoutId id="2147485297" r:id="rId5"/>
    <p:sldLayoutId id="2147485298" r:id="rId6"/>
    <p:sldLayoutId id="2147485299" r:id="rId7"/>
    <p:sldLayoutId id="2147485300" r:id="rId8"/>
    <p:sldLayoutId id="2147485301" r:id="rId9"/>
    <p:sldLayoutId id="2147485302" r:id="rId10"/>
    <p:sldLayoutId id="2147485303" r:id="rId11"/>
    <p:sldLayoutId id="2147485304" r:id="rId12"/>
    <p:sldLayoutId id="2147485305" r:id="rId13"/>
    <p:sldLayoutId id="2147485306" r:id="rId14"/>
    <p:sldLayoutId id="2147485307" r:id="rId15"/>
    <p:sldLayoutId id="2147485308" r:id="rId16"/>
    <p:sldLayoutId id="2147485309" r:id="rId17"/>
    <p:sldLayoutId id="2147485310" r:id="rId18"/>
    <p:sldLayoutId id="2147485311" r:id="rId19"/>
    <p:sldLayoutId id="2147485312" r:id="rId20"/>
    <p:sldLayoutId id="2147485313" r:id="rId21"/>
    <p:sldLayoutId id="2147485314" r:id="rId22"/>
    <p:sldLayoutId id="2147485315" r:id="rId23"/>
    <p:sldLayoutId id="2147485316" r:id="rId24"/>
    <p:sldLayoutId id="2147485317" r:id="rId25"/>
    <p:sldLayoutId id="2147485318" r:id="rId26"/>
    <p:sldLayoutId id="2147485319" r:id="rId27"/>
    <p:sldLayoutId id="2147485320" r:id="rId28"/>
    <p:sldLayoutId id="2147485321" r:id="rId29"/>
    <p:sldLayoutId id="2147485322" r:id="rId30"/>
    <p:sldLayoutId id="2147485323" r:id="rId31"/>
    <p:sldLayoutId id="2147485324" r:id="rId32"/>
    <p:sldLayoutId id="2147485325" r:id="rId33"/>
    <p:sldLayoutId id="2147485326" r:id="rId34"/>
    <p:sldLayoutId id="2147485327" r:id="rId35"/>
    <p:sldLayoutId id="2147485328" r:id="rId36"/>
    <p:sldLayoutId id="2147485329" r:id="rId37"/>
    <p:sldLayoutId id="2147485330" r:id="rId38"/>
    <p:sldLayoutId id="2147485331" r:id="rId39"/>
    <p:sldLayoutId id="2147485332" r:id="rId40"/>
    <p:sldLayoutId id="2147485333" r:id="rId41"/>
    <p:sldLayoutId id="2147485334" r:id="rId42"/>
    <p:sldLayoutId id="2147485335" r:id="rId43"/>
    <p:sldLayoutId id="2147485336" r:id="rId44"/>
    <p:sldLayoutId id="2147485337" r:id="rId45"/>
    <p:sldLayoutId id="2147485338" r:id="rId46"/>
    <p:sldLayoutId id="2147485339" r:id="rId47"/>
    <p:sldLayoutId id="2147485340" r:id="rId48"/>
    <p:sldLayoutId id="2147485341" r:id="rId49"/>
    <p:sldLayoutId id="2147485342" r:id="rId50"/>
    <p:sldLayoutId id="2147485343" r:id="rId51"/>
    <p:sldLayoutId id="2147485344" r:id="rId52"/>
    <p:sldLayoutId id="2147485345" r:id="rId53"/>
    <p:sldLayoutId id="2147485346" r:id="rId54"/>
    <p:sldLayoutId id="2147485347" r:id="rId55"/>
    <p:sldLayoutId id="2147485348" r:id="rId56"/>
    <p:sldLayoutId id="2147485349" r:id="rId57"/>
    <p:sldLayoutId id="2147485350" r:id="rId58"/>
    <p:sldLayoutId id="2147485351" r:id="rId59"/>
    <p:sldLayoutId id="2147485352" r:id="rId60"/>
    <p:sldLayoutId id="2147485353" r:id="rId61"/>
    <p:sldLayoutId id="2147485354" r:id="rId62"/>
    <p:sldLayoutId id="2147485355" r:id="rId63"/>
    <p:sldLayoutId id="2147485356" r:id="rId64"/>
    <p:sldLayoutId id="2147485357" r:id="rId65"/>
    <p:sldLayoutId id="2147485358" r:id="rId66"/>
    <p:sldLayoutId id="2147485359" r:id="rId67"/>
    <p:sldLayoutId id="2147485360" r:id="rId68"/>
    <p:sldLayoutId id="2147485361" r:id="rId69"/>
    <p:sldLayoutId id="2147485362" r:id="rId70"/>
    <p:sldLayoutId id="2147485363" r:id="rId71"/>
    <p:sldLayoutId id="2147485364" r:id="rId72"/>
    <p:sldLayoutId id="2147485365" r:id="rId73"/>
    <p:sldLayoutId id="2147485366" r:id="rId74"/>
    <p:sldLayoutId id="2147485367" r:id="rId75"/>
    <p:sldLayoutId id="2147485368" r:id="rId76"/>
    <p:sldLayoutId id="2147485369" r:id="rId77"/>
    <p:sldLayoutId id="2147485370" r:id="rId78"/>
    <p:sldLayoutId id="2147485371" r:id="rId79"/>
    <p:sldLayoutId id="2147485372" r:id="rId80"/>
    <p:sldLayoutId id="2147485373" r:id="rId81"/>
    <p:sldLayoutId id="2147485374" r:id="rId82"/>
    <p:sldLayoutId id="2147485375" r:id="rId83"/>
    <p:sldLayoutId id="2147485376" r:id="rId84"/>
    <p:sldLayoutId id="2147485377" r:id="rId85"/>
    <p:sldLayoutId id="2147485378" r:id="rId86"/>
    <p:sldLayoutId id="2147485379" r:id="rId87"/>
    <p:sldLayoutId id="2147485380" r:id="rId88"/>
    <p:sldLayoutId id="2147485381" r:id="rId89"/>
    <p:sldLayoutId id="2147485382" r:id="rId90"/>
    <p:sldLayoutId id="2147485383" r:id="rId91"/>
    <p:sldLayoutId id="2147485384" r:id="rId92"/>
    <p:sldLayoutId id="2147485385" r:id="rId93"/>
    <p:sldLayoutId id="2147485386" r:id="rId94"/>
    <p:sldLayoutId id="2147485387" r:id="rId95"/>
    <p:sldLayoutId id="2147485388" r:id="rId96"/>
    <p:sldLayoutId id="2147485389" r:id="rId97"/>
    <p:sldLayoutId id="2147485390" r:id="rId98"/>
    <p:sldLayoutId id="2147485391" r:id="rId99"/>
    <p:sldLayoutId id="2147485392" r:id="rId100"/>
    <p:sldLayoutId id="2147485393" r:id="rId101"/>
    <p:sldLayoutId id="2147485394" r:id="rId102"/>
    <p:sldLayoutId id="2147485395" r:id="rId103"/>
    <p:sldLayoutId id="2147485396" r:id="rId104"/>
    <p:sldLayoutId id="2147485397" r:id="rId105"/>
    <p:sldLayoutId id="2147485398" r:id="rId106"/>
    <p:sldLayoutId id="2147485399" r:id="rId107"/>
    <p:sldLayoutId id="2147485400" r:id="rId108"/>
    <p:sldLayoutId id="2147485401" r:id="rId109"/>
    <p:sldLayoutId id="2147485402" r:id="rId110"/>
    <p:sldLayoutId id="2147485403" r:id="rId111"/>
    <p:sldLayoutId id="2147485404" r:id="rId112"/>
    <p:sldLayoutId id="2147485405" r:id="rId113"/>
    <p:sldLayoutId id="2147485406" r:id="rId114"/>
    <p:sldLayoutId id="2147485407" r:id="rId115"/>
    <p:sldLayoutId id="2147485408" r:id="rId116"/>
    <p:sldLayoutId id="2147485409" r:id="rId117"/>
    <p:sldLayoutId id="2147485410" r:id="rId118"/>
    <p:sldLayoutId id="2147485411" r:id="rId119"/>
    <p:sldLayoutId id="2147485412" r:id="rId120"/>
    <p:sldLayoutId id="2147485413" r:id="rId121"/>
    <p:sldLayoutId id="2147485414" r:id="rId122"/>
    <p:sldLayoutId id="2147485415" r:id="rId123"/>
    <p:sldLayoutId id="2147485416" r:id="rId124"/>
    <p:sldLayoutId id="2147485417" r:id="rId125"/>
    <p:sldLayoutId id="2147485418" r:id="rId126"/>
    <p:sldLayoutId id="2147485419" r:id="rId127"/>
    <p:sldLayoutId id="2147485420" r:id="rId128"/>
    <p:sldLayoutId id="2147485421" r:id="rId129"/>
    <p:sldLayoutId id="2147485422" r:id="rId130"/>
    <p:sldLayoutId id="2147485423" r:id="rId131"/>
    <p:sldLayoutId id="2147485424" r:id="rId132"/>
    <p:sldLayoutId id="2147485425" r:id="rId133"/>
    <p:sldLayoutId id="2147485426" r:id="rId134"/>
    <p:sldLayoutId id="2147485427" r:id="rId135"/>
    <p:sldLayoutId id="2147486117" r:id="rId136"/>
    <p:sldLayoutId id="2147486118" r:id="rId137"/>
    <p:sldLayoutId id="2147486119" r:id="rId138"/>
    <p:sldLayoutId id="2147486120" r:id="rId139"/>
    <p:sldLayoutId id="2147486121" r:id="rId140"/>
    <p:sldLayoutId id="2147486122" r:id="rId141"/>
    <p:sldLayoutId id="2147486123" r:id="rId142"/>
    <p:sldLayoutId id="2147486124" r:id="rId143"/>
    <p:sldLayoutId id="2147486125" r:id="rId144"/>
    <p:sldLayoutId id="2147486126" r:id="rId145"/>
    <p:sldLayoutId id="2147486127" r:id="rId146"/>
    <p:sldLayoutId id="2147486128" r:id="rId147"/>
    <p:sldLayoutId id="2147486129" r:id="rId148"/>
    <p:sldLayoutId id="2147486130" r:id="rId149"/>
    <p:sldLayoutId id="2147486131" r:id="rId150"/>
    <p:sldLayoutId id="2147485443" r:id="rId151"/>
    <p:sldLayoutId id="2147485444" r:id="rId152"/>
    <p:sldLayoutId id="2147485445" r:id="rId153"/>
    <p:sldLayoutId id="2147485446" r:id="rId154"/>
    <p:sldLayoutId id="2147485447" r:id="rId155"/>
    <p:sldLayoutId id="2147485448" r:id="rId156"/>
    <p:sldLayoutId id="2147485449" r:id="rId157"/>
    <p:sldLayoutId id="2147485450" r:id="rId158"/>
    <p:sldLayoutId id="2147485451" r:id="rId159"/>
    <p:sldLayoutId id="2147485452" r:id="rId160"/>
    <p:sldLayoutId id="2147485453" r:id="rId161"/>
    <p:sldLayoutId id="2147485454" r:id="rId162"/>
    <p:sldLayoutId id="2147485455" r:id="rId163"/>
    <p:sldLayoutId id="2147485456" r:id="rId164"/>
    <p:sldLayoutId id="2147485457" r:id="rId165"/>
    <p:sldLayoutId id="2147485458" r:id="rId166"/>
    <p:sldLayoutId id="2147485459" r:id="rId167"/>
    <p:sldLayoutId id="2147485460" r:id="rId168"/>
    <p:sldLayoutId id="2147485461" r:id="rId169"/>
    <p:sldLayoutId id="2147485462" r:id="rId170"/>
    <p:sldLayoutId id="2147485463" r:id="rId171"/>
    <p:sldLayoutId id="2147485464" r:id="rId172"/>
    <p:sldLayoutId id="2147485465" r:id="rId173"/>
    <p:sldLayoutId id="2147485466" r:id="rId174"/>
    <p:sldLayoutId id="2147485467" r:id="rId175"/>
    <p:sldLayoutId id="2147485468" r:id="rId176"/>
    <p:sldLayoutId id="2147485469" r:id="rId177"/>
    <p:sldLayoutId id="2147485470" r:id="rId178"/>
    <p:sldLayoutId id="2147485471" r:id="rId179"/>
    <p:sldLayoutId id="2147485472" r:id="rId180"/>
    <p:sldLayoutId id="2147485473" r:id="rId181"/>
    <p:sldLayoutId id="2147485474" r:id="rId182"/>
    <p:sldLayoutId id="2147485475" r:id="rId183"/>
    <p:sldLayoutId id="2147485476" r:id="rId184"/>
    <p:sldLayoutId id="2147485477" r:id="rId185"/>
    <p:sldLayoutId id="2147485478" r:id="rId186"/>
    <p:sldLayoutId id="2147485479" r:id="rId187"/>
    <p:sldLayoutId id="2147485480" r:id="rId188"/>
    <p:sldLayoutId id="2147485481" r:id="rId189"/>
    <p:sldLayoutId id="2147485482" r:id="rId190"/>
    <p:sldLayoutId id="2147485483" r:id="rId191"/>
    <p:sldLayoutId id="2147485484" r:id="rId192"/>
    <p:sldLayoutId id="2147485485" r:id="rId193"/>
    <p:sldLayoutId id="2147485486" r:id="rId194"/>
    <p:sldLayoutId id="2147485487" r:id="rId195"/>
    <p:sldLayoutId id="2147485488" r:id="rId196"/>
    <p:sldLayoutId id="2147485489" r:id="rId197"/>
    <p:sldLayoutId id="2147485490" r:id="rId198"/>
    <p:sldLayoutId id="2147485491" r:id="rId199"/>
    <p:sldLayoutId id="2147485492" r:id="rId200"/>
    <p:sldLayoutId id="2147485493" r:id="rId201"/>
    <p:sldLayoutId id="2147485494" r:id="rId202"/>
    <p:sldLayoutId id="2147485495" r:id="rId203"/>
    <p:sldLayoutId id="2147485496" r:id="rId204"/>
    <p:sldLayoutId id="2147485497" r:id="rId205"/>
    <p:sldLayoutId id="2147485498" r:id="rId206"/>
    <p:sldLayoutId id="2147485499" r:id="rId207"/>
    <p:sldLayoutId id="2147485500" r:id="rId208"/>
    <p:sldLayoutId id="2147485501" r:id="rId209"/>
    <p:sldLayoutId id="2147485502" r:id="rId210"/>
    <p:sldLayoutId id="2147485503" r:id="rId211"/>
    <p:sldLayoutId id="2147485504" r:id="rId212"/>
    <p:sldLayoutId id="2147485505" r:id="rId213"/>
    <p:sldLayoutId id="2147485506" r:id="rId214"/>
    <p:sldLayoutId id="2147485507" r:id="rId215"/>
    <p:sldLayoutId id="2147485508" r:id="rId216"/>
    <p:sldLayoutId id="2147485509" r:id="rId217"/>
    <p:sldLayoutId id="2147485510" r:id="rId218"/>
    <p:sldLayoutId id="2147485511" r:id="rId219"/>
    <p:sldLayoutId id="2147485512" r:id="rId220"/>
    <p:sldLayoutId id="2147485513" r:id="rId221"/>
    <p:sldLayoutId id="2147485514" r:id="rId222"/>
    <p:sldLayoutId id="2147485515" r:id="rId223"/>
    <p:sldLayoutId id="2147485516" r:id="rId224"/>
    <p:sldLayoutId id="2147485517" r:id="rId225"/>
    <p:sldLayoutId id="2147485518" r:id="rId226"/>
    <p:sldLayoutId id="2147485519" r:id="rId227"/>
    <p:sldLayoutId id="2147485520" r:id="rId228"/>
    <p:sldLayoutId id="2147485521" r:id="rId229"/>
    <p:sldLayoutId id="2147485522" r:id="rId230"/>
    <p:sldLayoutId id="2147485523" r:id="rId231"/>
    <p:sldLayoutId id="2147485524" r:id="rId232"/>
    <p:sldLayoutId id="2147485525" r:id="rId233"/>
    <p:sldLayoutId id="2147485526" r:id="rId234"/>
    <p:sldLayoutId id="2147485527" r:id="rId235"/>
    <p:sldLayoutId id="2147485528" r:id="rId236"/>
    <p:sldLayoutId id="2147485529" r:id="rId237"/>
    <p:sldLayoutId id="2147485530" r:id="rId238"/>
    <p:sldLayoutId id="2147485531" r:id="rId239"/>
    <p:sldLayoutId id="2147485532" r:id="rId240"/>
    <p:sldLayoutId id="2147485533" r:id="rId241"/>
    <p:sldLayoutId id="2147485534" r:id="rId242"/>
    <p:sldLayoutId id="2147485535" r:id="rId243"/>
    <p:sldLayoutId id="2147485536" r:id="rId244"/>
    <p:sldLayoutId id="2147485537" r:id="rId245"/>
    <p:sldLayoutId id="2147485538" r:id="rId246"/>
    <p:sldLayoutId id="2147485539" r:id="rId247"/>
    <p:sldLayoutId id="2147485540" r:id="rId248"/>
    <p:sldLayoutId id="2147485541" r:id="rId249"/>
    <p:sldLayoutId id="2147485542" r:id="rId250"/>
    <p:sldLayoutId id="2147485543" r:id="rId251"/>
    <p:sldLayoutId id="2147485544" r:id="rId252"/>
    <p:sldLayoutId id="2147485545" r:id="rId253"/>
    <p:sldLayoutId id="2147485546" r:id="rId254"/>
    <p:sldLayoutId id="2147485547" r:id="rId255"/>
    <p:sldLayoutId id="2147485548" r:id="rId256"/>
    <p:sldLayoutId id="2147485549" r:id="rId257"/>
    <p:sldLayoutId id="2147485550" r:id="rId258"/>
    <p:sldLayoutId id="2147485551" r:id="rId259"/>
    <p:sldLayoutId id="2147485552" r:id="rId260"/>
    <p:sldLayoutId id="2147485553" r:id="rId261"/>
    <p:sldLayoutId id="2147485554" r:id="rId262"/>
    <p:sldLayoutId id="2147485555" r:id="rId263"/>
    <p:sldLayoutId id="2147485556" r:id="rId264"/>
    <p:sldLayoutId id="2147485557" r:id="rId265"/>
    <p:sldLayoutId id="2147485558" r:id="rId266"/>
    <p:sldLayoutId id="2147485559" r:id="rId267"/>
    <p:sldLayoutId id="2147485560" r:id="rId268"/>
    <p:sldLayoutId id="2147485561" r:id="rId269"/>
    <p:sldLayoutId id="2147485562" r:id="rId270"/>
    <p:sldLayoutId id="2147485563" r:id="rId271"/>
    <p:sldLayoutId id="2147485564" r:id="rId272"/>
    <p:sldLayoutId id="2147485565" r:id="rId273"/>
    <p:sldLayoutId id="2147485566" r:id="rId274"/>
    <p:sldLayoutId id="2147485567" r:id="rId275"/>
    <p:sldLayoutId id="2147485568" r:id="rId276"/>
    <p:sldLayoutId id="2147485569" r:id="rId277"/>
    <p:sldLayoutId id="2147485570" r:id="rId278"/>
    <p:sldLayoutId id="2147485571" r:id="rId279"/>
    <p:sldLayoutId id="2147485572" r:id="rId280"/>
    <p:sldLayoutId id="2147485573" r:id="rId281"/>
    <p:sldLayoutId id="2147485574" r:id="rId282"/>
    <p:sldLayoutId id="2147485575" r:id="rId283"/>
    <p:sldLayoutId id="2147485576" r:id="rId284"/>
    <p:sldLayoutId id="2147485577" r:id="rId285"/>
    <p:sldLayoutId id="2147485578" r:id="rId286"/>
  </p:sldLayoutIdLst>
  <p:txStyles>
    <p:titleStyle>
      <a:lvl1pPr marL="0" marR="0" lvl="0" indent="0" algn="l" defTabSz="914400" rtl="0" fontAlgn="auto" hangingPunct="1">
        <a:lnSpc>
          <a:spcPct val="100000"/>
        </a:lnSpc>
        <a:spcBef>
          <a:spcPts val="0"/>
        </a:spcBef>
        <a:spcAft>
          <a:spcPts val="0"/>
        </a:spcAft>
        <a:buNone/>
        <a:tabLst/>
        <a:defRPr lang="en-US" sz="3600" b="1" i="0" u="none" strike="noStrike" kern="0" cap="none" spc="0" baseline="0">
          <a:solidFill>
            <a:srgbClr val="1C498B"/>
          </a:solidFill>
          <a:uFillTx/>
          <a:latin typeface="Calibri"/>
          <a:ea typeface="Calibri"/>
          <a:cs typeface="Calibri"/>
        </a:defRPr>
      </a:lvl1pPr>
    </p:titleStyle>
    <p:bodyStyle>
      <a:lvl1pPr marL="457200" marR="0" lvl="0" indent="-381003" algn="l" defTabSz="914400" rtl="0" fontAlgn="auto" hangingPunct="1">
        <a:lnSpc>
          <a:spcPct val="100000"/>
        </a:lnSpc>
        <a:spcBef>
          <a:spcPts val="1000"/>
        </a:spcBef>
        <a:spcAft>
          <a:spcPts val="0"/>
        </a:spcAft>
        <a:buClr>
          <a:srgbClr val="F5668F"/>
        </a:buClr>
        <a:buSzPts val="2400"/>
        <a:buFont typeface="Arial"/>
        <a:buChar char="•"/>
        <a:tabLst/>
        <a:defRPr lang="en-US" sz="2400" b="0" i="0" u="none" strike="noStrike" kern="0" cap="none" spc="0" baseline="0">
          <a:solidFill>
            <a:srgbClr val="444C55"/>
          </a:solidFill>
          <a:uFillTx/>
          <a:latin typeface="Calibri"/>
          <a:ea typeface="Calibri"/>
          <a:cs typeface="Calibri"/>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en-US" sz="2400" b="0" i="0" u="none" strike="noStrike" kern="1200" cap="none" spc="0" baseline="0">
          <a:solidFill>
            <a:srgbClr val="000000"/>
          </a:solidFill>
          <a:uFillTx/>
          <a:latin typeface="Calibri"/>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en-US" sz="2000" b="0" i="0" u="none" strike="noStrike" kern="1200" cap="none" spc="0" baseline="0">
          <a:solidFill>
            <a:srgbClr val="000000"/>
          </a:solidFill>
          <a:uFillTx/>
          <a:latin typeface="Calibri"/>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en-US" sz="1800" b="0" i="0" u="none" strike="noStrike" kern="1200" cap="none" spc="0" baseline="0">
          <a:solidFill>
            <a:srgbClr val="000000"/>
          </a:solidFill>
          <a:uFillTx/>
          <a:latin typeface="Calibri"/>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en-US" sz="1800" b="0" i="0" u="none" strike="noStrike" kern="1200" cap="none" spc="0" baseline="0">
          <a:solidFill>
            <a:srgbClr val="000000"/>
          </a:solidFill>
          <a:uFillTx/>
          <a:latin typeface="Calibri"/>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846CE7D5-CF57-46EF-B807-FDD0502418D4}" type="datetimeFigureOut">
              <a:rPr lang="en-US" smtClean="0"/>
              <a:t>10/31/2025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30EA680-D336-4FF7-8B7A-9848BB0A1C32}" type="slidenum">
              <a:rPr lang="en-US" smtClean="0"/>
              <a:t>‹#›</a:t>
            </a:fld>
            <a:endParaRPr lang="en-US"/>
          </a:p>
        </p:txBody>
      </p:sp>
    </p:spTree>
    <p:extLst>
      <p:ext uri="{BB962C8B-B14F-4D97-AF65-F5344CB8AC3E}">
        <p14:creationId xmlns:p14="http://schemas.microsoft.com/office/powerpoint/2010/main" val="2755538759"/>
      </p:ext>
    </p:extLst>
  </p:cSld>
  <p:clrMap bg1="lt1" tx1="dk1" bg2="lt2" tx2="dk2" accent1="accent1" accent2="accent2" accent3="accent3" accent4="accent4" accent5="accent5" accent6="accent6" hlink="hlink" folHlink="folHlink"/>
  <p:sldLayoutIdLst>
    <p:sldLayoutId id="2147485580" r:id="rId1"/>
    <p:sldLayoutId id="2147485581" r:id="rId2"/>
    <p:sldLayoutId id="2147485582" r:id="rId3"/>
    <p:sldLayoutId id="2147485583" r:id="rId4"/>
    <p:sldLayoutId id="2147485584" r:id="rId5"/>
    <p:sldLayoutId id="2147485585" r:id="rId6"/>
    <p:sldLayoutId id="2147485586" r:id="rId7"/>
    <p:sldLayoutId id="2147485587" r:id="rId8"/>
    <p:sldLayoutId id="2147485588" r:id="rId9"/>
    <p:sldLayoutId id="2147485589" r:id="rId10"/>
    <p:sldLayoutId id="2147485590" r:id="rId11"/>
    <p:sldLayoutId id="2147485591" r:id="rId12"/>
    <p:sldLayoutId id="2147485592"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156"/>
        <p:cNvGrpSpPr/>
        <p:nvPr/>
      </p:nvGrpSpPr>
      <p:grpSpPr>
        <a:xfrm>
          <a:off x="0" y="0"/>
          <a:ext cx="0" cy="0"/>
          <a:chOff x="0" y="0"/>
          <a:chExt cx="0" cy="0"/>
        </a:xfrm>
      </p:grpSpPr>
      <p:sp>
        <p:nvSpPr>
          <p:cNvPr id="4157" name="Google Shape;4157;p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58" name="Google Shape;4158;p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59" name="Google Shape;4159;p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4160" name="Google Shape;4160;p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Tree>
    <p:extLst>
      <p:ext uri="{BB962C8B-B14F-4D97-AF65-F5344CB8AC3E}">
        <p14:creationId xmlns:p14="http://schemas.microsoft.com/office/powerpoint/2010/main" val="1686623772"/>
      </p:ext>
    </p:extLst>
  </p:cSld>
  <p:clrMap bg1="lt1" tx1="dk1" bg2="dk2" tx2="lt2" accent1="accent1" accent2="accent2" accent3="accent3" accent4="accent4" accent5="accent5" accent6="accent6" hlink="hlink" folHlink="folHlink"/>
  <p:sldLayoutIdLst>
    <p:sldLayoutId id="2147485594" r:id="rId1"/>
    <p:sldLayoutId id="2147485595" r:id="rId2"/>
    <p:sldLayoutId id="2147485596" r:id="rId3"/>
    <p:sldLayoutId id="2147485597" r:id="rId4"/>
    <p:sldLayoutId id="2147485598" r:id="rId5"/>
    <p:sldLayoutId id="2147485599" r:id="rId6"/>
    <p:sldLayoutId id="2147485600" r:id="rId7"/>
    <p:sldLayoutId id="2147485601" r:id="rId8"/>
    <p:sldLayoutId id="2147485602" r:id="rId9"/>
    <p:sldLayoutId id="2147485603" r:id="rId10"/>
    <p:sldLayoutId id="2147485604"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2.xml"/><Relationship Id="rId5" Type="http://schemas.openxmlformats.org/officeDocument/2006/relationships/image" Target="../media/image123.pn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9.xml"/><Relationship Id="rId1" Type="http://schemas.openxmlformats.org/officeDocument/2006/relationships/slideLayout" Target="../slideLayouts/slideLayout6.xml"/><Relationship Id="rId4" Type="http://schemas.openxmlformats.org/officeDocument/2006/relationships/image" Target="../media/image132.png"/></Relationships>
</file>

<file path=ppt/slides/_rels/slide11.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image" Target="../media/image137.jpg"/><Relationship Id="rId2" Type="http://schemas.openxmlformats.org/officeDocument/2006/relationships/image" Target="../media/image136.jpg"/><Relationship Id="rId1" Type="http://schemas.openxmlformats.org/officeDocument/2006/relationships/slideLayout" Target="../slideLayouts/slideLayout34.xml"/></Relationships>
</file>

<file path=ppt/slides/_rels/slide13.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1.xml"/><Relationship Id="rId1" Type="http://schemas.openxmlformats.org/officeDocument/2006/relationships/slideLayout" Target="../slideLayouts/slideLayout1603.xml"/><Relationship Id="rId4" Type="http://schemas.openxmlformats.org/officeDocument/2006/relationships/image" Target="../media/image130.png"/></Relationships>
</file>

<file path=ppt/slides/_rels/slide1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2.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127.png"/></Relationships>
</file>

<file path=ppt/slides/_rels/slide1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3.xml"/><Relationship Id="rId1" Type="http://schemas.openxmlformats.org/officeDocument/2006/relationships/slideLayout" Target="../slideLayouts/slideLayout17.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image" Target="../media/image127.png"/></Relationships>
</file>

<file path=ppt/slides/_rels/slide16.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xml"/><Relationship Id="rId1" Type="http://schemas.openxmlformats.org/officeDocument/2006/relationships/slideLayout" Target="../slideLayouts/slideLayout17.xml"/><Relationship Id="rId5" Type="http://schemas.openxmlformats.org/officeDocument/2006/relationships/chart" Target="../charts/chart5.xml"/><Relationship Id="rId4" Type="http://schemas.openxmlformats.org/officeDocument/2006/relationships/image" Target="../media/image127.png"/></Relationships>
</file>

<file path=ppt/slides/_rels/slide1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5.xml"/><Relationship Id="rId1" Type="http://schemas.openxmlformats.org/officeDocument/2006/relationships/slideLayout" Target="../slideLayouts/slideLayout17.xml"/><Relationship Id="rId6" Type="http://schemas.openxmlformats.org/officeDocument/2006/relationships/chart" Target="../charts/chart7.xml"/><Relationship Id="rId5" Type="http://schemas.openxmlformats.org/officeDocument/2006/relationships/chart" Target="../charts/chart6.xml"/><Relationship Id="rId4" Type="http://schemas.openxmlformats.org/officeDocument/2006/relationships/image" Target="../media/image127.png"/></Relationships>
</file>

<file path=ppt/slides/_rels/slide18.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6.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127.png"/></Relationships>
</file>

<file path=ppt/slides/_rels/slide19.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7.xml"/><Relationship Id="rId1" Type="http://schemas.openxmlformats.org/officeDocument/2006/relationships/slideLayout" Target="../slideLayouts/slideLayout17.xml"/><Relationship Id="rId6" Type="http://schemas.openxmlformats.org/officeDocument/2006/relationships/chart" Target="../charts/chart11.xml"/><Relationship Id="rId5" Type="http://schemas.openxmlformats.org/officeDocument/2006/relationships/chart" Target="../charts/chart10.xml"/><Relationship Id="rId4" Type="http://schemas.openxmlformats.org/officeDocument/2006/relationships/image" Target="../media/image127.png"/></Relationships>
</file>

<file path=ppt/slides/_rels/slide2.xml.rels><?xml version="1.0" encoding="UTF-8" standalone="yes"?>
<Relationships xmlns="http://schemas.openxmlformats.org/package/2006/relationships"><Relationship Id="rId3" Type="http://schemas.openxmlformats.org/officeDocument/2006/relationships/image" Target="../media/image124.jpg"/><Relationship Id="rId2" Type="http://schemas.openxmlformats.org/officeDocument/2006/relationships/notesSlide" Target="../notesSlides/notesSlide2.xml"/><Relationship Id="rId1" Type="http://schemas.openxmlformats.org/officeDocument/2006/relationships/slideLayout" Target="../slideLayouts/slideLayout1340.xml"/></Relationships>
</file>

<file path=ppt/slides/_rels/slide2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8.xml"/><Relationship Id="rId1" Type="http://schemas.openxmlformats.org/officeDocument/2006/relationships/slideLayout" Target="../slideLayouts/slideLayout17.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image" Target="../media/image127.png"/></Relationships>
</file>

<file path=ppt/slides/_rels/slide2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9.xml"/><Relationship Id="rId1" Type="http://schemas.openxmlformats.org/officeDocument/2006/relationships/slideLayout" Target="../slideLayouts/slideLayout17.xml"/><Relationship Id="rId5" Type="http://schemas.openxmlformats.org/officeDocument/2006/relationships/chart" Target="../charts/chart14.xml"/><Relationship Id="rId4" Type="http://schemas.openxmlformats.org/officeDocument/2006/relationships/image" Target="../media/image127.png"/></Relationships>
</file>

<file path=ppt/slides/_rels/slide22.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20.xml"/><Relationship Id="rId1" Type="http://schemas.openxmlformats.org/officeDocument/2006/relationships/slideLayout" Target="../slideLayouts/slideLayout17.xml"/><Relationship Id="rId5" Type="http://schemas.openxmlformats.org/officeDocument/2006/relationships/chart" Target="../charts/chart15.xml"/><Relationship Id="rId4" Type="http://schemas.openxmlformats.org/officeDocument/2006/relationships/image" Target="../media/image127.png"/></Relationships>
</file>

<file path=ppt/slides/_rels/slide23.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1.xml"/><Relationship Id="rId1" Type="http://schemas.openxmlformats.org/officeDocument/2006/relationships/slideLayout" Target="../slideLayouts/slideLayout17.xml"/><Relationship Id="rId5" Type="http://schemas.openxmlformats.org/officeDocument/2006/relationships/image" Target="../media/image127.png"/><Relationship Id="rId4" Type="http://schemas.openxmlformats.org/officeDocument/2006/relationships/image" Target="../media/image126.png"/></Relationships>
</file>

<file path=ppt/slides/_rels/slide2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22.xml"/><Relationship Id="rId1" Type="http://schemas.openxmlformats.org/officeDocument/2006/relationships/slideLayout" Target="../slideLayouts/slideLayout17.xml"/><Relationship Id="rId5" Type="http://schemas.openxmlformats.org/officeDocument/2006/relationships/chart" Target="../charts/chart17.xml"/><Relationship Id="rId4" Type="http://schemas.openxmlformats.org/officeDocument/2006/relationships/image" Target="../media/image127.png"/></Relationships>
</file>

<file path=ppt/slides/_rels/slide2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23.xml"/><Relationship Id="rId1" Type="http://schemas.openxmlformats.org/officeDocument/2006/relationships/slideLayout" Target="../slideLayouts/slideLayout17.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image" Target="../media/image127.png"/></Relationships>
</file>

<file path=ppt/slides/_rels/slide26.xml.rels><?xml version="1.0" encoding="UTF-8" standalone="yes"?>
<Relationships xmlns="http://schemas.openxmlformats.org/package/2006/relationships"><Relationship Id="rId8" Type="http://schemas.openxmlformats.org/officeDocument/2006/relationships/image" Target="../media/image143.svg"/><Relationship Id="rId13" Type="http://schemas.openxmlformats.org/officeDocument/2006/relationships/image" Target="../media/image148.png"/><Relationship Id="rId3" Type="http://schemas.openxmlformats.org/officeDocument/2006/relationships/image" Target="../media/image138.png"/><Relationship Id="rId7" Type="http://schemas.openxmlformats.org/officeDocument/2006/relationships/image" Target="../media/image142.png"/><Relationship Id="rId12" Type="http://schemas.openxmlformats.org/officeDocument/2006/relationships/image" Target="../media/image147.svg"/><Relationship Id="rId2" Type="http://schemas.openxmlformats.org/officeDocument/2006/relationships/notesSlide" Target="../notesSlides/notesSlide24.xml"/><Relationship Id="rId1" Type="http://schemas.openxmlformats.org/officeDocument/2006/relationships/slideLayout" Target="../slideLayouts/slideLayout13.xml"/><Relationship Id="rId6" Type="http://schemas.openxmlformats.org/officeDocument/2006/relationships/image" Target="../media/image141.svg"/><Relationship Id="rId11" Type="http://schemas.openxmlformats.org/officeDocument/2006/relationships/image" Target="../media/image146.png"/><Relationship Id="rId5" Type="http://schemas.openxmlformats.org/officeDocument/2006/relationships/image" Target="../media/image140.png"/><Relationship Id="rId10" Type="http://schemas.openxmlformats.org/officeDocument/2006/relationships/image" Target="../media/image145.svg"/><Relationship Id="rId4" Type="http://schemas.openxmlformats.org/officeDocument/2006/relationships/image" Target="../media/image139.svg"/><Relationship Id="rId9" Type="http://schemas.openxmlformats.org/officeDocument/2006/relationships/image" Target="../media/image144.png"/><Relationship Id="rId14" Type="http://schemas.openxmlformats.org/officeDocument/2006/relationships/image" Target="../media/image149.svg"/></Relationships>
</file>

<file path=ppt/slides/_rels/slide27.xml.rels><?xml version="1.0" encoding="UTF-8" standalone="yes"?>
<Relationships xmlns="http://schemas.openxmlformats.org/package/2006/relationships"><Relationship Id="rId8" Type="http://schemas.openxmlformats.org/officeDocument/2006/relationships/diagramColors" Target="../diagrams/colors2.xml"/><Relationship Id="rId13" Type="http://schemas.openxmlformats.org/officeDocument/2006/relationships/image" Target="../media/image153.png"/><Relationship Id="rId3" Type="http://schemas.openxmlformats.org/officeDocument/2006/relationships/slideLayout" Target="../slideLayouts/slideLayout17.xml"/><Relationship Id="rId7" Type="http://schemas.openxmlformats.org/officeDocument/2006/relationships/diagramQuickStyle" Target="../diagrams/quickStyle2.xml"/><Relationship Id="rId12" Type="http://schemas.openxmlformats.org/officeDocument/2006/relationships/image" Target="../media/image152.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diagramLayout" Target="../diagrams/layout2.xml"/><Relationship Id="rId11" Type="http://schemas.openxmlformats.org/officeDocument/2006/relationships/image" Target="../media/image151.png"/><Relationship Id="rId5" Type="http://schemas.openxmlformats.org/officeDocument/2006/relationships/diagramData" Target="../diagrams/data2.xml"/><Relationship Id="rId10" Type="http://schemas.openxmlformats.org/officeDocument/2006/relationships/image" Target="../media/image150.png"/><Relationship Id="rId4" Type="http://schemas.openxmlformats.org/officeDocument/2006/relationships/notesSlide" Target="../notesSlides/notesSlide25.xml"/><Relationship Id="rId9" Type="http://schemas.microsoft.com/office/2007/relationships/diagramDrawing" Target="../diagrams/drawing2.xml"/></Relationships>
</file>

<file path=ppt/slides/_rels/slide28.xml.rels><?xml version="1.0" encoding="UTF-8" standalone="yes"?>
<Relationships xmlns="http://schemas.openxmlformats.org/package/2006/relationships"><Relationship Id="rId8" Type="http://schemas.openxmlformats.org/officeDocument/2006/relationships/image" Target="../media/image152.png"/><Relationship Id="rId13" Type="http://schemas.openxmlformats.org/officeDocument/2006/relationships/diagramColors" Target="../diagrams/colors4.xml"/><Relationship Id="rId18" Type="http://schemas.openxmlformats.org/officeDocument/2006/relationships/image" Target="../media/image158.png"/><Relationship Id="rId3" Type="http://schemas.openxmlformats.org/officeDocument/2006/relationships/diagramData" Target="../diagrams/data3.xml"/><Relationship Id="rId7" Type="http://schemas.microsoft.com/office/2007/relationships/diagramDrawing" Target="../diagrams/drawing3.xml"/><Relationship Id="rId12" Type="http://schemas.openxmlformats.org/officeDocument/2006/relationships/diagramQuickStyle" Target="../diagrams/quickStyle4.xml"/><Relationship Id="rId17" Type="http://schemas.openxmlformats.org/officeDocument/2006/relationships/image" Target="../media/image157.png"/><Relationship Id="rId2" Type="http://schemas.openxmlformats.org/officeDocument/2006/relationships/notesSlide" Target="../notesSlides/notesSlide26.xml"/><Relationship Id="rId16" Type="http://schemas.openxmlformats.org/officeDocument/2006/relationships/image" Target="../media/image156.png"/><Relationship Id="rId1" Type="http://schemas.openxmlformats.org/officeDocument/2006/relationships/slideLayout" Target="../slideLayouts/slideLayout17.xml"/><Relationship Id="rId6" Type="http://schemas.openxmlformats.org/officeDocument/2006/relationships/diagramColors" Target="../diagrams/colors3.xml"/><Relationship Id="rId11" Type="http://schemas.openxmlformats.org/officeDocument/2006/relationships/diagramLayout" Target="../diagrams/layout4.xml"/><Relationship Id="rId5" Type="http://schemas.openxmlformats.org/officeDocument/2006/relationships/diagramQuickStyle" Target="../diagrams/quickStyle3.xml"/><Relationship Id="rId15" Type="http://schemas.openxmlformats.org/officeDocument/2006/relationships/image" Target="../media/image155.png"/><Relationship Id="rId10" Type="http://schemas.openxmlformats.org/officeDocument/2006/relationships/diagramData" Target="../diagrams/data4.xml"/><Relationship Id="rId4" Type="http://schemas.openxmlformats.org/officeDocument/2006/relationships/diagramLayout" Target="../diagrams/layout3.xml"/><Relationship Id="rId9" Type="http://schemas.openxmlformats.org/officeDocument/2006/relationships/image" Target="../media/image154.png"/><Relationship Id="rId14" Type="http://schemas.microsoft.com/office/2007/relationships/diagramDrawing" Target="../diagrams/drawing4.xml"/></Relationships>
</file>

<file path=ppt/slides/_rels/slide29.xml.rels><?xml version="1.0" encoding="UTF-8" standalone="yes"?>
<Relationships xmlns="http://schemas.openxmlformats.org/package/2006/relationships"><Relationship Id="rId8" Type="http://schemas.openxmlformats.org/officeDocument/2006/relationships/image" Target="../media/image152.png"/><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27.xml"/><Relationship Id="rId1" Type="http://schemas.openxmlformats.org/officeDocument/2006/relationships/slideLayout" Target="../slideLayouts/slideLayout17.xml"/><Relationship Id="rId6" Type="http://schemas.openxmlformats.org/officeDocument/2006/relationships/diagramColors" Target="../diagrams/colors5.xml"/><Relationship Id="rId5" Type="http://schemas.openxmlformats.org/officeDocument/2006/relationships/diagramQuickStyle" Target="../diagrams/quickStyle5.xml"/><Relationship Id="rId10" Type="http://schemas.openxmlformats.org/officeDocument/2006/relationships/image" Target="../media/image160.jpg"/><Relationship Id="rId4" Type="http://schemas.openxmlformats.org/officeDocument/2006/relationships/diagramLayout" Target="../diagrams/layout5.xml"/><Relationship Id="rId9" Type="http://schemas.openxmlformats.org/officeDocument/2006/relationships/image" Target="../media/image159.png"/></Relationships>
</file>

<file path=ppt/slides/_rels/slide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3.xml"/><Relationship Id="rId1" Type="http://schemas.openxmlformats.org/officeDocument/2006/relationships/slideLayout" Target="../slideLayouts/slideLayout1616.xml"/></Relationships>
</file>

<file path=ppt/slides/_rels/slide30.xml.rels><?xml version="1.0" encoding="UTF-8" standalone="yes"?>
<Relationships xmlns="http://schemas.openxmlformats.org/package/2006/relationships"><Relationship Id="rId3" Type="http://schemas.openxmlformats.org/officeDocument/2006/relationships/image" Target="../media/image161.jp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164.svg"/><Relationship Id="rId5" Type="http://schemas.openxmlformats.org/officeDocument/2006/relationships/image" Target="../media/image163.png"/><Relationship Id="rId4" Type="http://schemas.openxmlformats.org/officeDocument/2006/relationships/image" Target="../media/image162.jpg"/></Relationships>
</file>

<file path=ppt/slides/_rels/slide31.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29.xml"/><Relationship Id="rId1" Type="http://schemas.openxmlformats.org/officeDocument/2006/relationships/slideLayout" Target="../slideLayouts/slideLayout6.xml"/><Relationship Id="rId4" Type="http://schemas.openxmlformats.org/officeDocument/2006/relationships/image" Target="../media/image132.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14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48.xml"/></Relationships>
</file>

<file path=ppt/slides/_rels/slide34.xml.rels><?xml version="1.0" encoding="UTF-8" standalone="yes"?>
<Relationships xmlns="http://schemas.openxmlformats.org/package/2006/relationships"><Relationship Id="rId8" Type="http://schemas.openxmlformats.org/officeDocument/2006/relationships/image" Target="../media/image165.jpeg"/><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31.xml"/><Relationship Id="rId1" Type="http://schemas.openxmlformats.org/officeDocument/2006/relationships/slideLayout" Target="../slideLayouts/slideLayout2148.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4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148.xml"/></Relationships>
</file>

<file path=ppt/slides/_rels/slide37.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32.xml"/><Relationship Id="rId1" Type="http://schemas.openxmlformats.org/officeDocument/2006/relationships/slideLayout" Target="../slideLayouts/slideLayout2144.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166.emf"/><Relationship Id="rId2" Type="http://schemas.openxmlformats.org/officeDocument/2006/relationships/notesSlide" Target="../notesSlides/notesSlide33.xml"/><Relationship Id="rId1" Type="http://schemas.openxmlformats.org/officeDocument/2006/relationships/slideLayout" Target="../slideLayouts/slideLayout214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14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4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14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14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148.xml"/></Relationships>
</file>

<file path=ppt/slides/_rels/slide44.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png"/><Relationship Id="rId1" Type="http://schemas.openxmlformats.org/officeDocument/2006/relationships/slideLayout" Target="../slideLayouts/slideLayout2154.xml"/></Relationships>
</file>

<file path=ppt/slides/_rels/slide45.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35.xml"/><Relationship Id="rId1" Type="http://schemas.openxmlformats.org/officeDocument/2006/relationships/slideLayout" Target="../slideLayouts/slideLayout6.xml"/><Relationship Id="rId4" Type="http://schemas.openxmlformats.org/officeDocument/2006/relationships/image" Target="../media/image132.pn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163.xml"/></Relationships>
</file>

<file path=ppt/slides/_rels/slide47.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37.xml"/><Relationship Id="rId1" Type="http://schemas.openxmlformats.org/officeDocument/2006/relationships/slideLayout" Target="../slideLayouts/slideLayout2165.xml"/><Relationship Id="rId4" Type="http://schemas.openxmlformats.org/officeDocument/2006/relationships/image" Target="../media/image170.png"/></Relationships>
</file>

<file path=ppt/slides/_rels/slide48.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2171.xml"/></Relationships>
</file>

<file path=ppt/slides/_rels/slide49.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38.xml"/><Relationship Id="rId1" Type="http://schemas.openxmlformats.org/officeDocument/2006/relationships/slideLayout" Target="../slideLayouts/slideLayout2165.xml"/><Relationship Id="rId5" Type="http://schemas.openxmlformats.org/officeDocument/2006/relationships/image" Target="../media/image174.png"/><Relationship Id="rId4" Type="http://schemas.openxmlformats.org/officeDocument/2006/relationships/image" Target="../media/image173.svg"/></Relationships>
</file>

<file path=ppt/slides/_rels/slide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4.xml"/><Relationship Id="rId1" Type="http://schemas.openxmlformats.org/officeDocument/2006/relationships/slideLayout" Target="../slideLayouts/slideLayout17.xml"/><Relationship Id="rId5" Type="http://schemas.openxmlformats.org/officeDocument/2006/relationships/image" Target="../media/image128.jpeg"/><Relationship Id="rId4" Type="http://schemas.openxmlformats.org/officeDocument/2006/relationships/image" Target="../media/image127.png"/></Relationships>
</file>

<file path=ppt/slides/_rels/slide50.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216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65.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165.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53.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39.xml"/><Relationship Id="rId1" Type="http://schemas.openxmlformats.org/officeDocument/2006/relationships/slideLayout" Target="../slideLayouts/slideLayout2165.xml"/><Relationship Id="rId4" Type="http://schemas.openxmlformats.org/officeDocument/2006/relationships/image" Target="../media/image182.tmp"/></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165.xml"/></Relationships>
</file>

<file path=ppt/slides/_rels/slide5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41.xml"/><Relationship Id="rId1" Type="http://schemas.openxmlformats.org/officeDocument/2006/relationships/slideLayout" Target="../slideLayouts/slideLayout2165.xml"/><Relationship Id="rId4" Type="http://schemas.openxmlformats.org/officeDocument/2006/relationships/image" Target="../media/image184.png"/></Relationships>
</file>

<file path=ppt/slides/_rels/slide56.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42.xml"/><Relationship Id="rId1" Type="http://schemas.openxmlformats.org/officeDocument/2006/relationships/slideLayout" Target="../slideLayouts/slideLayout6.xml"/><Relationship Id="rId4" Type="http://schemas.openxmlformats.org/officeDocument/2006/relationships/image" Target="../media/image132.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125.xml"/></Relationships>
</file>

<file path=ppt/slides/_rels/slide58.xml.rels><?xml version="1.0" encoding="UTF-8" standalone="yes"?>
<Relationships xmlns="http://schemas.openxmlformats.org/package/2006/relationships"><Relationship Id="rId2" Type="http://schemas.openxmlformats.org/officeDocument/2006/relationships/image" Target="../media/image185.jpg"/><Relationship Id="rId1" Type="http://schemas.openxmlformats.org/officeDocument/2006/relationships/slideLayout" Target="../slideLayouts/slideLayout212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126.xml"/></Relationships>
</file>

<file path=ppt/slides/_rels/slide6.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5.xml"/><Relationship Id="rId1" Type="http://schemas.openxmlformats.org/officeDocument/2006/relationships/slideLayout" Target="../slideLayouts/slideLayout1603.xml"/><Relationship Id="rId4" Type="http://schemas.openxmlformats.org/officeDocument/2006/relationships/image" Target="../media/image130.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12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12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131.xml"/></Relationships>
</file>

<file path=ppt/slides/_rels/slide63.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43.xml"/><Relationship Id="rId1" Type="http://schemas.openxmlformats.org/officeDocument/2006/relationships/slideLayout" Target="../slideLayouts/slideLayout6.xml"/><Relationship Id="rId4" Type="http://schemas.openxmlformats.org/officeDocument/2006/relationships/image" Target="../media/image132.png"/></Relationships>
</file>

<file path=ppt/slides/_rels/slide64.xml.rels><?xml version="1.0" encoding="UTF-8" standalone="yes"?>
<Relationships xmlns="http://schemas.openxmlformats.org/package/2006/relationships"><Relationship Id="rId2" Type="http://schemas.openxmlformats.org/officeDocument/2006/relationships/image" Target="../media/image186.png"/><Relationship Id="rId1" Type="http://schemas.openxmlformats.org/officeDocument/2006/relationships/slideLayout" Target="../slideLayouts/slideLayout215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15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16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15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15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155.xml"/></Relationships>
</file>

<file path=ppt/slides/_rels/slide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132.png"/></Relationships>
</file>

<file path=ppt/slides/_rels/slide7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46.xml"/><Relationship Id="rId1" Type="http://schemas.openxmlformats.org/officeDocument/2006/relationships/slideLayout" Target="../slideLayouts/slideLayout6.xml"/><Relationship Id="rId4" Type="http://schemas.openxmlformats.org/officeDocument/2006/relationships/image" Target="../media/image132.png"/></Relationships>
</file>

<file path=ppt/slides/_rels/slide71.xml.rels><?xml version="1.0" encoding="UTF-8" standalone="yes"?>
<Relationships xmlns="http://schemas.openxmlformats.org/package/2006/relationships"><Relationship Id="rId3" Type="http://schemas.openxmlformats.org/officeDocument/2006/relationships/image" Target="../media/image187.jpg"/><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3" Type="http://schemas.openxmlformats.org/officeDocument/2006/relationships/image" Target="../media/image188.jpg"/><Relationship Id="rId2" Type="http://schemas.openxmlformats.org/officeDocument/2006/relationships/notesSlide" Target="../notesSlides/notesSlide48.xml"/><Relationship Id="rId1" Type="http://schemas.openxmlformats.org/officeDocument/2006/relationships/slideLayout" Target="../slideLayouts/slideLayout16.xml"/></Relationships>
</file>

<file path=ppt/slides/_rels/slide73.xml.rels><?xml version="1.0" encoding="UTF-8" standalone="yes"?>
<Relationships xmlns="http://schemas.openxmlformats.org/package/2006/relationships"><Relationship Id="rId8" Type="http://schemas.openxmlformats.org/officeDocument/2006/relationships/image" Target="../media/image195.png"/><Relationship Id="rId3" Type="http://schemas.openxmlformats.org/officeDocument/2006/relationships/image" Target="../media/image190.png"/><Relationship Id="rId7" Type="http://schemas.openxmlformats.org/officeDocument/2006/relationships/image" Target="../media/image194.svg"/><Relationship Id="rId2" Type="http://schemas.openxmlformats.org/officeDocument/2006/relationships/image" Target="../media/image189.jpeg"/><Relationship Id="rId1" Type="http://schemas.openxmlformats.org/officeDocument/2006/relationships/slideLayout" Target="../slideLayouts/slideLayout1632.xml"/><Relationship Id="rId6" Type="http://schemas.openxmlformats.org/officeDocument/2006/relationships/image" Target="../media/image193.png"/><Relationship Id="rId5" Type="http://schemas.openxmlformats.org/officeDocument/2006/relationships/image" Target="../media/image192.png"/><Relationship Id="rId4" Type="http://schemas.openxmlformats.org/officeDocument/2006/relationships/image" Target="../media/image191.png"/><Relationship Id="rId9" Type="http://schemas.openxmlformats.org/officeDocument/2006/relationships/image" Target="../media/image196.png"/></Relationships>
</file>

<file path=ppt/slides/_rels/slide74.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hyperlink" Target="mailto:rebecca.ainis@northwestern.edu" TargetMode="External"/><Relationship Id="rId1" Type="http://schemas.openxmlformats.org/officeDocument/2006/relationships/slideLayout" Target="../slideLayouts/slideLayout58.xml"/></Relationships>
</file>

<file path=ppt/slides/_rels/slide75.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49.xml"/><Relationship Id="rId1" Type="http://schemas.openxmlformats.org/officeDocument/2006/relationships/slideLayout" Target="../slideLayouts/slideLayout1323.xml"/><Relationship Id="rId4" Type="http://schemas.openxmlformats.org/officeDocument/2006/relationships/image" Target="../media/image199.jpeg"/></Relationships>
</file>

<file path=ppt/slides/_rels/slide76.xml.rels><?xml version="1.0" encoding="UTF-8" standalone="yes"?>
<Relationships xmlns="http://schemas.openxmlformats.org/package/2006/relationships"><Relationship Id="rId3" Type="http://schemas.openxmlformats.org/officeDocument/2006/relationships/image" Target="../media/image200.jp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8" Type="http://schemas.openxmlformats.org/officeDocument/2006/relationships/image" Target="../media/image206.png"/><Relationship Id="rId13" Type="http://schemas.openxmlformats.org/officeDocument/2006/relationships/image" Target="../media/image211.png"/><Relationship Id="rId18" Type="http://schemas.openxmlformats.org/officeDocument/2006/relationships/image" Target="../media/image216.png"/><Relationship Id="rId3" Type="http://schemas.openxmlformats.org/officeDocument/2006/relationships/image" Target="../media/image201.png"/><Relationship Id="rId21" Type="http://schemas.openxmlformats.org/officeDocument/2006/relationships/image" Target="../media/image219.png"/><Relationship Id="rId7" Type="http://schemas.openxmlformats.org/officeDocument/2006/relationships/image" Target="../media/image205.png"/><Relationship Id="rId12" Type="http://schemas.openxmlformats.org/officeDocument/2006/relationships/image" Target="../media/image210.png"/><Relationship Id="rId17" Type="http://schemas.openxmlformats.org/officeDocument/2006/relationships/image" Target="../media/image215.png"/><Relationship Id="rId2" Type="http://schemas.openxmlformats.org/officeDocument/2006/relationships/notesSlide" Target="../notesSlides/notesSlide51.xml"/><Relationship Id="rId16" Type="http://schemas.openxmlformats.org/officeDocument/2006/relationships/image" Target="../media/image214.png"/><Relationship Id="rId20" Type="http://schemas.openxmlformats.org/officeDocument/2006/relationships/image" Target="../media/image218.png"/><Relationship Id="rId1" Type="http://schemas.openxmlformats.org/officeDocument/2006/relationships/slideLayout" Target="../slideLayouts/slideLayout1950.xml"/><Relationship Id="rId6" Type="http://schemas.openxmlformats.org/officeDocument/2006/relationships/image" Target="../media/image204.png"/><Relationship Id="rId11" Type="http://schemas.openxmlformats.org/officeDocument/2006/relationships/image" Target="../media/image209.png"/><Relationship Id="rId24" Type="http://schemas.openxmlformats.org/officeDocument/2006/relationships/image" Target="../media/image222.jpeg"/><Relationship Id="rId5" Type="http://schemas.openxmlformats.org/officeDocument/2006/relationships/image" Target="../media/image203.png"/><Relationship Id="rId15" Type="http://schemas.openxmlformats.org/officeDocument/2006/relationships/image" Target="../media/image213.png"/><Relationship Id="rId23" Type="http://schemas.openxmlformats.org/officeDocument/2006/relationships/image" Target="../media/image221.png"/><Relationship Id="rId10" Type="http://schemas.openxmlformats.org/officeDocument/2006/relationships/image" Target="../media/image208.png"/><Relationship Id="rId19" Type="http://schemas.openxmlformats.org/officeDocument/2006/relationships/image" Target="../media/image217.png"/><Relationship Id="rId4" Type="http://schemas.openxmlformats.org/officeDocument/2006/relationships/image" Target="../media/image202.png"/><Relationship Id="rId9" Type="http://schemas.openxmlformats.org/officeDocument/2006/relationships/image" Target="../media/image207.png"/><Relationship Id="rId14" Type="http://schemas.openxmlformats.org/officeDocument/2006/relationships/image" Target="../media/image212.png"/><Relationship Id="rId22" Type="http://schemas.openxmlformats.org/officeDocument/2006/relationships/image" Target="../media/image220.png"/></Relationships>
</file>

<file path=ppt/slides/_rels/slide8.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7.xml"/><Relationship Id="rId1" Type="http://schemas.openxmlformats.org/officeDocument/2006/relationships/slideLayout" Target="../slideLayouts/slideLayout17.xml"/><Relationship Id="rId4" Type="http://schemas.openxmlformats.org/officeDocument/2006/relationships/image" Target="../media/image127.png"/></Relationships>
</file>

<file path=ppt/slides/_rels/slide9.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126.png"/><Relationship Id="rId7" Type="http://schemas.openxmlformats.org/officeDocument/2006/relationships/diagramQuickStyle" Target="../diagrams/quickStyle1.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diagramLayout" Target="../diagrams/layout1.xml"/><Relationship Id="rId11" Type="http://schemas.openxmlformats.org/officeDocument/2006/relationships/image" Target="../media/image134.svg"/><Relationship Id="rId5" Type="http://schemas.openxmlformats.org/officeDocument/2006/relationships/diagramData" Target="../diagrams/data1.xml"/><Relationship Id="rId10" Type="http://schemas.openxmlformats.org/officeDocument/2006/relationships/image" Target="../media/image133.png"/><Relationship Id="rId4" Type="http://schemas.openxmlformats.org/officeDocument/2006/relationships/image" Target="../media/image127.png"/><Relationship Id="rId9" Type="http://schemas.microsoft.com/office/2007/relationships/diagramDrawing" Target="../diagrams/drawing1.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1158403"/>
            <a:ext cx="12192508" cy="5699977"/>
            <a:chOff x="0" y="1158403"/>
            <a:chExt cx="12192508" cy="5699977"/>
          </a:xfrm>
        </p:grpSpPr>
        <p:sp>
          <p:nvSpPr>
            <p:cNvPr id="3" name="object 3"/>
            <p:cNvSpPr/>
            <p:nvPr/>
          </p:nvSpPr>
          <p:spPr>
            <a:xfrm>
              <a:off x="902208" y="1158403"/>
              <a:ext cx="11290300" cy="3823970"/>
            </a:xfrm>
            <a:custGeom>
              <a:avLst/>
              <a:gdLst/>
              <a:ahLst/>
              <a:cxnLst/>
              <a:rect l="l" t="t" r="r" b="b"/>
              <a:pathLst>
                <a:path w="11290300" h="3823970">
                  <a:moveTo>
                    <a:pt x="11289792" y="0"/>
                  </a:moveTo>
                  <a:lnTo>
                    <a:pt x="0" y="0"/>
                  </a:lnTo>
                  <a:lnTo>
                    <a:pt x="0" y="3823716"/>
                  </a:lnTo>
                  <a:lnTo>
                    <a:pt x="11289792" y="3823716"/>
                  </a:lnTo>
                  <a:lnTo>
                    <a:pt x="11289792"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p:nvPr/>
          </p:nvSpPr>
          <p:spPr>
            <a:xfrm>
              <a:off x="1520189" y="3509009"/>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pic>
          <p:nvPicPr>
            <p:cNvPr id="5" name="object 5"/>
            <p:cNvPicPr/>
            <p:nvPr/>
          </p:nvPicPr>
          <p:blipFill>
            <a:blip r:embed="rId3"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6" name="object 6"/>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pic>
          <p:nvPicPr>
            <p:cNvPr id="7" name="object 7"/>
            <p:cNvPicPr/>
            <p:nvPr/>
          </p:nvPicPr>
          <p:blipFill>
            <a:blip r:embed="rId4" cstate="print"/>
            <a:stretch>
              <a:fillRect/>
            </a:stretch>
          </p:blipFill>
          <p:spPr>
            <a:xfrm>
              <a:off x="313956" y="5564123"/>
              <a:ext cx="2025383" cy="911351"/>
            </a:xfrm>
            <a:prstGeom prst="rect">
              <a:avLst/>
            </a:prstGeom>
          </p:spPr>
        </p:pic>
      </p:grpSp>
      <p:pic>
        <p:nvPicPr>
          <p:cNvPr id="10" name="object 10"/>
          <p:cNvPicPr/>
          <p:nvPr/>
        </p:nvPicPr>
        <p:blipFill>
          <a:blip r:embed="rId5" cstate="email">
            <a:extLst>
              <a:ext uri="{28A0092B-C50C-407E-A947-70E740481C1C}">
                <a14:useLocalDpi xmlns:a14="http://schemas.microsoft.com/office/drawing/2010/main"/>
              </a:ext>
            </a:extLst>
          </a:blip>
          <a:stretch>
            <a:fillRect/>
          </a:stretch>
        </p:blipFill>
        <p:spPr>
          <a:xfrm>
            <a:off x="7210043" y="1560575"/>
            <a:ext cx="4981829" cy="3322319"/>
          </a:xfrm>
          <a:prstGeom prst="rect">
            <a:avLst/>
          </a:prstGeom>
        </p:spPr>
      </p:pic>
      <p:sp>
        <p:nvSpPr>
          <p:cNvPr id="8" name="TextBox 7">
            <a:extLst>
              <a:ext uri="{FF2B5EF4-FFF2-40B4-BE49-F238E27FC236}">
                <a16:creationId xmlns:a16="http://schemas.microsoft.com/office/drawing/2014/main" id="{6A806A48-EA0C-BE7F-C73E-1EA8564B15D4}"/>
              </a:ext>
            </a:extLst>
          </p:cNvPr>
          <p:cNvSpPr txBox="1"/>
          <p:nvPr/>
        </p:nvSpPr>
        <p:spPr>
          <a:xfrm>
            <a:off x="1387815" y="1779331"/>
            <a:ext cx="5999391" cy="1569660"/>
          </a:xfrm>
          <a:prstGeom prst="rect">
            <a:avLst/>
          </a:prstGeom>
          <a:noFill/>
        </p:spPr>
        <p:txBody>
          <a:bodyPr wrap="square" lIns="91440" tIns="45720" rIns="91440" bIns="45720" rtlCol="0" anchor="t">
            <a:spAutoFit/>
          </a:bodyPr>
          <a:lstStyle/>
          <a:p>
            <a:r>
              <a:rPr lang="en-US" sz="3200" dirty="0">
                <a:latin typeface="Arial"/>
                <a:cs typeface="Arial"/>
              </a:rPr>
              <a:t>Perinatal Mental Health October Webinar: Provider Education and Engagement</a:t>
            </a:r>
          </a:p>
        </p:txBody>
      </p:sp>
      <p:sp>
        <p:nvSpPr>
          <p:cNvPr id="9" name="object 9">
            <a:extLst>
              <a:ext uri="{FF2B5EF4-FFF2-40B4-BE49-F238E27FC236}">
                <a16:creationId xmlns:a16="http://schemas.microsoft.com/office/drawing/2014/main" id="{530E90EB-6AB6-F9FD-34E3-00E9A07E0B3D}"/>
              </a:ext>
            </a:extLst>
          </p:cNvPr>
          <p:cNvSpPr txBox="1"/>
          <p:nvPr/>
        </p:nvSpPr>
        <p:spPr>
          <a:xfrm>
            <a:off x="1492050" y="3665769"/>
            <a:ext cx="3156150" cy="890757"/>
          </a:xfrm>
          <a:prstGeom prst="rect">
            <a:avLst/>
          </a:prstGeom>
        </p:spPr>
        <p:txBody>
          <a:bodyPr vert="horz" wrap="square" lIns="0" tIns="12700" rIns="0" bIns="0" rtlCol="0" anchor="t">
            <a:spAutoFit/>
          </a:bodyPr>
          <a:lstStyle/>
          <a:p>
            <a:pPr marL="12700" marR="5080" lvl="0" indent="0" algn="l" defTabSz="914400" rtl="0" eaLnBrk="1" fontAlgn="auto" latinLnBrk="0" hangingPunct="1">
              <a:lnSpc>
                <a:spcPct val="124600"/>
              </a:lnSpc>
              <a:spcBef>
                <a:spcPts val="100"/>
              </a:spcBef>
              <a:spcAft>
                <a:spcPts val="0"/>
              </a:spcAft>
              <a:buClrTx/>
              <a:buSzTx/>
              <a:buFontTx/>
              <a:buNone/>
              <a:tabLst/>
              <a:defRPr/>
            </a:pPr>
            <a:r>
              <a:rPr lang="en-US" sz="2400" spc="-5" dirty="0">
                <a:solidFill>
                  <a:srgbClr val="444B54"/>
                </a:solidFill>
                <a:latin typeface="Arial"/>
                <a:cs typeface="Arial"/>
              </a:rPr>
              <a:t>October 27</a:t>
            </a:r>
            <a:r>
              <a:rPr kumimoji="0" sz="2400" b="0" i="0" u="none" strike="noStrike" kern="1200" cap="none" spc="-5" normalizeH="0" baseline="0" noProof="0" dirty="0">
                <a:ln>
                  <a:noFill/>
                </a:ln>
                <a:solidFill>
                  <a:srgbClr val="444B54"/>
                </a:solidFill>
                <a:effectLst/>
                <a:uLnTx/>
                <a:uFillTx/>
                <a:latin typeface="Arial"/>
                <a:ea typeface="+mn-ea"/>
                <a:cs typeface="Arial"/>
              </a:rPr>
              <a:t>,</a:t>
            </a:r>
            <a:r>
              <a:rPr kumimoji="0" sz="2400" b="0" i="0" u="none" strike="noStrike" kern="1200" cap="none" spc="-10" normalizeH="0" baseline="0" noProof="0" dirty="0">
                <a:ln>
                  <a:noFill/>
                </a:ln>
                <a:solidFill>
                  <a:srgbClr val="444B54"/>
                </a:solidFill>
                <a:effectLst/>
                <a:uLnTx/>
                <a:uFillTx/>
                <a:latin typeface="Arial"/>
                <a:ea typeface="+mn-ea"/>
                <a:cs typeface="Arial"/>
              </a:rPr>
              <a:t> 202</a:t>
            </a:r>
            <a:r>
              <a:rPr kumimoji="0" lang="en-US" sz="2400" b="0" i="0" u="none" strike="noStrike" kern="1200" cap="none" spc="-10" normalizeH="0" baseline="0" noProof="0" dirty="0">
                <a:ln>
                  <a:noFill/>
                </a:ln>
                <a:solidFill>
                  <a:srgbClr val="444B54"/>
                </a:solidFill>
                <a:effectLst/>
                <a:uLnTx/>
                <a:uFillTx/>
                <a:latin typeface="Arial"/>
                <a:ea typeface="+mn-ea"/>
                <a:cs typeface="Arial"/>
              </a:rPr>
              <a:t>5</a:t>
            </a:r>
            <a:r>
              <a:rPr kumimoji="0" sz="2400" b="0" i="0" u="none" strike="noStrike" kern="1200" cap="none" spc="-5" normalizeH="0" baseline="0" noProof="0" dirty="0">
                <a:ln>
                  <a:noFill/>
                </a:ln>
                <a:solidFill>
                  <a:srgbClr val="444B54"/>
                </a:solidFill>
                <a:effectLst/>
                <a:uLnTx/>
                <a:uFillTx/>
                <a:latin typeface="Arial"/>
                <a:ea typeface="+mn-ea"/>
                <a:cs typeface="Arial"/>
              </a:rPr>
              <a:t> </a:t>
            </a:r>
            <a:r>
              <a:rPr kumimoji="0" sz="2400" b="0" i="0" u="none" strike="noStrike" kern="1200" cap="none" spc="-30" normalizeH="0" baseline="0" noProof="0" dirty="0">
                <a:ln>
                  <a:noFill/>
                </a:ln>
                <a:solidFill>
                  <a:srgbClr val="444B54"/>
                </a:solidFill>
                <a:effectLst/>
                <a:uLnTx/>
                <a:uFillTx/>
                <a:latin typeface="Arial"/>
                <a:ea typeface="+mn-ea"/>
                <a:cs typeface="Arial"/>
              </a:rPr>
              <a:t>1</a:t>
            </a:r>
            <a:r>
              <a:rPr kumimoji="0" lang="en-US" sz="2400" b="0" i="0" u="none" strike="noStrike" kern="1200" cap="none" spc="-30" normalizeH="0" baseline="0" noProof="0" dirty="0">
                <a:ln>
                  <a:noFill/>
                </a:ln>
                <a:solidFill>
                  <a:srgbClr val="444B54"/>
                </a:solidFill>
                <a:effectLst/>
                <a:uLnTx/>
                <a:uFillTx/>
                <a:latin typeface="Arial"/>
                <a:ea typeface="+mn-ea"/>
                <a:cs typeface="Arial"/>
              </a:rPr>
              <a:t>2</a:t>
            </a:r>
            <a:r>
              <a:rPr kumimoji="0" sz="2400" b="0" i="0" u="none" strike="noStrike" kern="1200" cap="none" spc="-30" normalizeH="0" baseline="0" noProof="0" dirty="0">
                <a:ln>
                  <a:noFill/>
                </a:ln>
                <a:solidFill>
                  <a:srgbClr val="444B54"/>
                </a:solidFill>
                <a:effectLst/>
                <a:uLnTx/>
                <a:uFillTx/>
                <a:latin typeface="Arial"/>
                <a:ea typeface="+mn-ea"/>
                <a:cs typeface="Arial"/>
              </a:rPr>
              <a:t>:00</a:t>
            </a:r>
            <a:r>
              <a:rPr kumimoji="0" lang="en-US" sz="2400" b="0" i="0" u="none" strike="noStrike" kern="1200" cap="none" spc="-30" normalizeH="0" baseline="0" noProof="0" dirty="0">
                <a:ln>
                  <a:noFill/>
                </a:ln>
                <a:solidFill>
                  <a:srgbClr val="444B54"/>
                </a:solidFill>
                <a:effectLst/>
                <a:uLnTx/>
                <a:uFillTx/>
                <a:latin typeface="Arial"/>
                <a:ea typeface="+mn-ea"/>
                <a:cs typeface="Arial"/>
              </a:rPr>
              <a:t>p</a:t>
            </a:r>
            <a:r>
              <a:rPr kumimoji="0" sz="2400" b="0" i="0" u="none" strike="noStrike" kern="1200" cap="none" spc="-30" normalizeH="0" baseline="0" noProof="0" dirty="0">
                <a:ln>
                  <a:noFill/>
                </a:ln>
                <a:solidFill>
                  <a:srgbClr val="444B54"/>
                </a:solidFill>
                <a:effectLst/>
                <a:uLnTx/>
                <a:uFillTx/>
                <a:latin typeface="Arial"/>
                <a:ea typeface="+mn-ea"/>
                <a:cs typeface="Arial"/>
              </a:rPr>
              <a:t>m</a:t>
            </a:r>
            <a:r>
              <a:rPr kumimoji="0" sz="2400" b="0" i="0" u="none" strike="noStrike" kern="1200" cap="none" spc="-25" normalizeH="0" baseline="0" noProof="0" dirty="0">
                <a:ln>
                  <a:noFill/>
                </a:ln>
                <a:solidFill>
                  <a:srgbClr val="444B54"/>
                </a:solidFill>
                <a:effectLst/>
                <a:uLnTx/>
                <a:uFillTx/>
                <a:latin typeface="Arial"/>
                <a:ea typeface="+mn-ea"/>
                <a:cs typeface="Arial"/>
              </a:rPr>
              <a:t> </a:t>
            </a:r>
            <a:r>
              <a:rPr kumimoji="0" sz="2400" b="0" i="0" u="none" strike="noStrike" kern="1200" cap="none" spc="-5" normalizeH="0" baseline="0" noProof="0" dirty="0">
                <a:ln>
                  <a:noFill/>
                </a:ln>
                <a:solidFill>
                  <a:srgbClr val="444B54"/>
                </a:solidFill>
                <a:effectLst/>
                <a:uLnTx/>
                <a:uFillTx/>
                <a:latin typeface="Arial"/>
                <a:ea typeface="+mn-ea"/>
                <a:cs typeface="Arial"/>
              </a:rPr>
              <a:t>–</a:t>
            </a:r>
            <a:r>
              <a:rPr kumimoji="0" sz="2400" b="0" i="0" u="none" strike="noStrike" kern="1200" cap="none" spc="-50" normalizeH="0" baseline="0" noProof="0" dirty="0">
                <a:ln>
                  <a:noFill/>
                </a:ln>
                <a:solidFill>
                  <a:srgbClr val="444B54"/>
                </a:solidFill>
                <a:effectLst/>
                <a:uLnTx/>
                <a:uFillTx/>
                <a:latin typeface="Arial"/>
                <a:ea typeface="+mn-ea"/>
                <a:cs typeface="Arial"/>
              </a:rPr>
              <a:t> </a:t>
            </a:r>
            <a:r>
              <a:rPr kumimoji="0" sz="2400" b="0" i="0" u="none" strike="noStrike" kern="1200" cap="none" spc="-5" normalizeH="0" baseline="0" noProof="0" dirty="0">
                <a:ln>
                  <a:noFill/>
                </a:ln>
                <a:solidFill>
                  <a:srgbClr val="444B54"/>
                </a:solidFill>
                <a:effectLst/>
                <a:uLnTx/>
                <a:uFillTx/>
                <a:latin typeface="Arial"/>
                <a:ea typeface="+mn-ea"/>
                <a:cs typeface="Arial"/>
              </a:rPr>
              <a:t>1:</a:t>
            </a:r>
            <a:r>
              <a:rPr lang="en-US" sz="2400" spc="-5" dirty="0">
                <a:solidFill>
                  <a:srgbClr val="444B54"/>
                </a:solidFill>
                <a:latin typeface="Arial"/>
                <a:cs typeface="Arial"/>
              </a:rPr>
              <a:t>00</a:t>
            </a:r>
            <a:r>
              <a:rPr kumimoji="0" sz="2400" b="0" i="0" u="none" strike="noStrike" kern="1200" cap="none" spc="-5" normalizeH="0" baseline="0" noProof="0" dirty="0">
                <a:ln>
                  <a:noFill/>
                </a:ln>
                <a:solidFill>
                  <a:srgbClr val="444B54"/>
                </a:solidFill>
                <a:effectLst/>
                <a:uLnTx/>
                <a:uFillTx/>
                <a:latin typeface="Arial"/>
                <a:ea typeface="+mn-ea"/>
                <a:cs typeface="Arial"/>
              </a:rPr>
              <a:t>pm</a:t>
            </a:r>
            <a:endParaRPr kumimoji="0" sz="24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11478998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3683C1-B0F3-4C8E-04D8-2E78FB2032C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7C188F0F-977A-A4CE-6E9C-7FBC45D47A2A}"/>
              </a:ext>
            </a:extLst>
          </p:cNvPr>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 name="object 3">
            <a:extLst>
              <a:ext uri="{FF2B5EF4-FFF2-40B4-BE49-F238E27FC236}">
                <a16:creationId xmlns:a16="http://schemas.microsoft.com/office/drawing/2014/main" id="{2FB3FED1-D5BF-6DD9-8D9B-FFD2598D0E7C}"/>
              </a:ext>
            </a:extLst>
          </p:cNvPr>
          <p:cNvGrpSpPr/>
          <p:nvPr/>
        </p:nvGrpSpPr>
        <p:grpSpPr>
          <a:xfrm>
            <a:off x="0" y="5020055"/>
            <a:ext cx="12192000" cy="1838325"/>
            <a:chOff x="0" y="5020055"/>
            <a:chExt cx="12192000" cy="1838325"/>
          </a:xfrm>
        </p:grpSpPr>
        <p:sp>
          <p:nvSpPr>
            <p:cNvPr id="4" name="object 4">
              <a:extLst>
                <a:ext uri="{FF2B5EF4-FFF2-40B4-BE49-F238E27FC236}">
                  <a16:creationId xmlns:a16="http://schemas.microsoft.com/office/drawing/2014/main" id="{66679B84-A85D-2648-7083-7B71AA56422A}"/>
                </a:ext>
              </a:extLst>
            </p:cNvPr>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object 5">
              <a:extLst>
                <a:ext uri="{FF2B5EF4-FFF2-40B4-BE49-F238E27FC236}">
                  <a16:creationId xmlns:a16="http://schemas.microsoft.com/office/drawing/2014/main" id="{4492123A-EF67-E72C-5DBD-A1842141A725}"/>
                </a:ext>
              </a:extLst>
            </p:cNvPr>
            <p:cNvPicPr/>
            <p:nvPr/>
          </p:nvPicPr>
          <p:blipFill>
            <a:blip r:embed="rId3" cstate="print"/>
            <a:stretch>
              <a:fillRect/>
            </a:stretch>
          </p:blipFill>
          <p:spPr>
            <a:xfrm>
              <a:off x="0" y="5041899"/>
              <a:ext cx="12192000" cy="1816100"/>
            </a:xfrm>
            <a:prstGeom prst="rect">
              <a:avLst/>
            </a:prstGeom>
          </p:spPr>
        </p:pic>
        <p:sp>
          <p:nvSpPr>
            <p:cNvPr id="6" name="object 6">
              <a:extLst>
                <a:ext uri="{FF2B5EF4-FFF2-40B4-BE49-F238E27FC236}">
                  <a16:creationId xmlns:a16="http://schemas.microsoft.com/office/drawing/2014/main" id="{0892D4E0-03A9-FF5B-5F5D-60719C3F1417}"/>
                </a:ext>
              </a:extLst>
            </p:cNvPr>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object 7">
              <a:extLst>
                <a:ext uri="{FF2B5EF4-FFF2-40B4-BE49-F238E27FC236}">
                  <a16:creationId xmlns:a16="http://schemas.microsoft.com/office/drawing/2014/main" id="{B0FD515B-B58A-FCDA-AF9B-B7D9309BC1A2}"/>
                </a:ext>
              </a:extLst>
            </p:cNvPr>
            <p:cNvPicPr/>
            <p:nvPr/>
          </p:nvPicPr>
          <p:blipFill>
            <a:blip r:embed="rId4" cstate="print"/>
            <a:stretch>
              <a:fillRect/>
            </a:stretch>
          </p:blipFill>
          <p:spPr>
            <a:xfrm>
              <a:off x="313943" y="5564123"/>
              <a:ext cx="2025395" cy="911351"/>
            </a:xfrm>
            <a:prstGeom prst="rect">
              <a:avLst/>
            </a:prstGeom>
          </p:spPr>
        </p:pic>
      </p:grpSp>
      <p:sp>
        <p:nvSpPr>
          <p:cNvPr id="8" name="object 8">
            <a:extLst>
              <a:ext uri="{FF2B5EF4-FFF2-40B4-BE49-F238E27FC236}">
                <a16:creationId xmlns:a16="http://schemas.microsoft.com/office/drawing/2014/main" id="{64E447F0-8B57-A9F7-5BFC-A5A29C881980}"/>
              </a:ext>
            </a:extLst>
          </p:cNvPr>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object 9">
            <a:extLst>
              <a:ext uri="{FF2B5EF4-FFF2-40B4-BE49-F238E27FC236}">
                <a16:creationId xmlns:a16="http://schemas.microsoft.com/office/drawing/2014/main" id="{2C1C3772-7049-684E-E315-14FF579FD1A5}"/>
              </a:ext>
            </a:extLst>
          </p:cNvPr>
          <p:cNvSpPr txBox="1">
            <a:spLocks noGrp="1"/>
          </p:cNvSpPr>
          <p:nvPr>
            <p:ph type="title"/>
          </p:nvPr>
        </p:nvSpPr>
        <p:spPr>
          <a:xfrm>
            <a:off x="1520189" y="999497"/>
            <a:ext cx="8844280" cy="1430520"/>
          </a:xfrm>
          <a:prstGeom prst="rect">
            <a:avLst/>
          </a:prstGeom>
        </p:spPr>
        <p:txBody>
          <a:bodyPr vert="horz" wrap="square" lIns="0" tIns="95885" rIns="0" bIns="0" rtlCol="0">
            <a:spAutoFit/>
          </a:bodyPr>
          <a:lstStyle/>
          <a:p>
            <a:pPr marL="12700" marR="38100">
              <a:lnSpc>
                <a:spcPts val="5180"/>
              </a:lnSpc>
              <a:spcBef>
                <a:spcPts val="755"/>
              </a:spcBef>
            </a:pPr>
            <a:r>
              <a:rPr lang="en-US" sz="4800" b="0" dirty="0">
                <a:latin typeface="Arial"/>
                <a:cs typeface="Arial"/>
              </a:rPr>
              <a:t>Using Data to Achieve PMH Strategies</a:t>
            </a:r>
            <a:endParaRPr lang="en-US" sz="4800" dirty="0">
              <a:latin typeface="Arial"/>
              <a:cs typeface="Arial"/>
            </a:endParaRPr>
          </a:p>
        </p:txBody>
      </p:sp>
      <p:sp>
        <p:nvSpPr>
          <p:cNvPr id="10" name="object 10">
            <a:extLst>
              <a:ext uri="{FF2B5EF4-FFF2-40B4-BE49-F238E27FC236}">
                <a16:creationId xmlns:a16="http://schemas.microsoft.com/office/drawing/2014/main" id="{8EF8835F-5B19-2B43-327D-A665E40DFA92}"/>
              </a:ext>
            </a:extLst>
          </p:cNvPr>
          <p:cNvSpPr txBox="1"/>
          <p:nvPr/>
        </p:nvSpPr>
        <p:spPr>
          <a:xfrm>
            <a:off x="11915647" y="6430200"/>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23</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28993108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a:extLst>
              <a:ext uri="{FF2B5EF4-FFF2-40B4-BE49-F238E27FC236}">
                <a16:creationId xmlns:a16="http://schemas.microsoft.com/office/drawing/2014/main" id="{B1B596D8-3C78-DA3D-63FF-039B65368527}"/>
              </a:ext>
            </a:extLst>
          </p:cNvPr>
          <p:cNvSpPr txBox="1">
            <a:spLocks noGrp="1"/>
          </p:cNvSpPr>
          <p:nvPr>
            <p:ph type="title"/>
          </p:nvPr>
        </p:nvSpPr>
        <p:spPr>
          <a:xfrm>
            <a:off x="98102" y="263388"/>
            <a:ext cx="7981527" cy="566181"/>
          </a:xfrm>
          <a:prstGeom prst="rect">
            <a:avLst/>
          </a:prstGeom>
        </p:spPr>
        <p:txBody>
          <a:bodyPr vert="horz" wrap="square" lIns="0" tIns="12065" rIns="0" bIns="0" rtlCol="0">
            <a:spAutoFit/>
          </a:bodyPr>
          <a:lstStyle/>
          <a:p>
            <a:pPr marL="12700">
              <a:lnSpc>
                <a:spcPct val="100000"/>
              </a:lnSpc>
              <a:spcBef>
                <a:spcPts val="95"/>
              </a:spcBef>
            </a:pPr>
            <a:r>
              <a:rPr kumimoji="0" lang="en-US" sz="3600" b="1" i="0" u="none" strike="noStrike" kern="0" cap="none" spc="0" normalizeH="0" baseline="0" noProof="0" dirty="0">
                <a:ln>
                  <a:noFill/>
                </a:ln>
                <a:solidFill>
                  <a:srgbClr val="1C498B"/>
                </a:solidFill>
                <a:effectLst/>
                <a:uLnTx/>
                <a:uFillTx/>
                <a:latin typeface="Calibri"/>
                <a:ea typeface="Calibri"/>
                <a:cs typeface="Calibri"/>
                <a:sym typeface="Calibri"/>
              </a:rPr>
              <a:t>Inclusion Criteria for Patient Level Data</a:t>
            </a:r>
            <a:endParaRPr sz="4000" dirty="0">
              <a:solidFill>
                <a:srgbClr val="1C498B"/>
              </a:solidFill>
              <a:latin typeface="Arial"/>
              <a:cs typeface="Arial"/>
            </a:endParaRPr>
          </a:p>
        </p:txBody>
      </p:sp>
      <p:sp>
        <p:nvSpPr>
          <p:cNvPr id="8" name="TextBox 7">
            <a:extLst>
              <a:ext uri="{FF2B5EF4-FFF2-40B4-BE49-F238E27FC236}">
                <a16:creationId xmlns:a16="http://schemas.microsoft.com/office/drawing/2014/main" id="{21BD4CD7-8AD3-F9B4-C3BA-9A1A24D0CB74}"/>
              </a:ext>
            </a:extLst>
          </p:cNvPr>
          <p:cNvSpPr txBox="1"/>
          <p:nvPr/>
        </p:nvSpPr>
        <p:spPr>
          <a:xfrm>
            <a:off x="314221" y="1628507"/>
            <a:ext cx="7340600" cy="3016210"/>
          </a:xfrm>
          <a:prstGeom prst="rect">
            <a:avLst/>
          </a:prstGeom>
          <a:noFill/>
          <a:ln w="38100">
            <a:solidFill>
              <a:srgbClr val="F58466"/>
            </a:solidFill>
          </a:ln>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Calibri"/>
                <a:ea typeface="+mn-ea"/>
                <a:cs typeface="+mn-cs"/>
              </a:rPr>
              <a:t>Identify all patients who </a:t>
            </a:r>
            <a:r>
              <a:rPr kumimoji="0" lang="en-US" sz="2000" b="1" i="0" u="sng" strike="noStrike" kern="1200" cap="none" spc="0" normalizeH="0" baseline="0" noProof="0" dirty="0">
                <a:ln>
                  <a:noFill/>
                </a:ln>
                <a:solidFill>
                  <a:prstClr val="black"/>
                </a:solidFill>
                <a:effectLst/>
                <a:uLnTx/>
                <a:uFillTx/>
                <a:latin typeface="Calibri"/>
                <a:ea typeface="+mn-ea"/>
                <a:cs typeface="+mn-cs"/>
              </a:rPr>
              <a:t>screened positive for PMH conditions during this current pregnancy or delivery hospitalization </a:t>
            </a:r>
            <a:r>
              <a:rPr kumimoji="0" lang="en-US" sz="2000" b="1" i="0" u="none" strike="noStrike" kern="1200" cap="none" spc="0" normalizeH="0" baseline="0" noProof="0" dirty="0">
                <a:ln>
                  <a:noFill/>
                </a:ln>
                <a:solidFill>
                  <a:prstClr val="black"/>
                </a:solidFill>
                <a:effectLst/>
                <a:uLnTx/>
                <a:uFillTx/>
                <a:latin typeface="Calibri"/>
                <a:ea typeface="+mn-ea"/>
                <a:cs typeface="+mn-cs"/>
              </a:rPr>
              <a:t>and then select a random sample of 10 charts to review and submit</a:t>
            </a:r>
          </a:p>
          <a:p>
            <a:pPr marR="0" lvl="0" algn="l" defTabSz="914400" rtl="0" eaLnBrk="1" fontAlgn="auto" latinLnBrk="0" hangingPunct="1">
              <a:lnSpc>
                <a:spcPct val="100000"/>
              </a:lnSpc>
              <a:spcBef>
                <a:spcPts val="0"/>
              </a:spcBef>
              <a:spcAft>
                <a:spcPts val="0"/>
              </a:spcAft>
              <a:buClrTx/>
              <a:buSzTx/>
              <a:tabLst/>
              <a:defRPr/>
            </a:pPr>
            <a:endParaRPr kumimoji="0" lang="en-US" sz="800" b="1" i="0" u="none" strike="noStrike" kern="1200" cap="none" spc="0" normalizeH="0" baseline="0" noProof="0" dirty="0">
              <a:ln>
                <a:noFill/>
              </a:ln>
              <a:solidFill>
                <a:prstClr val="black"/>
              </a:solidFill>
              <a:effectLst/>
              <a:uLnTx/>
              <a:uFillTx/>
              <a:latin typeface="Calibri"/>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If you cannot identify 10 patients who meet this criteria, you can then sample from patients with: </a:t>
            </a:r>
          </a:p>
          <a:p>
            <a:pPr marL="742950" marR="0" lvl="1"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History of PMH diagnosis, currently reporting signs/symptoms</a:t>
            </a:r>
          </a:p>
          <a:p>
            <a:pPr marR="0" lvl="1" algn="l" defTabSz="914400" rtl="0" eaLnBrk="1" fontAlgn="auto" latinLnBrk="0" hangingPunct="1">
              <a:lnSpc>
                <a:spcPct val="100000"/>
              </a:lnSpc>
              <a:spcBef>
                <a:spcPts val="0"/>
              </a:spcBef>
              <a:spcAft>
                <a:spcPts val="0"/>
              </a:spcAft>
              <a:buClrTx/>
              <a:buSzTx/>
              <a:tabLst/>
              <a:defRPr/>
            </a:pPr>
            <a:endParaRPr lang="en-US" sz="800" dirty="0">
              <a:solidFill>
                <a:prstClr val="black"/>
              </a:solidFill>
              <a:latin typeface="Calibri"/>
            </a:endParaRPr>
          </a:p>
          <a:p>
            <a:pPr marL="285750" indent="-285750">
              <a:buFont typeface="Arial" panose="020B0604020202020204" pitchFamily="34" charset="0"/>
              <a:buChar char="•"/>
              <a:defRPr/>
            </a:pPr>
            <a:r>
              <a:rPr kumimoji="0" lang="en-US" b="0" i="0" u="none" strike="noStrike" kern="1200" cap="none" spc="0" normalizeH="0" baseline="0" noProof="0" dirty="0">
                <a:ln>
                  <a:noFill/>
                </a:ln>
                <a:solidFill>
                  <a:prstClr val="black"/>
                </a:solidFill>
                <a:effectLst/>
                <a:uLnTx/>
                <a:uFillTx/>
                <a:latin typeface="Calibri"/>
                <a:ea typeface="+mn-ea"/>
                <a:cs typeface="+mn-cs"/>
              </a:rPr>
              <a:t>If still not up to 10 charts, ok to submit all charts reviewed of patients with active PMH conditions that you were able to identify (even if &lt; 10)</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064CEF23-BC35-4B37-B3FF-F17551AD7C02}"/>
              </a:ext>
            </a:extLst>
          </p:cNvPr>
          <p:cNvSpPr txBox="1"/>
          <p:nvPr/>
        </p:nvSpPr>
        <p:spPr>
          <a:xfrm>
            <a:off x="91343" y="889803"/>
            <a:ext cx="81213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a:ea typeface="+mn-ea"/>
                <a:cs typeface="+mn-cs"/>
              </a:rPr>
              <a:t>Random sample of 10 patients with </a:t>
            </a:r>
            <a:r>
              <a:rPr kumimoji="0" lang="en-US" sz="2000" b="1" i="1" u="none" strike="noStrike" kern="1200" cap="none" spc="0" normalizeH="0" baseline="0" noProof="0" dirty="0">
                <a:ln>
                  <a:noFill/>
                </a:ln>
                <a:solidFill>
                  <a:prstClr val="black"/>
                </a:solidFill>
                <a:effectLst/>
                <a:uLnTx/>
                <a:uFillTx/>
                <a:latin typeface="Calibri"/>
                <a:ea typeface="+mn-ea"/>
                <a:cs typeface="+mn-cs"/>
              </a:rPr>
              <a:t>active PMH conditions </a:t>
            </a:r>
            <a:r>
              <a:rPr kumimoji="0" lang="en-US" sz="2000" b="0" i="1" u="none" strike="noStrike" kern="1200" cap="none" spc="0" normalizeH="0" baseline="0" noProof="0" dirty="0">
                <a:ln>
                  <a:noFill/>
                </a:ln>
                <a:solidFill>
                  <a:prstClr val="black"/>
                </a:solidFill>
                <a:effectLst/>
                <a:uLnTx/>
                <a:uFillTx/>
                <a:latin typeface="Calibri"/>
                <a:ea typeface="+mn-ea"/>
                <a:cs typeface="+mn-cs"/>
              </a:rPr>
              <a:t>for chart review</a:t>
            </a:r>
          </a:p>
        </p:txBody>
      </p:sp>
      <p:sp>
        <p:nvSpPr>
          <p:cNvPr id="7" name="TextBox 6">
            <a:extLst>
              <a:ext uri="{FF2B5EF4-FFF2-40B4-BE49-F238E27FC236}">
                <a16:creationId xmlns:a16="http://schemas.microsoft.com/office/drawing/2014/main" id="{619DD0FD-2378-491E-9601-A1D32D7315C7}"/>
              </a:ext>
            </a:extLst>
          </p:cNvPr>
          <p:cNvSpPr txBox="1"/>
          <p:nvPr/>
        </p:nvSpPr>
        <p:spPr>
          <a:xfrm>
            <a:off x="609600" y="4976052"/>
            <a:ext cx="8571534" cy="1200329"/>
          </a:xfrm>
          <a:prstGeom prst="rect">
            <a:avLst/>
          </a:prstGeom>
          <a:solidFill>
            <a:schemeClr val="accent6">
              <a:lumMod val="60000"/>
              <a:lumOff val="40000"/>
            </a:schemeClr>
          </a:solidFill>
        </p:spPr>
        <p:txBody>
          <a:bodyPr wrap="square" rtlCol="0">
            <a:spAutoFit/>
          </a:bodyPr>
          <a:lstStyle/>
          <a:p>
            <a:pPr marR="0" lvl="0" algn="ctr" defTabSz="914400" rtl="0" eaLnBrk="1" fontAlgn="auto" latinLnBrk="0" hangingPunct="1">
              <a:lnSpc>
                <a:spcPct val="100000"/>
              </a:lnSpc>
              <a:spcBef>
                <a:spcPts val="0"/>
              </a:spcBef>
              <a:spcAft>
                <a:spcPts val="0"/>
              </a:spcAft>
              <a:buClrTx/>
              <a:buSzTx/>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Need process to have PMH positive screens from prenatal care shared with L&amp;D unit/QI team and process to identify positive screens during delivery admission</a:t>
            </a:r>
          </a:p>
        </p:txBody>
      </p:sp>
      <p:pic>
        <p:nvPicPr>
          <p:cNvPr id="9" name="Drawing 8">
            <a:extLst>
              <a:ext uri="{FF2B5EF4-FFF2-40B4-BE49-F238E27FC236}">
                <a16:creationId xmlns:a16="http://schemas.microsoft.com/office/drawing/2014/main" id="{51F23A30-ADBE-9CDA-16BD-A85618597739}"/>
              </a:ext>
            </a:extLst>
          </p:cNvPr>
          <p:cNvPicPr>
            <a:picLocks noChangeAspect="1"/>
          </p:cNvPicPr>
          <p:nvPr/>
        </p:nvPicPr>
        <p:blipFill>
          <a:blip r:embed="rId3"/>
          <a:stretch>
            <a:fillRect/>
          </a:stretch>
        </p:blipFill>
        <p:spPr>
          <a:xfrm>
            <a:off x="8923867" y="1089858"/>
            <a:ext cx="2818446" cy="3887368"/>
          </a:xfrm>
          <a:prstGeom prst="rect">
            <a:avLst/>
          </a:prstGeom>
        </p:spPr>
      </p:pic>
    </p:spTree>
    <p:extLst>
      <p:ext uri="{BB962C8B-B14F-4D97-AF65-F5344CB8AC3E}">
        <p14:creationId xmlns:p14="http://schemas.microsoft.com/office/powerpoint/2010/main" val="342331177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500FB7-6743-A38F-14AB-C0B45FE5B11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A36650A-5BD1-B9EE-2AAE-880F2F0772FD}"/>
              </a:ext>
            </a:extLst>
          </p:cNvPr>
          <p:cNvSpPr>
            <a:spLocks noGrp="1"/>
          </p:cNvSpPr>
          <p:nvPr>
            <p:ph type="title"/>
          </p:nvPr>
        </p:nvSpPr>
        <p:spPr>
          <a:xfrm>
            <a:off x="211667" y="1"/>
            <a:ext cx="10972800" cy="635000"/>
          </a:xfrm>
        </p:spPr>
        <p:txBody>
          <a:bodyPr/>
          <a:lstStyle/>
          <a:p>
            <a:r>
              <a:rPr lang="en-US" dirty="0"/>
              <a:t>Updates to Hospital Data Form</a:t>
            </a:r>
          </a:p>
        </p:txBody>
      </p:sp>
      <p:sp>
        <p:nvSpPr>
          <p:cNvPr id="3" name="Slide Number Placeholder 2">
            <a:extLst>
              <a:ext uri="{FF2B5EF4-FFF2-40B4-BE49-F238E27FC236}">
                <a16:creationId xmlns:a16="http://schemas.microsoft.com/office/drawing/2014/main" id="{737A8535-62B8-349C-BEC4-E60FAC71770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12</a:t>
            </a:fld>
            <a:endParaRPr lang="en-US"/>
          </a:p>
        </p:txBody>
      </p:sp>
      <p:pic>
        <p:nvPicPr>
          <p:cNvPr id="5" name="Picture 4" descr="A screenshot of a survey&#10;&#10;AI-generated content may be incorrect.">
            <a:extLst>
              <a:ext uri="{FF2B5EF4-FFF2-40B4-BE49-F238E27FC236}">
                <a16:creationId xmlns:a16="http://schemas.microsoft.com/office/drawing/2014/main" id="{8511AEB9-0566-E957-1413-99C40CB0AF2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698067" y="3656541"/>
            <a:ext cx="5199803" cy="3064934"/>
          </a:xfrm>
          <a:prstGeom prst="rect">
            <a:avLst/>
          </a:prstGeom>
        </p:spPr>
      </p:pic>
      <p:pic>
        <p:nvPicPr>
          <p:cNvPr id="7" name="Picture 6" descr="A medical survey form with red and green text&#10;&#10;AI-generated content may be incorrect.">
            <a:extLst>
              <a:ext uri="{FF2B5EF4-FFF2-40B4-BE49-F238E27FC236}">
                <a16:creationId xmlns:a16="http://schemas.microsoft.com/office/drawing/2014/main" id="{86A53001-4CAA-B1DB-11B6-F4C4F96C993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6473" y="782856"/>
            <a:ext cx="5373794" cy="5947176"/>
          </a:xfrm>
          <a:prstGeom prst="rect">
            <a:avLst/>
          </a:prstGeom>
        </p:spPr>
      </p:pic>
      <p:sp>
        <p:nvSpPr>
          <p:cNvPr id="9" name="Rectangle 8">
            <a:extLst>
              <a:ext uri="{FF2B5EF4-FFF2-40B4-BE49-F238E27FC236}">
                <a16:creationId xmlns:a16="http://schemas.microsoft.com/office/drawing/2014/main" id="{FAEB666E-5C4E-EED9-4653-65E746F6426F}"/>
              </a:ext>
            </a:extLst>
          </p:cNvPr>
          <p:cNvSpPr/>
          <p:nvPr/>
        </p:nvSpPr>
        <p:spPr>
          <a:xfrm>
            <a:off x="7145953" y="-8372"/>
            <a:ext cx="5057775" cy="16764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EE313D0-74D5-7420-02BA-F514A587A814}"/>
              </a:ext>
            </a:extLst>
          </p:cNvPr>
          <p:cNvSpPr txBox="1"/>
          <p:nvPr/>
        </p:nvSpPr>
        <p:spPr>
          <a:xfrm>
            <a:off x="6559127" y="182781"/>
            <a:ext cx="5486400" cy="646331"/>
          </a:xfrm>
          <a:prstGeom prst="rect">
            <a:avLst/>
          </a:prstGeom>
          <a:solidFill>
            <a:schemeClr val="accent2">
              <a:lumMod val="40000"/>
              <a:lumOff val="60000"/>
            </a:schemeClr>
          </a:solidFill>
        </p:spPr>
        <p:txBody>
          <a:bodyPr wrap="square" rtlCol="0">
            <a:spAutoFit/>
          </a:bodyPr>
          <a:lstStyle/>
          <a:p>
            <a:r>
              <a:rPr lang="en-US" b="1" dirty="0">
                <a:solidFill>
                  <a:schemeClr val="tx1">
                    <a:lumMod val="50000"/>
                  </a:schemeClr>
                </a:solidFill>
              </a:rPr>
              <a:t>Purpose: </a:t>
            </a:r>
            <a:r>
              <a:rPr lang="en-US" dirty="0">
                <a:solidFill>
                  <a:schemeClr val="tx1">
                    <a:lumMod val="50000"/>
                  </a:schemeClr>
                </a:solidFill>
              </a:rPr>
              <a:t>Collect demographic information for screening and education process measures</a:t>
            </a:r>
          </a:p>
        </p:txBody>
      </p:sp>
      <p:sp>
        <p:nvSpPr>
          <p:cNvPr id="10" name="TextBox 9">
            <a:extLst>
              <a:ext uri="{FF2B5EF4-FFF2-40B4-BE49-F238E27FC236}">
                <a16:creationId xmlns:a16="http://schemas.microsoft.com/office/drawing/2014/main" id="{FA159AE5-75B6-3BC2-D2CB-41D3A8575C80}"/>
              </a:ext>
            </a:extLst>
          </p:cNvPr>
          <p:cNvSpPr txBox="1"/>
          <p:nvPr/>
        </p:nvSpPr>
        <p:spPr>
          <a:xfrm>
            <a:off x="5520267" y="843676"/>
            <a:ext cx="6866466" cy="2862322"/>
          </a:xfrm>
          <a:prstGeom prst="rect">
            <a:avLst/>
          </a:prstGeom>
          <a:noFill/>
        </p:spPr>
        <p:txBody>
          <a:bodyPr wrap="square" rtlCol="0">
            <a:spAutoFit/>
          </a:bodyPr>
          <a:lstStyle/>
          <a:p>
            <a:pPr marL="285750" indent="-285750">
              <a:buFont typeface="Arial" panose="020B0604020202020204" pitchFamily="34" charset="0"/>
              <a:buChar char="•"/>
            </a:pPr>
            <a:r>
              <a:rPr lang="en-US" dirty="0">
                <a:solidFill>
                  <a:schemeClr val="tx1">
                    <a:lumMod val="50000"/>
                  </a:schemeClr>
                </a:solidFill>
              </a:rPr>
              <a:t>In the </a:t>
            </a:r>
            <a:r>
              <a:rPr lang="en-US" b="1" dirty="0">
                <a:solidFill>
                  <a:schemeClr val="tx1">
                    <a:lumMod val="50000"/>
                  </a:schemeClr>
                </a:solidFill>
              </a:rPr>
              <a:t>“patient chart reviewed” </a:t>
            </a:r>
            <a:r>
              <a:rPr lang="en-US" dirty="0">
                <a:solidFill>
                  <a:schemeClr val="tx1">
                    <a:lumMod val="50000"/>
                  </a:schemeClr>
                </a:solidFill>
              </a:rPr>
              <a:t>row, </a:t>
            </a:r>
            <a:r>
              <a:rPr lang="en-US" b="1" dirty="0">
                <a:solidFill>
                  <a:schemeClr val="tx1">
                    <a:lumMod val="50000"/>
                  </a:schemeClr>
                </a:solidFill>
              </a:rPr>
              <a:t>select a checkbox for each patient chart reviewed</a:t>
            </a:r>
          </a:p>
          <a:p>
            <a:pPr marL="742950" lvl="1" indent="-285750">
              <a:buFont typeface="Arial" panose="020B0604020202020204" pitchFamily="34" charset="0"/>
              <a:buChar char="•"/>
            </a:pPr>
            <a:r>
              <a:rPr lang="en-US" dirty="0">
                <a:solidFill>
                  <a:schemeClr val="tx1">
                    <a:lumMod val="50000"/>
                  </a:schemeClr>
                </a:solidFill>
              </a:rPr>
              <a:t>I.e. if you reviewed 7 patient charts you will select patient 1 through patient 7 in the first row</a:t>
            </a:r>
          </a:p>
          <a:p>
            <a:pPr marL="285750" indent="-285750">
              <a:buFont typeface="Arial" panose="020B0604020202020204" pitchFamily="34" charset="0"/>
              <a:buChar char="•"/>
            </a:pPr>
            <a:r>
              <a:rPr lang="en-US" dirty="0">
                <a:solidFill>
                  <a:schemeClr val="tx1">
                    <a:lumMod val="50000"/>
                  </a:schemeClr>
                </a:solidFill>
              </a:rPr>
              <a:t>Assign each patient chart reviewed a number 1-10</a:t>
            </a:r>
          </a:p>
          <a:p>
            <a:pPr marL="285750" indent="-285750">
              <a:buFont typeface="Arial" panose="020B0604020202020204" pitchFamily="34" charset="0"/>
              <a:buChar char="•"/>
            </a:pPr>
            <a:r>
              <a:rPr lang="en-US" dirty="0">
                <a:solidFill>
                  <a:schemeClr val="tx1">
                    <a:lumMod val="50000"/>
                  </a:schemeClr>
                </a:solidFill>
              </a:rPr>
              <a:t>Continue down each patient’s column, selecting the appropriate demographic for each patient (insurance, race/ethnicity, and language)</a:t>
            </a:r>
          </a:p>
          <a:p>
            <a:pPr marL="285750" indent="-285750">
              <a:buFont typeface="Arial" panose="020B0604020202020204" pitchFamily="34" charset="0"/>
              <a:buChar char="•"/>
            </a:pPr>
            <a:r>
              <a:rPr lang="en-US" dirty="0">
                <a:solidFill>
                  <a:schemeClr val="tx1">
                    <a:lumMod val="50000"/>
                  </a:schemeClr>
                </a:solidFill>
              </a:rPr>
              <a:t>Check the box in the assigned column for that patient if has PMH screening and education documented </a:t>
            </a:r>
          </a:p>
        </p:txBody>
      </p:sp>
    </p:spTree>
    <p:extLst>
      <p:ext uri="{BB962C8B-B14F-4D97-AF65-F5344CB8AC3E}">
        <p14:creationId xmlns:p14="http://schemas.microsoft.com/office/powerpoint/2010/main" val="366733508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Shape 4198">
          <a:extLst>
            <a:ext uri="{FF2B5EF4-FFF2-40B4-BE49-F238E27FC236}">
              <a16:creationId xmlns:a16="http://schemas.microsoft.com/office/drawing/2014/main" id="{40A94608-9873-8E73-0CF4-59560B5B3AC8}"/>
            </a:ext>
          </a:extLst>
        </p:cNvPr>
        <p:cNvGrpSpPr/>
        <p:nvPr/>
      </p:nvGrpSpPr>
      <p:grpSpPr>
        <a:xfrm>
          <a:off x="0" y="0"/>
          <a:ext cx="0" cy="0"/>
          <a:chOff x="0" y="0"/>
          <a:chExt cx="0" cy="0"/>
        </a:xfrm>
      </p:grpSpPr>
      <p:sp>
        <p:nvSpPr>
          <p:cNvPr id="4199" name="Google Shape;4199;p4">
            <a:extLst>
              <a:ext uri="{FF2B5EF4-FFF2-40B4-BE49-F238E27FC236}">
                <a16:creationId xmlns:a16="http://schemas.microsoft.com/office/drawing/2014/main" id="{74232DB1-073B-793A-CBD4-10F3A84B864A}"/>
              </a:ext>
            </a:extLst>
          </p:cNvPr>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DM Sans" pitchFamily="2" charset="77"/>
              <a:ea typeface="+mn-ea"/>
              <a:cs typeface="+mn-cs"/>
            </a:endParaRPr>
          </a:p>
        </p:txBody>
      </p:sp>
      <p:grpSp>
        <p:nvGrpSpPr>
          <p:cNvPr id="4200" name="Google Shape;4200;p4">
            <a:extLst>
              <a:ext uri="{FF2B5EF4-FFF2-40B4-BE49-F238E27FC236}">
                <a16:creationId xmlns:a16="http://schemas.microsoft.com/office/drawing/2014/main" id="{1F655DC2-CAF9-E9B5-E17C-55C4CE22D64D}"/>
              </a:ext>
            </a:extLst>
          </p:cNvPr>
          <p:cNvGrpSpPr/>
          <p:nvPr/>
        </p:nvGrpSpPr>
        <p:grpSpPr>
          <a:xfrm>
            <a:off x="0" y="5019724"/>
            <a:ext cx="12192000" cy="1838895"/>
            <a:chOff x="0" y="5019724"/>
            <a:chExt cx="12192000" cy="1838895"/>
          </a:xfrm>
        </p:grpSpPr>
        <p:sp>
          <p:nvSpPr>
            <p:cNvPr id="4201" name="Google Shape;4201;p4">
              <a:extLst>
                <a:ext uri="{FF2B5EF4-FFF2-40B4-BE49-F238E27FC236}">
                  <a16:creationId xmlns:a16="http://schemas.microsoft.com/office/drawing/2014/main" id="{D3D125EF-E141-3D4B-49B6-BDACE4850673}"/>
                </a:ext>
              </a:extLst>
            </p:cNvPr>
            <p:cNvSpPr/>
            <p:nvPr/>
          </p:nvSpPr>
          <p:spPr>
            <a:xfrm>
              <a:off x="0" y="5095859"/>
              <a:ext cx="7115175" cy="1762760"/>
            </a:xfrm>
            <a:custGeom>
              <a:avLst/>
              <a:gdLst/>
              <a:ahLst/>
              <a:cxnLst/>
              <a:rect l="l" t="t" r="r" b="b"/>
              <a:pathLst>
                <a:path w="7115175" h="1762759" extrusionOk="0">
                  <a:moveTo>
                    <a:pt x="612604" y="79"/>
                  </a:moveTo>
                  <a:lnTo>
                    <a:pt x="558749" y="0"/>
                  </a:lnTo>
                  <a:lnTo>
                    <a:pt x="504757" y="343"/>
                  </a:lnTo>
                  <a:lnTo>
                    <a:pt x="450629" y="1113"/>
                  </a:lnTo>
                  <a:lnTo>
                    <a:pt x="396364" y="2315"/>
                  </a:lnTo>
                  <a:lnTo>
                    <a:pt x="341960" y="3952"/>
                  </a:lnTo>
                  <a:lnTo>
                    <a:pt x="293138" y="5835"/>
                  </a:lnTo>
                  <a:lnTo>
                    <a:pt x="244415" y="8110"/>
                  </a:lnTo>
                  <a:lnTo>
                    <a:pt x="195788" y="10784"/>
                  </a:lnTo>
                  <a:lnTo>
                    <a:pt x="147255" y="13859"/>
                  </a:lnTo>
                  <a:lnTo>
                    <a:pt x="98813" y="17341"/>
                  </a:lnTo>
                  <a:lnTo>
                    <a:pt x="50462" y="21234"/>
                  </a:lnTo>
                  <a:lnTo>
                    <a:pt x="0" y="25796"/>
                  </a:lnTo>
                  <a:lnTo>
                    <a:pt x="0" y="1762140"/>
                  </a:lnTo>
                  <a:lnTo>
                    <a:pt x="7115175" y="1762140"/>
                  </a:lnTo>
                  <a:lnTo>
                    <a:pt x="6704330" y="1640990"/>
                  </a:lnTo>
                  <a:lnTo>
                    <a:pt x="6611056" y="1611866"/>
                  </a:lnTo>
                  <a:lnTo>
                    <a:pt x="6471146" y="1567351"/>
                  </a:lnTo>
                  <a:lnTo>
                    <a:pt x="6331190" y="1521903"/>
                  </a:lnTo>
                  <a:lnTo>
                    <a:pt x="6191135" y="1475584"/>
                  </a:lnTo>
                  <a:lnTo>
                    <a:pt x="6004150" y="1412585"/>
                  </a:lnTo>
                  <a:lnTo>
                    <a:pt x="5769847" y="1332062"/>
                  </a:lnTo>
                  <a:lnTo>
                    <a:pt x="5487521" y="1233227"/>
                  </a:lnTo>
                  <a:lnTo>
                    <a:pt x="4288404" y="806749"/>
                  </a:lnTo>
                  <a:lnTo>
                    <a:pt x="3992903" y="703643"/>
                  </a:lnTo>
                  <a:lnTo>
                    <a:pt x="3743724" y="618298"/>
                  </a:lnTo>
                  <a:lnTo>
                    <a:pt x="3545715" y="551785"/>
                  </a:lnTo>
                  <a:lnTo>
                    <a:pt x="3451294" y="520764"/>
                  </a:lnTo>
                  <a:lnTo>
                    <a:pt x="3356611" y="490258"/>
                  </a:lnTo>
                  <a:lnTo>
                    <a:pt x="3261657" y="460304"/>
                  </a:lnTo>
                  <a:lnTo>
                    <a:pt x="3166423" y="430941"/>
                  </a:lnTo>
                  <a:lnTo>
                    <a:pt x="3070900" y="402207"/>
                  </a:lnTo>
                  <a:lnTo>
                    <a:pt x="2975079" y="374140"/>
                  </a:lnTo>
                  <a:lnTo>
                    <a:pt x="2878951" y="346778"/>
                  </a:lnTo>
                  <a:lnTo>
                    <a:pt x="2782506" y="320160"/>
                  </a:lnTo>
                  <a:lnTo>
                    <a:pt x="2685737" y="294324"/>
                  </a:lnTo>
                  <a:lnTo>
                    <a:pt x="2588633" y="269308"/>
                  </a:lnTo>
                  <a:lnTo>
                    <a:pt x="2491186" y="245151"/>
                  </a:lnTo>
                  <a:lnTo>
                    <a:pt x="2393387" y="221889"/>
                  </a:lnTo>
                  <a:lnTo>
                    <a:pt x="2295227" y="199563"/>
                  </a:lnTo>
                  <a:lnTo>
                    <a:pt x="2246009" y="188762"/>
                  </a:lnTo>
                  <a:lnTo>
                    <a:pt x="2196697" y="178209"/>
                  </a:lnTo>
                  <a:lnTo>
                    <a:pt x="2147290" y="167909"/>
                  </a:lnTo>
                  <a:lnTo>
                    <a:pt x="2097787" y="157866"/>
                  </a:lnTo>
                  <a:lnTo>
                    <a:pt x="2048188" y="148086"/>
                  </a:lnTo>
                  <a:lnTo>
                    <a:pt x="1998490" y="138573"/>
                  </a:lnTo>
                  <a:lnTo>
                    <a:pt x="1948692" y="129332"/>
                  </a:lnTo>
                  <a:lnTo>
                    <a:pt x="1898795" y="120368"/>
                  </a:lnTo>
                  <a:lnTo>
                    <a:pt x="1848796" y="111684"/>
                  </a:lnTo>
                  <a:lnTo>
                    <a:pt x="1798694" y="103288"/>
                  </a:lnTo>
                  <a:lnTo>
                    <a:pt x="1748488" y="95182"/>
                  </a:lnTo>
                  <a:lnTo>
                    <a:pt x="1698178" y="87372"/>
                  </a:lnTo>
                  <a:lnTo>
                    <a:pt x="1647761" y="79862"/>
                  </a:lnTo>
                  <a:lnTo>
                    <a:pt x="1597238" y="72658"/>
                  </a:lnTo>
                  <a:lnTo>
                    <a:pt x="1546606" y="65763"/>
                  </a:lnTo>
                  <a:lnTo>
                    <a:pt x="1495864" y="59184"/>
                  </a:lnTo>
                  <a:lnTo>
                    <a:pt x="1445012" y="52924"/>
                  </a:lnTo>
                  <a:lnTo>
                    <a:pt x="1394049" y="46989"/>
                  </a:lnTo>
                  <a:lnTo>
                    <a:pt x="1342972" y="41383"/>
                  </a:lnTo>
                  <a:lnTo>
                    <a:pt x="1291782" y="36111"/>
                  </a:lnTo>
                  <a:lnTo>
                    <a:pt x="1240477" y="31178"/>
                  </a:lnTo>
                  <a:lnTo>
                    <a:pt x="1189055" y="26588"/>
                  </a:lnTo>
                  <a:lnTo>
                    <a:pt x="1137516" y="22346"/>
                  </a:lnTo>
                  <a:lnTo>
                    <a:pt x="1085859" y="18458"/>
                  </a:lnTo>
                  <a:lnTo>
                    <a:pt x="1034082" y="14927"/>
                  </a:lnTo>
                  <a:lnTo>
                    <a:pt x="982185" y="11759"/>
                  </a:lnTo>
                  <a:lnTo>
                    <a:pt x="930166" y="8959"/>
                  </a:lnTo>
                  <a:lnTo>
                    <a:pt x="878024" y="6530"/>
                  </a:lnTo>
                  <a:lnTo>
                    <a:pt x="825757" y="4479"/>
                  </a:lnTo>
                  <a:lnTo>
                    <a:pt x="773366" y="2809"/>
                  </a:lnTo>
                  <a:lnTo>
                    <a:pt x="719912" y="1489"/>
                  </a:lnTo>
                  <a:lnTo>
                    <a:pt x="666325" y="577"/>
                  </a:lnTo>
                  <a:lnTo>
                    <a:pt x="612604" y="79"/>
                  </a:lnTo>
                  <a:close/>
                </a:path>
              </a:pathLst>
            </a:custGeom>
            <a:solidFill>
              <a:srgbClr val="FFFFFF"/>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DM Sans" pitchFamily="2" charset="77"/>
                <a:ea typeface="+mn-ea"/>
                <a:cs typeface="+mn-cs"/>
              </a:endParaRPr>
            </a:p>
          </p:txBody>
        </p:sp>
        <p:pic>
          <p:nvPicPr>
            <p:cNvPr id="4202" name="Google Shape;4202;p4">
              <a:extLst>
                <a:ext uri="{FF2B5EF4-FFF2-40B4-BE49-F238E27FC236}">
                  <a16:creationId xmlns:a16="http://schemas.microsoft.com/office/drawing/2014/main" id="{2FE41CDA-8694-486B-6859-661A5908EC61}"/>
                </a:ext>
              </a:extLst>
            </p:cNvPr>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0" y="5041899"/>
              <a:ext cx="12192000" cy="1816100"/>
            </a:xfrm>
            <a:prstGeom prst="rect">
              <a:avLst/>
            </a:prstGeom>
            <a:noFill/>
            <a:ln>
              <a:noFill/>
            </a:ln>
          </p:spPr>
        </p:pic>
        <p:sp>
          <p:nvSpPr>
            <p:cNvPr id="4203" name="Google Shape;4203;p4">
              <a:extLst>
                <a:ext uri="{FF2B5EF4-FFF2-40B4-BE49-F238E27FC236}">
                  <a16:creationId xmlns:a16="http://schemas.microsoft.com/office/drawing/2014/main" id="{E640DA82-58D5-5C09-12A7-2ED355148926}"/>
                </a:ext>
              </a:extLst>
            </p:cNvPr>
            <p:cNvSpPr/>
            <p:nvPr/>
          </p:nvSpPr>
          <p:spPr>
            <a:xfrm>
              <a:off x="0" y="5019724"/>
              <a:ext cx="12192000" cy="1838325"/>
            </a:xfrm>
            <a:custGeom>
              <a:avLst/>
              <a:gdLst/>
              <a:ahLst/>
              <a:cxnLst/>
              <a:rect l="l" t="t" r="r" b="b"/>
              <a:pathLst>
                <a:path w="12192000" h="1838325" extrusionOk="0">
                  <a:moveTo>
                    <a:pt x="682693" y="0"/>
                  </a:moveTo>
                  <a:lnTo>
                    <a:pt x="631977" y="203"/>
                  </a:lnTo>
                  <a:lnTo>
                    <a:pt x="584149" y="711"/>
                  </a:lnTo>
                  <a:lnTo>
                    <a:pt x="536385" y="1596"/>
                  </a:lnTo>
                  <a:lnTo>
                    <a:pt x="488688" y="2855"/>
                  </a:lnTo>
                  <a:lnTo>
                    <a:pt x="441056" y="4484"/>
                  </a:lnTo>
                  <a:lnTo>
                    <a:pt x="393493" y="6480"/>
                  </a:lnTo>
                  <a:lnTo>
                    <a:pt x="345998" y="8839"/>
                  </a:lnTo>
                  <a:lnTo>
                    <a:pt x="0" y="38176"/>
                  </a:lnTo>
                  <a:lnTo>
                    <a:pt x="0" y="105613"/>
                  </a:lnTo>
                  <a:lnTo>
                    <a:pt x="50435" y="101051"/>
                  </a:lnTo>
                  <a:lnTo>
                    <a:pt x="98760" y="97161"/>
                  </a:lnTo>
                  <a:lnTo>
                    <a:pt x="147174" y="93686"/>
                  </a:lnTo>
                  <a:lnTo>
                    <a:pt x="195680" y="90624"/>
                  </a:lnTo>
                  <a:lnTo>
                    <a:pt x="244279" y="87974"/>
                  </a:lnTo>
                  <a:lnTo>
                    <a:pt x="292975" y="85732"/>
                  </a:lnTo>
                  <a:lnTo>
                    <a:pt x="341769" y="83896"/>
                  </a:lnTo>
                  <a:lnTo>
                    <a:pt x="394500" y="82301"/>
                  </a:lnTo>
                  <a:lnTo>
                    <a:pt x="447100" y="81115"/>
                  </a:lnTo>
                  <a:lnTo>
                    <a:pt x="499570" y="80333"/>
                  </a:lnTo>
                  <a:lnTo>
                    <a:pt x="551912" y="79951"/>
                  </a:lnTo>
                  <a:lnTo>
                    <a:pt x="604125" y="79965"/>
                  </a:lnTo>
                  <a:lnTo>
                    <a:pt x="656212" y="80369"/>
                  </a:lnTo>
                  <a:lnTo>
                    <a:pt x="708174" y="81159"/>
                  </a:lnTo>
                  <a:lnTo>
                    <a:pt x="760011" y="82330"/>
                  </a:lnTo>
                  <a:lnTo>
                    <a:pt x="811724" y="83878"/>
                  </a:lnTo>
                  <a:lnTo>
                    <a:pt x="863316" y="85799"/>
                  </a:lnTo>
                  <a:lnTo>
                    <a:pt x="914786" y="88087"/>
                  </a:lnTo>
                  <a:lnTo>
                    <a:pt x="966136" y="90738"/>
                  </a:lnTo>
                  <a:lnTo>
                    <a:pt x="1017368" y="93748"/>
                  </a:lnTo>
                  <a:lnTo>
                    <a:pt x="1068481" y="97112"/>
                  </a:lnTo>
                  <a:lnTo>
                    <a:pt x="1119477" y="100826"/>
                  </a:lnTo>
                  <a:lnTo>
                    <a:pt x="1170358" y="104884"/>
                  </a:lnTo>
                  <a:lnTo>
                    <a:pt x="1221124" y="109282"/>
                  </a:lnTo>
                  <a:lnTo>
                    <a:pt x="1271777" y="114016"/>
                  </a:lnTo>
                  <a:lnTo>
                    <a:pt x="1322317" y="119081"/>
                  </a:lnTo>
                  <a:lnTo>
                    <a:pt x="1372746" y="124473"/>
                  </a:lnTo>
                  <a:lnTo>
                    <a:pt x="1423064" y="130186"/>
                  </a:lnTo>
                  <a:lnTo>
                    <a:pt x="1473274" y="136217"/>
                  </a:lnTo>
                  <a:lnTo>
                    <a:pt x="1523375" y="142560"/>
                  </a:lnTo>
                  <a:lnTo>
                    <a:pt x="1573369" y="149212"/>
                  </a:lnTo>
                  <a:lnTo>
                    <a:pt x="1623258" y="156167"/>
                  </a:lnTo>
                  <a:lnTo>
                    <a:pt x="1673041" y="163421"/>
                  </a:lnTo>
                  <a:lnTo>
                    <a:pt x="1722721" y="170970"/>
                  </a:lnTo>
                  <a:lnTo>
                    <a:pt x="1772298" y="178808"/>
                  </a:lnTo>
                  <a:lnTo>
                    <a:pt x="1821774" y="186932"/>
                  </a:lnTo>
                  <a:lnTo>
                    <a:pt x="1871149" y="195336"/>
                  </a:lnTo>
                  <a:lnTo>
                    <a:pt x="1920424" y="204016"/>
                  </a:lnTo>
                  <a:lnTo>
                    <a:pt x="1969602" y="212968"/>
                  </a:lnTo>
                  <a:lnTo>
                    <a:pt x="2018682" y="222187"/>
                  </a:lnTo>
                  <a:lnTo>
                    <a:pt x="2067666" y="231668"/>
                  </a:lnTo>
                  <a:lnTo>
                    <a:pt x="2116555" y="241407"/>
                  </a:lnTo>
                  <a:lnTo>
                    <a:pt x="2165350" y="251399"/>
                  </a:lnTo>
                  <a:lnTo>
                    <a:pt x="2214052" y="261639"/>
                  </a:lnTo>
                  <a:lnTo>
                    <a:pt x="2262663" y="272124"/>
                  </a:lnTo>
                  <a:lnTo>
                    <a:pt x="2359613" y="293806"/>
                  </a:lnTo>
                  <a:lnTo>
                    <a:pt x="2456209" y="316410"/>
                  </a:lnTo>
                  <a:lnTo>
                    <a:pt x="2552460" y="339898"/>
                  </a:lnTo>
                  <a:lnTo>
                    <a:pt x="2648374" y="364234"/>
                  </a:lnTo>
                  <a:lnTo>
                    <a:pt x="2743961" y="389381"/>
                  </a:lnTo>
                  <a:lnTo>
                    <a:pt x="2839228" y="415302"/>
                  </a:lnTo>
                  <a:lnTo>
                    <a:pt x="2934185" y="441961"/>
                  </a:lnTo>
                  <a:lnTo>
                    <a:pt x="3028841" y="469321"/>
                  </a:lnTo>
                  <a:lnTo>
                    <a:pt x="3123203" y="497346"/>
                  </a:lnTo>
                  <a:lnTo>
                    <a:pt x="3217281" y="525998"/>
                  </a:lnTo>
                  <a:lnTo>
                    <a:pt x="3311083" y="555241"/>
                  </a:lnTo>
                  <a:lnTo>
                    <a:pt x="3404619" y="585039"/>
                  </a:lnTo>
                  <a:lnTo>
                    <a:pt x="3497896" y="615354"/>
                  </a:lnTo>
                  <a:lnTo>
                    <a:pt x="3590925" y="646151"/>
                  </a:lnTo>
                  <a:lnTo>
                    <a:pt x="3791765" y="713839"/>
                  </a:lnTo>
                  <a:lnTo>
                    <a:pt x="4040248" y="799137"/>
                  </a:lnTo>
                  <a:lnTo>
                    <a:pt x="4334983" y="902103"/>
                  </a:lnTo>
                  <a:lnTo>
                    <a:pt x="5625855" y="1360072"/>
                  </a:lnTo>
                  <a:lnTo>
                    <a:pt x="5907361" y="1457546"/>
                  </a:lnTo>
                  <a:lnTo>
                    <a:pt x="6094434" y="1521066"/>
                  </a:lnTo>
                  <a:lnTo>
                    <a:pt x="6281174" y="1583235"/>
                  </a:lnTo>
                  <a:lnTo>
                    <a:pt x="6421086" y="1628884"/>
                  </a:lnTo>
                  <a:lnTo>
                    <a:pt x="6560935" y="1673621"/>
                  </a:lnTo>
                  <a:lnTo>
                    <a:pt x="6700774" y="1717382"/>
                  </a:lnTo>
                  <a:lnTo>
                    <a:pt x="7111365" y="1838274"/>
                  </a:lnTo>
                  <a:lnTo>
                    <a:pt x="12192000" y="1838274"/>
                  </a:lnTo>
                  <a:lnTo>
                    <a:pt x="12192000" y="1009003"/>
                  </a:lnTo>
                  <a:lnTo>
                    <a:pt x="12147974" y="1028041"/>
                  </a:lnTo>
                  <a:lnTo>
                    <a:pt x="12103691" y="1046752"/>
                  </a:lnTo>
                  <a:lnTo>
                    <a:pt x="12059157" y="1065136"/>
                  </a:lnTo>
                  <a:lnTo>
                    <a:pt x="12014376" y="1083194"/>
                  </a:lnTo>
                  <a:lnTo>
                    <a:pt x="11969352" y="1100926"/>
                  </a:lnTo>
                  <a:lnTo>
                    <a:pt x="11924092" y="1118334"/>
                  </a:lnTo>
                  <a:lnTo>
                    <a:pt x="11878600" y="1135416"/>
                  </a:lnTo>
                  <a:lnTo>
                    <a:pt x="11832881" y="1152175"/>
                  </a:lnTo>
                  <a:lnTo>
                    <a:pt x="11786940" y="1168610"/>
                  </a:lnTo>
                  <a:lnTo>
                    <a:pt x="11740782" y="1184722"/>
                  </a:lnTo>
                  <a:lnTo>
                    <a:pt x="11694411" y="1200512"/>
                  </a:lnTo>
                  <a:lnTo>
                    <a:pt x="11647834" y="1215980"/>
                  </a:lnTo>
                  <a:lnTo>
                    <a:pt x="11601055" y="1231126"/>
                  </a:lnTo>
                  <a:lnTo>
                    <a:pt x="11554079" y="1245952"/>
                  </a:lnTo>
                  <a:lnTo>
                    <a:pt x="11506910" y="1260457"/>
                  </a:lnTo>
                  <a:lnTo>
                    <a:pt x="11459555" y="1274642"/>
                  </a:lnTo>
                  <a:lnTo>
                    <a:pt x="11412017" y="1288509"/>
                  </a:lnTo>
                  <a:lnTo>
                    <a:pt x="11364303" y="1302056"/>
                  </a:lnTo>
                  <a:lnTo>
                    <a:pt x="11316416" y="1315285"/>
                  </a:lnTo>
                  <a:lnTo>
                    <a:pt x="11268362" y="1328197"/>
                  </a:lnTo>
                  <a:lnTo>
                    <a:pt x="11220147" y="1340792"/>
                  </a:lnTo>
                  <a:lnTo>
                    <a:pt x="11171774" y="1353070"/>
                  </a:lnTo>
                  <a:lnTo>
                    <a:pt x="11123248" y="1365031"/>
                  </a:lnTo>
                  <a:lnTo>
                    <a:pt x="11074576" y="1376678"/>
                  </a:lnTo>
                  <a:lnTo>
                    <a:pt x="11025762" y="1388009"/>
                  </a:lnTo>
                  <a:lnTo>
                    <a:pt x="10976810" y="1399026"/>
                  </a:lnTo>
                  <a:lnTo>
                    <a:pt x="10927726" y="1409729"/>
                  </a:lnTo>
                  <a:lnTo>
                    <a:pt x="10878515" y="1420119"/>
                  </a:lnTo>
                  <a:lnTo>
                    <a:pt x="10829182" y="1430195"/>
                  </a:lnTo>
                  <a:lnTo>
                    <a:pt x="10779731" y="1439960"/>
                  </a:lnTo>
                  <a:lnTo>
                    <a:pt x="10730169" y="1449413"/>
                  </a:lnTo>
                  <a:lnTo>
                    <a:pt x="10680499" y="1458554"/>
                  </a:lnTo>
                  <a:lnTo>
                    <a:pt x="10630726" y="1467385"/>
                  </a:lnTo>
                  <a:lnTo>
                    <a:pt x="10580857" y="1475905"/>
                  </a:lnTo>
                  <a:lnTo>
                    <a:pt x="10530895" y="1484116"/>
                  </a:lnTo>
                  <a:lnTo>
                    <a:pt x="10480846" y="1492017"/>
                  </a:lnTo>
                  <a:lnTo>
                    <a:pt x="10430715" y="1499610"/>
                  </a:lnTo>
                  <a:lnTo>
                    <a:pt x="10380506" y="1506895"/>
                  </a:lnTo>
                  <a:lnTo>
                    <a:pt x="10330225" y="1513873"/>
                  </a:lnTo>
                  <a:lnTo>
                    <a:pt x="10279877" y="1520543"/>
                  </a:lnTo>
                  <a:lnTo>
                    <a:pt x="10229466" y="1526907"/>
                  </a:lnTo>
                  <a:lnTo>
                    <a:pt x="10178998" y="1532965"/>
                  </a:lnTo>
                  <a:lnTo>
                    <a:pt x="10128478" y="1538718"/>
                  </a:lnTo>
                  <a:lnTo>
                    <a:pt x="10077910" y="1544166"/>
                  </a:lnTo>
                  <a:lnTo>
                    <a:pt x="10027300" y="1549309"/>
                  </a:lnTo>
                  <a:lnTo>
                    <a:pt x="9976653" y="1554149"/>
                  </a:lnTo>
                  <a:lnTo>
                    <a:pt x="9925973" y="1558685"/>
                  </a:lnTo>
                  <a:lnTo>
                    <a:pt x="9875266" y="1562919"/>
                  </a:lnTo>
                  <a:lnTo>
                    <a:pt x="9824536" y="1566851"/>
                  </a:lnTo>
                  <a:lnTo>
                    <a:pt x="9773789" y="1570480"/>
                  </a:lnTo>
                  <a:lnTo>
                    <a:pt x="9723029" y="1573809"/>
                  </a:lnTo>
                  <a:lnTo>
                    <a:pt x="9672262" y="1576837"/>
                  </a:lnTo>
                  <a:lnTo>
                    <a:pt x="9621493" y="1579565"/>
                  </a:lnTo>
                  <a:lnTo>
                    <a:pt x="9570726" y="1581994"/>
                  </a:lnTo>
                  <a:lnTo>
                    <a:pt x="9519966" y="1584123"/>
                  </a:lnTo>
                  <a:lnTo>
                    <a:pt x="9469219" y="1585954"/>
                  </a:lnTo>
                  <a:lnTo>
                    <a:pt x="9418490" y="1587487"/>
                  </a:lnTo>
                  <a:lnTo>
                    <a:pt x="9367782" y="1588723"/>
                  </a:lnTo>
                  <a:lnTo>
                    <a:pt x="9317103" y="1589661"/>
                  </a:lnTo>
                  <a:lnTo>
                    <a:pt x="9266456" y="1590304"/>
                  </a:lnTo>
                  <a:lnTo>
                    <a:pt x="9215846" y="1590650"/>
                  </a:lnTo>
                  <a:lnTo>
                    <a:pt x="9165279" y="1590702"/>
                  </a:lnTo>
                  <a:lnTo>
                    <a:pt x="9114759" y="1590458"/>
                  </a:lnTo>
                  <a:lnTo>
                    <a:pt x="9064291" y="1589921"/>
                  </a:lnTo>
                  <a:lnTo>
                    <a:pt x="9013881" y="1589089"/>
                  </a:lnTo>
                  <a:lnTo>
                    <a:pt x="8963534" y="1587965"/>
                  </a:lnTo>
                  <a:lnTo>
                    <a:pt x="8913253" y="1586548"/>
                  </a:lnTo>
                  <a:lnTo>
                    <a:pt x="8863046" y="1584839"/>
                  </a:lnTo>
                  <a:lnTo>
                    <a:pt x="8812915" y="1582838"/>
                  </a:lnTo>
                  <a:lnTo>
                    <a:pt x="8762867" y="1580546"/>
                  </a:lnTo>
                  <a:lnTo>
                    <a:pt x="8712906" y="1577964"/>
                  </a:lnTo>
                  <a:lnTo>
                    <a:pt x="8663037" y="1575092"/>
                  </a:lnTo>
                  <a:lnTo>
                    <a:pt x="8613266" y="1571930"/>
                  </a:lnTo>
                  <a:lnTo>
                    <a:pt x="8563597" y="1568480"/>
                  </a:lnTo>
                  <a:lnTo>
                    <a:pt x="8514035" y="1564741"/>
                  </a:lnTo>
                  <a:lnTo>
                    <a:pt x="8464586" y="1560714"/>
                  </a:lnTo>
                  <a:lnTo>
                    <a:pt x="8415254" y="1556401"/>
                  </a:lnTo>
                  <a:lnTo>
                    <a:pt x="8366044" y="1551800"/>
                  </a:lnTo>
                  <a:lnTo>
                    <a:pt x="8316961" y="1546913"/>
                  </a:lnTo>
                  <a:lnTo>
                    <a:pt x="8268011" y="1541740"/>
                  </a:lnTo>
                  <a:lnTo>
                    <a:pt x="8219198" y="1536283"/>
                  </a:lnTo>
                  <a:lnTo>
                    <a:pt x="8170527" y="1530540"/>
                  </a:lnTo>
                  <a:lnTo>
                    <a:pt x="8122003" y="1524514"/>
                  </a:lnTo>
                  <a:lnTo>
                    <a:pt x="8073632" y="1518204"/>
                  </a:lnTo>
                  <a:lnTo>
                    <a:pt x="8025417" y="1511611"/>
                  </a:lnTo>
                  <a:lnTo>
                    <a:pt x="7977365" y="1504736"/>
                  </a:lnTo>
                  <a:lnTo>
                    <a:pt x="7929480" y="1497578"/>
                  </a:lnTo>
                  <a:lnTo>
                    <a:pt x="7881767" y="1490139"/>
                  </a:lnTo>
                  <a:lnTo>
                    <a:pt x="7834231" y="1482420"/>
                  </a:lnTo>
                  <a:lnTo>
                    <a:pt x="7786878" y="1474419"/>
                  </a:lnTo>
                  <a:lnTo>
                    <a:pt x="7738102" y="1465911"/>
                  </a:lnTo>
                  <a:lnTo>
                    <a:pt x="7640468" y="1448268"/>
                  </a:lnTo>
                  <a:lnTo>
                    <a:pt x="7542730" y="1429817"/>
                  </a:lnTo>
                  <a:lnTo>
                    <a:pt x="7444891" y="1410588"/>
                  </a:lnTo>
                  <a:lnTo>
                    <a:pt x="7346956" y="1390615"/>
                  </a:lnTo>
                  <a:lnTo>
                    <a:pt x="7248928" y="1369929"/>
                  </a:lnTo>
                  <a:lnTo>
                    <a:pt x="7150812" y="1348563"/>
                  </a:lnTo>
                  <a:lnTo>
                    <a:pt x="7052613" y="1326549"/>
                  </a:lnTo>
                  <a:lnTo>
                    <a:pt x="6954334" y="1303918"/>
                  </a:lnTo>
                  <a:lnTo>
                    <a:pt x="6855980" y="1280704"/>
                  </a:lnTo>
                  <a:lnTo>
                    <a:pt x="6757555" y="1256937"/>
                  </a:lnTo>
                  <a:lnTo>
                    <a:pt x="6609794" y="1220322"/>
                  </a:lnTo>
                  <a:lnTo>
                    <a:pt x="6461898" y="1182646"/>
                  </a:lnTo>
                  <a:lnTo>
                    <a:pt x="6313880" y="1144018"/>
                  </a:lnTo>
                  <a:lnTo>
                    <a:pt x="6116360" y="1091217"/>
                  </a:lnTo>
                  <a:lnTo>
                    <a:pt x="5918684" y="1037173"/>
                  </a:lnTo>
                  <a:lnTo>
                    <a:pt x="5671422" y="968259"/>
                  </a:lnTo>
                  <a:lnTo>
                    <a:pt x="4632356" y="673291"/>
                  </a:lnTo>
                  <a:lnTo>
                    <a:pt x="4335773" y="590842"/>
                  </a:lnTo>
                  <a:lnTo>
                    <a:pt x="4138233" y="537158"/>
                  </a:lnTo>
                  <a:lnTo>
                    <a:pt x="3940879" y="484797"/>
                  </a:lnTo>
                  <a:lnTo>
                    <a:pt x="3793006" y="446551"/>
                  </a:lnTo>
                  <a:lnTo>
                    <a:pt x="3645271" y="409303"/>
                  </a:lnTo>
                  <a:lnTo>
                    <a:pt x="3497689" y="373160"/>
                  </a:lnTo>
                  <a:lnTo>
                    <a:pt x="3399392" y="349734"/>
                  </a:lnTo>
                  <a:lnTo>
                    <a:pt x="3301174" y="326879"/>
                  </a:lnTo>
                  <a:lnTo>
                    <a:pt x="3203039" y="304628"/>
                  </a:lnTo>
                  <a:lnTo>
                    <a:pt x="3104991" y="283014"/>
                  </a:lnTo>
                  <a:lnTo>
                    <a:pt x="3007034" y="262067"/>
                  </a:lnTo>
                  <a:lnTo>
                    <a:pt x="2909172" y="241822"/>
                  </a:lnTo>
                  <a:lnTo>
                    <a:pt x="2811410" y="222308"/>
                  </a:lnTo>
                  <a:lnTo>
                    <a:pt x="2713753" y="203560"/>
                  </a:lnTo>
                  <a:lnTo>
                    <a:pt x="2616204" y="185608"/>
                  </a:lnTo>
                  <a:lnTo>
                    <a:pt x="2518767" y="168485"/>
                  </a:lnTo>
                  <a:lnTo>
                    <a:pt x="2421447" y="152222"/>
                  </a:lnTo>
                  <a:lnTo>
                    <a:pt x="2324248" y="136853"/>
                  </a:lnTo>
                  <a:lnTo>
                    <a:pt x="2227175" y="122410"/>
                  </a:lnTo>
                  <a:lnTo>
                    <a:pt x="2130231" y="108923"/>
                  </a:lnTo>
                  <a:lnTo>
                    <a:pt x="2033421" y="96426"/>
                  </a:lnTo>
                  <a:lnTo>
                    <a:pt x="1936750" y="84950"/>
                  </a:lnTo>
                  <a:lnTo>
                    <a:pt x="1888467" y="79606"/>
                  </a:lnTo>
                  <a:lnTo>
                    <a:pt x="1840221" y="74528"/>
                  </a:lnTo>
                  <a:lnTo>
                    <a:pt x="1792011" y="69722"/>
                  </a:lnTo>
                  <a:lnTo>
                    <a:pt x="1743838" y="65192"/>
                  </a:lnTo>
                  <a:lnTo>
                    <a:pt x="1695704" y="60941"/>
                  </a:lnTo>
                  <a:lnTo>
                    <a:pt x="1647607" y="56974"/>
                  </a:lnTo>
                  <a:lnTo>
                    <a:pt x="1599549" y="53294"/>
                  </a:lnTo>
                  <a:lnTo>
                    <a:pt x="1551531" y="49905"/>
                  </a:lnTo>
                  <a:lnTo>
                    <a:pt x="1503553" y="46812"/>
                  </a:lnTo>
                  <a:lnTo>
                    <a:pt x="1451758" y="41342"/>
                  </a:lnTo>
                  <a:lnTo>
                    <a:pt x="1400026" y="36186"/>
                  </a:lnTo>
                  <a:lnTo>
                    <a:pt x="1348357" y="31349"/>
                  </a:lnTo>
                  <a:lnTo>
                    <a:pt x="1296752" y="26837"/>
                  </a:lnTo>
                  <a:lnTo>
                    <a:pt x="1245210" y="22655"/>
                  </a:lnTo>
                  <a:lnTo>
                    <a:pt x="1193734" y="18809"/>
                  </a:lnTo>
                  <a:lnTo>
                    <a:pt x="1142323" y="15303"/>
                  </a:lnTo>
                  <a:lnTo>
                    <a:pt x="1090978" y="12145"/>
                  </a:lnTo>
                  <a:lnTo>
                    <a:pt x="1039701" y="9338"/>
                  </a:lnTo>
                  <a:lnTo>
                    <a:pt x="988491" y="6888"/>
                  </a:lnTo>
                  <a:lnTo>
                    <a:pt x="937350" y="4801"/>
                  </a:lnTo>
                  <a:lnTo>
                    <a:pt x="886277" y="3083"/>
                  </a:lnTo>
                  <a:lnTo>
                    <a:pt x="835275" y="1738"/>
                  </a:lnTo>
                  <a:lnTo>
                    <a:pt x="784343" y="772"/>
                  </a:lnTo>
                  <a:lnTo>
                    <a:pt x="733482" y="191"/>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DM Sans" pitchFamily="2" charset="77"/>
                <a:ea typeface="+mn-ea"/>
                <a:cs typeface="+mn-cs"/>
              </a:endParaRPr>
            </a:p>
          </p:txBody>
        </p:sp>
        <p:pic>
          <p:nvPicPr>
            <p:cNvPr id="4204" name="Google Shape;4204;p4">
              <a:extLst>
                <a:ext uri="{FF2B5EF4-FFF2-40B4-BE49-F238E27FC236}">
                  <a16:creationId xmlns:a16="http://schemas.microsoft.com/office/drawing/2014/main" id="{1C6329BD-6B99-9C24-50F2-AE8550A550BE}"/>
                </a:ext>
              </a:extLst>
            </p:cNvPr>
            <p:cNvPicPr preferRelativeResize="0"/>
            <p:nvPr/>
          </p:nvPicPr>
          <p:blipFill rotWithShape="1">
            <a:blip r:embed="rId4">
              <a:alphaModFix/>
            </a:blip>
            <a:srcRect/>
            <a:stretch/>
          </p:blipFill>
          <p:spPr>
            <a:xfrm>
              <a:off x="314325" y="5562599"/>
              <a:ext cx="2028825" cy="914400"/>
            </a:xfrm>
            <a:prstGeom prst="rect">
              <a:avLst/>
            </a:prstGeom>
            <a:noFill/>
            <a:ln>
              <a:noFill/>
            </a:ln>
          </p:spPr>
        </p:pic>
      </p:grpSp>
      <p:sp>
        <p:nvSpPr>
          <p:cNvPr id="4205" name="Google Shape;4205;p4">
            <a:extLst>
              <a:ext uri="{FF2B5EF4-FFF2-40B4-BE49-F238E27FC236}">
                <a16:creationId xmlns:a16="http://schemas.microsoft.com/office/drawing/2014/main" id="{70B56975-393D-A949-949A-049D6DB906E5}"/>
              </a:ext>
            </a:extLst>
          </p:cNvPr>
          <p:cNvSpPr txBox="1">
            <a:spLocks noGrp="1"/>
          </p:cNvSpPr>
          <p:nvPr>
            <p:ph type="title"/>
          </p:nvPr>
        </p:nvSpPr>
        <p:spPr>
          <a:xfrm>
            <a:off x="913023" y="2450262"/>
            <a:ext cx="7214976" cy="567453"/>
          </a:xfrm>
          <a:prstGeom prst="rect">
            <a:avLst/>
          </a:prstGeom>
          <a:noFill/>
          <a:ln>
            <a:noFill/>
          </a:ln>
        </p:spPr>
        <p:txBody>
          <a:bodyPr spcFirstLastPara="1" wrap="square" lIns="0" tIns="13325" rIns="0" bIns="0" anchor="t" anchorCtr="0">
            <a:spAutoFit/>
          </a:bodyPr>
          <a:lstStyle/>
          <a:p>
            <a:pPr marL="12700" lvl="0" indent="0" algn="l" rtl="0">
              <a:lnSpc>
                <a:spcPct val="100000"/>
              </a:lnSpc>
              <a:spcBef>
                <a:spcPts val="0"/>
              </a:spcBef>
              <a:spcAft>
                <a:spcPts val="0"/>
              </a:spcAft>
              <a:buNone/>
            </a:pPr>
            <a:r>
              <a:rPr lang="en-US" sz="3600" b="1" dirty="0">
                <a:solidFill>
                  <a:schemeClr val="accent1"/>
                </a:solidFill>
                <a:latin typeface="DM Sans"/>
                <a:ea typeface="DM Sans"/>
                <a:cs typeface="DM Sans"/>
                <a:sym typeface="DM Sans"/>
              </a:rPr>
              <a:t>Reviewing September Data</a:t>
            </a:r>
            <a:endParaRPr sz="3600" b="1" dirty="0">
              <a:solidFill>
                <a:schemeClr val="accent1"/>
              </a:solidFill>
              <a:latin typeface="DM Sans"/>
              <a:ea typeface="DM Sans"/>
              <a:cs typeface="DM Sans"/>
              <a:sym typeface="DM Sans"/>
            </a:endParaRPr>
          </a:p>
        </p:txBody>
      </p:sp>
      <p:sp>
        <p:nvSpPr>
          <p:cNvPr id="4206" name="Google Shape;4206;p4">
            <a:extLst>
              <a:ext uri="{FF2B5EF4-FFF2-40B4-BE49-F238E27FC236}">
                <a16:creationId xmlns:a16="http://schemas.microsoft.com/office/drawing/2014/main" id="{A8604A63-6D93-A986-30B8-EE77065818F0}"/>
              </a:ext>
            </a:extLst>
          </p:cNvPr>
          <p:cNvSpPr txBox="1"/>
          <p:nvPr/>
        </p:nvSpPr>
        <p:spPr>
          <a:xfrm>
            <a:off x="12003658" y="6434454"/>
            <a:ext cx="118110" cy="197490"/>
          </a:xfrm>
          <a:prstGeom prst="rect">
            <a:avLst/>
          </a:prstGeom>
          <a:noFill/>
          <a:ln>
            <a:noFill/>
          </a:ln>
        </p:spPr>
        <p:txBody>
          <a:bodyPr spcFirstLastPara="1" wrap="square" lIns="0" tIns="12700" rIns="0" bIns="0" anchor="t" anchorCtr="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919396"/>
                </a:solidFill>
                <a:effectLst/>
                <a:uLnTx/>
                <a:uFillTx/>
                <a:latin typeface="DM Sans" pitchFamily="2" charset="77"/>
                <a:ea typeface="+mn-ea"/>
                <a:cs typeface="+mn-cs"/>
                <a:sym typeface="Arial"/>
              </a:rPr>
              <a:t>4</a:t>
            </a:r>
            <a:endParaRPr kumimoji="0" sz="1200" b="0" i="0" u="none" strike="noStrike" kern="1200" cap="none" spc="0" normalizeH="0" baseline="0" noProof="0">
              <a:ln>
                <a:noFill/>
              </a:ln>
              <a:solidFill>
                <a:prstClr val="black"/>
              </a:solidFill>
              <a:effectLst/>
              <a:uLnTx/>
              <a:uFillTx/>
              <a:latin typeface="DM Sans" pitchFamily="2" charset="77"/>
              <a:ea typeface="+mn-ea"/>
              <a:cs typeface="+mn-cs"/>
              <a:sym typeface="Arial"/>
            </a:endParaRPr>
          </a:p>
        </p:txBody>
      </p:sp>
      <p:sp>
        <p:nvSpPr>
          <p:cNvPr id="4207" name="Google Shape;4207;p4">
            <a:extLst>
              <a:ext uri="{FF2B5EF4-FFF2-40B4-BE49-F238E27FC236}">
                <a16:creationId xmlns:a16="http://schemas.microsoft.com/office/drawing/2014/main" id="{C1C98E5F-2AD8-CCF6-99A3-147E6F50F4FD}"/>
              </a:ext>
            </a:extLst>
          </p:cNvPr>
          <p:cNvSpPr txBox="1"/>
          <p:nvPr/>
        </p:nvSpPr>
        <p:spPr>
          <a:xfrm>
            <a:off x="78739" y="6434454"/>
            <a:ext cx="2623820" cy="197490"/>
          </a:xfrm>
          <a:prstGeom prst="rect">
            <a:avLst/>
          </a:prstGeom>
          <a:noFill/>
          <a:ln>
            <a:noFill/>
          </a:ln>
        </p:spPr>
        <p:txBody>
          <a:bodyPr spcFirstLastPara="1" wrap="square" lIns="0" tIns="12700" rIns="0" bIns="0" anchor="t" anchorCtr="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919396"/>
                </a:solidFill>
                <a:effectLst/>
                <a:uLnTx/>
                <a:uFillTx/>
                <a:latin typeface="DM Sans" pitchFamily="2" charset="77"/>
                <a:ea typeface="+mn-ea"/>
                <a:cs typeface="+mn-cs"/>
                <a:sym typeface="Arial"/>
              </a:rPr>
              <a:t>Illinois Perinatal Quality Collaborative</a:t>
            </a:r>
            <a:endParaRPr kumimoji="0" sz="1200" b="0" i="0" u="none" strike="noStrike" kern="1200" cap="none" spc="0" normalizeH="0" baseline="0" noProof="0">
              <a:ln>
                <a:noFill/>
              </a:ln>
              <a:solidFill>
                <a:prstClr val="black"/>
              </a:solidFill>
              <a:effectLst/>
              <a:uLnTx/>
              <a:uFillTx/>
              <a:latin typeface="DM Sans" pitchFamily="2" charset="77"/>
              <a:ea typeface="+mn-ea"/>
              <a:cs typeface="+mn-cs"/>
              <a:sym typeface="Arial"/>
            </a:endParaRPr>
          </a:p>
        </p:txBody>
      </p:sp>
    </p:spTree>
    <p:extLst>
      <p:ext uri="{BB962C8B-B14F-4D97-AF65-F5344CB8AC3E}">
        <p14:creationId xmlns:p14="http://schemas.microsoft.com/office/powerpoint/2010/main" val="167802610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83FB54-81C4-7556-1EA8-91DEF11F79E3}"/>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ADA66E7A-9942-ACBC-0FAA-5839876C2EFC}"/>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C1E2C208-A368-B036-CD38-24D61E06DAE0}"/>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cxnSp>
        <p:nvCxnSpPr>
          <p:cNvPr id="4" name="Google Shape;127;p3">
            <a:extLst>
              <a:ext uri="{FF2B5EF4-FFF2-40B4-BE49-F238E27FC236}">
                <a16:creationId xmlns:a16="http://schemas.microsoft.com/office/drawing/2014/main" id="{860C483A-EB98-6F63-7C38-19BADE859D25}"/>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ECC2B37F-F129-BC63-330D-F71B64586386}"/>
              </a:ext>
            </a:extLst>
          </p:cNvPr>
          <p:cNvSpPr txBox="1"/>
          <p:nvPr/>
        </p:nvSpPr>
        <p:spPr>
          <a:xfrm>
            <a:off x="146082" y="-143678"/>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Structure Measures</a:t>
            </a:r>
          </a:p>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lang="en-US" sz="2800" b="1" i="1" kern="0" dirty="0">
                <a:solidFill>
                  <a:srgbClr val="1C498B"/>
                </a:solidFill>
              </a:rPr>
              <a:t>Clinical Staff Education</a:t>
            </a:r>
            <a:endParaRPr kumimoji="0" lang="en-US" sz="2800" b="1" i="1" u="none" strike="noStrike" kern="0" cap="none" spc="0" normalizeH="0" baseline="0" noProof="0" dirty="0">
              <a:ln>
                <a:noFill/>
              </a:ln>
              <a:solidFill>
                <a:srgbClr val="1C498B"/>
              </a:solidFill>
              <a:effectLst/>
              <a:uLnTx/>
              <a:uFillTx/>
              <a:latin typeface="Arial"/>
              <a:cs typeface="Arial"/>
              <a:sym typeface="Arial"/>
            </a:endParaRPr>
          </a:p>
        </p:txBody>
      </p:sp>
      <p:grpSp>
        <p:nvGrpSpPr>
          <p:cNvPr id="14" name="Google Shape;137;p3">
            <a:extLst>
              <a:ext uri="{FF2B5EF4-FFF2-40B4-BE49-F238E27FC236}">
                <a16:creationId xmlns:a16="http://schemas.microsoft.com/office/drawing/2014/main" id="{A5E8C039-1ABF-25AE-888B-709DEDFB080B}"/>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6A3138BD-0828-381E-0447-01F0394F2C58}"/>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C164398F-712D-7056-63F9-BC36AC1CCFFB}"/>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sp>
        <p:nvSpPr>
          <p:cNvPr id="8" name="TextBox 7">
            <a:extLst>
              <a:ext uri="{FF2B5EF4-FFF2-40B4-BE49-F238E27FC236}">
                <a16:creationId xmlns:a16="http://schemas.microsoft.com/office/drawing/2014/main" id="{482135C5-1D4B-0281-CB50-4C2D8E21CB64}"/>
              </a:ext>
            </a:extLst>
          </p:cNvPr>
          <p:cNvSpPr txBox="1"/>
          <p:nvPr/>
        </p:nvSpPr>
        <p:spPr>
          <a:xfrm>
            <a:off x="907198" y="1555287"/>
            <a:ext cx="425620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Educate all OB clinical staff on PMH conditions</a:t>
            </a:r>
          </a:p>
        </p:txBody>
      </p:sp>
      <p:graphicFrame>
        <p:nvGraphicFramePr>
          <p:cNvPr id="6" name="Chart 5">
            <a:extLst>
              <a:ext uri="{FF2B5EF4-FFF2-40B4-BE49-F238E27FC236}">
                <a16:creationId xmlns:a16="http://schemas.microsoft.com/office/drawing/2014/main" id="{1B7D08FF-6500-BCF8-3FA3-694963DF7198}"/>
              </a:ext>
            </a:extLst>
          </p:cNvPr>
          <p:cNvGraphicFramePr>
            <a:graphicFrameLocks/>
          </p:cNvGraphicFramePr>
          <p:nvPr>
            <p:extLst>
              <p:ext uri="{D42A27DB-BD31-4B8C-83A1-F6EECF244321}">
                <p14:modId xmlns:p14="http://schemas.microsoft.com/office/powerpoint/2010/main" val="3690540359"/>
              </p:ext>
            </p:extLst>
          </p:nvPr>
        </p:nvGraphicFramePr>
        <p:xfrm>
          <a:off x="287867" y="2302857"/>
          <a:ext cx="5494866" cy="388093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Chart 9">
            <a:extLst>
              <a:ext uri="{FF2B5EF4-FFF2-40B4-BE49-F238E27FC236}">
                <a16:creationId xmlns:a16="http://schemas.microsoft.com/office/drawing/2014/main" id="{7BDED55C-479A-2D9C-9F90-4E4F4E2B921A}"/>
              </a:ext>
            </a:extLst>
          </p:cNvPr>
          <p:cNvGraphicFramePr>
            <a:graphicFrameLocks/>
          </p:cNvGraphicFramePr>
          <p:nvPr>
            <p:extLst>
              <p:ext uri="{D42A27DB-BD31-4B8C-83A1-F6EECF244321}">
                <p14:modId xmlns:p14="http://schemas.microsoft.com/office/powerpoint/2010/main" val="1333336343"/>
              </p:ext>
            </p:extLst>
          </p:nvPr>
        </p:nvGraphicFramePr>
        <p:xfrm>
          <a:off x="6409268" y="2458093"/>
          <a:ext cx="5000459" cy="3588758"/>
        </p:xfrm>
        <a:graphic>
          <a:graphicData uri="http://schemas.openxmlformats.org/drawingml/2006/chart">
            <c:chart xmlns:c="http://schemas.openxmlformats.org/drawingml/2006/chart" xmlns:r="http://schemas.openxmlformats.org/officeDocument/2006/relationships" r:id="rId6"/>
          </a:graphicData>
        </a:graphic>
      </p:graphicFrame>
      <p:sp>
        <p:nvSpPr>
          <p:cNvPr id="11" name="TextBox 10">
            <a:extLst>
              <a:ext uri="{FF2B5EF4-FFF2-40B4-BE49-F238E27FC236}">
                <a16:creationId xmlns:a16="http://schemas.microsoft.com/office/drawing/2014/main" id="{D79BA280-E15D-58DA-799E-F3B5E504551C}"/>
              </a:ext>
            </a:extLst>
          </p:cNvPr>
          <p:cNvSpPr txBox="1"/>
          <p:nvPr/>
        </p:nvSpPr>
        <p:spPr>
          <a:xfrm>
            <a:off x="6781395" y="1585526"/>
            <a:ext cx="425620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Educate all </a:t>
            </a:r>
            <a:r>
              <a:rPr lang="en-US" sz="2400" dirty="0">
                <a:solidFill>
                  <a:prstClr val="black"/>
                </a:solidFill>
                <a:latin typeface="Calibri"/>
              </a:rPr>
              <a:t>ER</a:t>
            </a:r>
            <a:r>
              <a:rPr kumimoji="0" lang="en-US" sz="2400" b="0" i="0" u="none" strike="noStrike" kern="1200" cap="none" spc="0" normalizeH="0" baseline="0" noProof="0" dirty="0">
                <a:ln>
                  <a:noFill/>
                </a:ln>
                <a:solidFill>
                  <a:prstClr val="black"/>
                </a:solidFill>
                <a:effectLst/>
                <a:uLnTx/>
                <a:uFillTx/>
                <a:latin typeface="Calibri"/>
                <a:ea typeface="+mn-ea"/>
                <a:cs typeface="+mn-cs"/>
              </a:rPr>
              <a:t> clinical staff on PMH conditions</a:t>
            </a:r>
          </a:p>
        </p:txBody>
      </p:sp>
    </p:spTree>
    <p:extLst>
      <p:ext uri="{BB962C8B-B14F-4D97-AF65-F5344CB8AC3E}">
        <p14:creationId xmlns:p14="http://schemas.microsoft.com/office/powerpoint/2010/main" val="343162325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E7F122-A77D-EF7D-7E59-737F928DC822}"/>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80F4FF77-4979-0E88-62A3-C3216C93F76E}"/>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A023227C-C0D1-C80D-1F2E-2235FC61CB55}"/>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cxnSp>
        <p:nvCxnSpPr>
          <p:cNvPr id="4" name="Google Shape;127;p3">
            <a:extLst>
              <a:ext uri="{FF2B5EF4-FFF2-40B4-BE49-F238E27FC236}">
                <a16:creationId xmlns:a16="http://schemas.microsoft.com/office/drawing/2014/main" id="{C932769D-BD2D-CEDD-CCA5-F23AD8B7E46C}"/>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76077EF4-CA7E-C375-A6D3-7A50FE657BC3}"/>
              </a:ext>
            </a:extLst>
          </p:cNvPr>
          <p:cNvSpPr txBox="1"/>
          <p:nvPr/>
        </p:nvSpPr>
        <p:spPr>
          <a:xfrm>
            <a:off x="179949" y="25062"/>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Structure Measures</a:t>
            </a:r>
          </a:p>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lang="en-US" sz="2800" b="1" i="1" kern="0" dirty="0">
                <a:solidFill>
                  <a:srgbClr val="1C498B"/>
                </a:solidFill>
              </a:rPr>
              <a:t>Patient Education</a:t>
            </a:r>
            <a:endParaRPr kumimoji="0" lang="en-US" sz="2800" b="0" i="1" u="none" strike="noStrike" kern="0" cap="none" spc="0" normalizeH="0" baseline="0" noProof="0" dirty="0">
              <a:ln>
                <a:noFill/>
              </a:ln>
              <a:solidFill>
                <a:srgbClr val="1C498B"/>
              </a:solidFill>
              <a:effectLst/>
              <a:uLnTx/>
              <a:uFillTx/>
              <a:latin typeface="Calibri"/>
              <a:cs typeface="Arial"/>
              <a:sym typeface="Arial"/>
            </a:endParaRPr>
          </a:p>
        </p:txBody>
      </p:sp>
      <p:grpSp>
        <p:nvGrpSpPr>
          <p:cNvPr id="14" name="Google Shape;137;p3">
            <a:extLst>
              <a:ext uri="{FF2B5EF4-FFF2-40B4-BE49-F238E27FC236}">
                <a16:creationId xmlns:a16="http://schemas.microsoft.com/office/drawing/2014/main" id="{57237F64-8E5F-57A3-FBF1-D6D1C78A219F}"/>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FB3AFE8F-80AD-2ADC-B65D-92ABD27A0006}"/>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642EAD38-9469-B82A-92CE-91FAED2756A0}"/>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sp>
        <p:nvSpPr>
          <p:cNvPr id="8" name="TextBox 7">
            <a:extLst>
              <a:ext uri="{FF2B5EF4-FFF2-40B4-BE49-F238E27FC236}">
                <a16:creationId xmlns:a16="http://schemas.microsoft.com/office/drawing/2014/main" id="{81BD8DB2-4200-6853-643E-0707D90D02FA}"/>
              </a:ext>
            </a:extLst>
          </p:cNvPr>
          <p:cNvSpPr txBox="1"/>
          <p:nvPr/>
        </p:nvSpPr>
        <p:spPr>
          <a:xfrm>
            <a:off x="425975" y="1424974"/>
            <a:ext cx="512233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Provide postpartum patients education on PMH conditions warning signs</a:t>
            </a:r>
          </a:p>
        </p:txBody>
      </p:sp>
      <p:graphicFrame>
        <p:nvGraphicFramePr>
          <p:cNvPr id="11" name="Chart 10">
            <a:extLst>
              <a:ext uri="{FF2B5EF4-FFF2-40B4-BE49-F238E27FC236}">
                <a16:creationId xmlns:a16="http://schemas.microsoft.com/office/drawing/2014/main" id="{E4207195-6093-E0E5-3534-AC3C79C8D221}"/>
              </a:ext>
            </a:extLst>
          </p:cNvPr>
          <p:cNvGraphicFramePr>
            <a:graphicFrameLocks/>
          </p:cNvGraphicFramePr>
          <p:nvPr>
            <p:extLst>
              <p:ext uri="{D42A27DB-BD31-4B8C-83A1-F6EECF244321}">
                <p14:modId xmlns:p14="http://schemas.microsoft.com/office/powerpoint/2010/main" val="2018547002"/>
              </p:ext>
            </p:extLst>
          </p:nvPr>
        </p:nvGraphicFramePr>
        <p:xfrm>
          <a:off x="242352" y="2267962"/>
          <a:ext cx="5489580" cy="408292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Chart 5">
            <a:extLst>
              <a:ext uri="{FF2B5EF4-FFF2-40B4-BE49-F238E27FC236}">
                <a16:creationId xmlns:a16="http://schemas.microsoft.com/office/drawing/2014/main" id="{621DA364-48A0-CC84-8D13-DA3E4E7C0997}"/>
              </a:ext>
            </a:extLst>
          </p:cNvPr>
          <p:cNvGraphicFramePr>
            <a:graphicFrameLocks/>
          </p:cNvGraphicFramePr>
          <p:nvPr>
            <p:extLst>
              <p:ext uri="{D42A27DB-BD31-4B8C-83A1-F6EECF244321}">
                <p14:modId xmlns:p14="http://schemas.microsoft.com/office/powerpoint/2010/main" val="3915789921"/>
              </p:ext>
            </p:extLst>
          </p:nvPr>
        </p:nvGraphicFramePr>
        <p:xfrm>
          <a:off x="5985933" y="2371317"/>
          <a:ext cx="5757333" cy="3826283"/>
        </p:xfrm>
        <a:graphic>
          <a:graphicData uri="http://schemas.openxmlformats.org/drawingml/2006/chart">
            <c:chart xmlns:c="http://schemas.openxmlformats.org/drawingml/2006/chart" xmlns:r="http://schemas.openxmlformats.org/officeDocument/2006/relationships" r:id="rId6"/>
          </a:graphicData>
        </a:graphic>
      </p:graphicFrame>
      <p:sp>
        <p:nvSpPr>
          <p:cNvPr id="9" name="TextBox 8">
            <a:extLst>
              <a:ext uri="{FF2B5EF4-FFF2-40B4-BE49-F238E27FC236}">
                <a16:creationId xmlns:a16="http://schemas.microsoft.com/office/drawing/2014/main" id="{43C47ADE-8F1A-FADB-D084-2E0ABFDB95C8}"/>
              </a:ext>
            </a:extLst>
          </p:cNvPr>
          <p:cNvSpPr txBox="1"/>
          <p:nvPr/>
        </p:nvSpPr>
        <p:spPr>
          <a:xfrm>
            <a:off x="5757332" y="1483154"/>
            <a:ext cx="626533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Establish a process to share PMH patient education resources with outpatient settings</a:t>
            </a:r>
          </a:p>
        </p:txBody>
      </p:sp>
    </p:spTree>
    <p:extLst>
      <p:ext uri="{BB962C8B-B14F-4D97-AF65-F5344CB8AC3E}">
        <p14:creationId xmlns:p14="http://schemas.microsoft.com/office/powerpoint/2010/main" val="290964560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8234F1-0E92-A15F-9B4A-894DC6F0E3A2}"/>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E8F3458E-2EA2-182C-5215-6A61E2978FE0}"/>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0736031F-71AE-65A1-B877-2E58FFAC11DB}"/>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cxnSp>
        <p:nvCxnSpPr>
          <p:cNvPr id="4" name="Google Shape;127;p3">
            <a:extLst>
              <a:ext uri="{FF2B5EF4-FFF2-40B4-BE49-F238E27FC236}">
                <a16:creationId xmlns:a16="http://schemas.microsoft.com/office/drawing/2014/main" id="{EE8E6E36-DA7E-5C59-883A-161E4513815C}"/>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D2B94EBE-54ED-D4C0-3E8D-20CECC84724F}"/>
              </a:ext>
            </a:extLst>
          </p:cNvPr>
          <p:cNvSpPr txBox="1"/>
          <p:nvPr/>
        </p:nvSpPr>
        <p:spPr>
          <a:xfrm>
            <a:off x="146082" y="-143678"/>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Structure Measures</a:t>
            </a:r>
          </a:p>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lang="en-US" sz="2800" b="1" i="1" kern="0" dirty="0">
                <a:solidFill>
                  <a:srgbClr val="1C498B"/>
                </a:solidFill>
              </a:rPr>
              <a:t>Patient Engagement</a:t>
            </a:r>
            <a:endParaRPr kumimoji="0" lang="en-US" sz="2800" b="0" i="1" u="none" strike="noStrike" kern="0" cap="none" spc="0" normalizeH="0" baseline="0" noProof="0" dirty="0">
              <a:ln>
                <a:noFill/>
              </a:ln>
              <a:solidFill>
                <a:srgbClr val="1C498B"/>
              </a:solidFill>
              <a:effectLst/>
              <a:uLnTx/>
              <a:uFillTx/>
              <a:latin typeface="Calibri"/>
              <a:cs typeface="Arial"/>
              <a:sym typeface="Arial"/>
            </a:endParaRPr>
          </a:p>
        </p:txBody>
      </p:sp>
      <p:grpSp>
        <p:nvGrpSpPr>
          <p:cNvPr id="14" name="Google Shape;137;p3">
            <a:extLst>
              <a:ext uri="{FF2B5EF4-FFF2-40B4-BE49-F238E27FC236}">
                <a16:creationId xmlns:a16="http://schemas.microsoft.com/office/drawing/2014/main" id="{25374D86-EDC1-B7EE-20AB-A18DE35F9CFA}"/>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566F2901-EED0-3BE6-9B48-F1E340711720}"/>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DD8EC9DF-E207-7E3B-AEE8-D65D7192240D}"/>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sp>
        <p:nvSpPr>
          <p:cNvPr id="8" name="TextBox 7">
            <a:extLst>
              <a:ext uri="{FF2B5EF4-FFF2-40B4-BE49-F238E27FC236}">
                <a16:creationId xmlns:a16="http://schemas.microsoft.com/office/drawing/2014/main" id="{1008E9CA-F8A4-1E28-055C-3DD03B6D847C}"/>
              </a:ext>
            </a:extLst>
          </p:cNvPr>
          <p:cNvSpPr txBox="1"/>
          <p:nvPr/>
        </p:nvSpPr>
        <p:spPr>
          <a:xfrm>
            <a:off x="863418" y="1102209"/>
            <a:ext cx="8034867"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Identify patient partner</a:t>
            </a:r>
          </a:p>
        </p:txBody>
      </p:sp>
      <p:graphicFrame>
        <p:nvGraphicFramePr>
          <p:cNvPr id="6" name="Chart 5">
            <a:extLst>
              <a:ext uri="{FF2B5EF4-FFF2-40B4-BE49-F238E27FC236}">
                <a16:creationId xmlns:a16="http://schemas.microsoft.com/office/drawing/2014/main" id="{91B53E40-5111-E861-3AEF-5AD84BA3F966}"/>
              </a:ext>
            </a:extLst>
          </p:cNvPr>
          <p:cNvGraphicFramePr>
            <a:graphicFrameLocks/>
          </p:cNvGraphicFramePr>
          <p:nvPr/>
        </p:nvGraphicFramePr>
        <p:xfrm>
          <a:off x="1316781" y="1711677"/>
          <a:ext cx="7557504" cy="446545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79513402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AC9CB6-B682-2BB1-F771-A58277D81D76}"/>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7CC6BC71-AA61-47C9-4323-25EC89D99A11}"/>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6767A767-09D3-AC4E-A2BB-F48A512D64A6}"/>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cxnSp>
        <p:nvCxnSpPr>
          <p:cNvPr id="4" name="Google Shape;127;p3">
            <a:extLst>
              <a:ext uri="{FF2B5EF4-FFF2-40B4-BE49-F238E27FC236}">
                <a16:creationId xmlns:a16="http://schemas.microsoft.com/office/drawing/2014/main" id="{3167D6D3-05B8-B5EF-E8FD-E9287A2EACBC}"/>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6E18A9CA-16CA-EEFB-3166-2D122BAF388C}"/>
              </a:ext>
            </a:extLst>
          </p:cNvPr>
          <p:cNvSpPr txBox="1"/>
          <p:nvPr/>
        </p:nvSpPr>
        <p:spPr>
          <a:xfrm>
            <a:off x="148477" y="-221427"/>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Structure Measures</a:t>
            </a:r>
          </a:p>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lang="en-US" sz="2800" b="1" i="1" kern="0" dirty="0">
                <a:solidFill>
                  <a:srgbClr val="1C498B"/>
                </a:solidFill>
              </a:rPr>
              <a:t>PMH Screening (depression AND anxiety)</a:t>
            </a:r>
            <a:endParaRPr kumimoji="0" lang="en-US" sz="2800" b="0" i="1" u="none" strike="noStrike" kern="0" cap="none" spc="0" normalizeH="0" baseline="0" noProof="0" dirty="0">
              <a:ln>
                <a:noFill/>
              </a:ln>
              <a:solidFill>
                <a:srgbClr val="1C498B"/>
              </a:solidFill>
              <a:effectLst/>
              <a:uLnTx/>
              <a:uFillTx/>
              <a:latin typeface="Calibri"/>
              <a:cs typeface="Arial"/>
              <a:sym typeface="Arial"/>
            </a:endParaRPr>
          </a:p>
        </p:txBody>
      </p:sp>
      <p:grpSp>
        <p:nvGrpSpPr>
          <p:cNvPr id="14" name="Google Shape;137;p3">
            <a:extLst>
              <a:ext uri="{FF2B5EF4-FFF2-40B4-BE49-F238E27FC236}">
                <a16:creationId xmlns:a16="http://schemas.microsoft.com/office/drawing/2014/main" id="{201B1AD9-469C-63DB-F662-E0101C02BD20}"/>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C6BA9068-B26C-12FA-90A9-3D65DC5A84E3}"/>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C2BCC70C-B3CF-AB1E-F85F-7FA87472B1C2}"/>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graphicFrame>
        <p:nvGraphicFramePr>
          <p:cNvPr id="5" name="Chart 4">
            <a:extLst>
              <a:ext uri="{FF2B5EF4-FFF2-40B4-BE49-F238E27FC236}">
                <a16:creationId xmlns:a16="http://schemas.microsoft.com/office/drawing/2014/main" id="{2AB23A43-9990-20D0-8B84-5458B48FAAA3}"/>
              </a:ext>
            </a:extLst>
          </p:cNvPr>
          <p:cNvGraphicFramePr>
            <a:graphicFrameLocks/>
          </p:cNvGraphicFramePr>
          <p:nvPr>
            <p:extLst>
              <p:ext uri="{D42A27DB-BD31-4B8C-83A1-F6EECF244321}">
                <p14:modId xmlns:p14="http://schemas.microsoft.com/office/powerpoint/2010/main" val="1863858517"/>
              </p:ext>
            </p:extLst>
          </p:nvPr>
        </p:nvGraphicFramePr>
        <p:xfrm>
          <a:off x="62607" y="2078867"/>
          <a:ext cx="6033393" cy="4229837"/>
        </p:xfrm>
        <a:graphic>
          <a:graphicData uri="http://schemas.openxmlformats.org/drawingml/2006/chart">
            <c:chart xmlns:c="http://schemas.openxmlformats.org/drawingml/2006/chart" xmlns:r="http://schemas.openxmlformats.org/officeDocument/2006/relationships" r:id="rId5"/>
          </a:graphicData>
        </a:graphic>
      </p:graphicFrame>
      <p:sp>
        <p:nvSpPr>
          <p:cNvPr id="9" name="TextBox 8">
            <a:extLst>
              <a:ext uri="{FF2B5EF4-FFF2-40B4-BE49-F238E27FC236}">
                <a16:creationId xmlns:a16="http://schemas.microsoft.com/office/drawing/2014/main" id="{0F01F007-9718-8903-B361-0691C8877279}"/>
              </a:ext>
            </a:extLst>
          </p:cNvPr>
          <p:cNvSpPr txBox="1"/>
          <p:nvPr/>
        </p:nvSpPr>
        <p:spPr>
          <a:xfrm>
            <a:off x="606420" y="981204"/>
            <a:ext cx="5117047"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Established protocol and workflow to screen all OB patients with a validated screening tool for PMH conditions during delivery hospitalization </a:t>
            </a:r>
          </a:p>
        </p:txBody>
      </p:sp>
      <p:graphicFrame>
        <p:nvGraphicFramePr>
          <p:cNvPr id="8" name="Chart 7">
            <a:extLst>
              <a:ext uri="{FF2B5EF4-FFF2-40B4-BE49-F238E27FC236}">
                <a16:creationId xmlns:a16="http://schemas.microsoft.com/office/drawing/2014/main" id="{D1274990-8837-3253-CEB4-2C026849A414}"/>
              </a:ext>
            </a:extLst>
          </p:cNvPr>
          <p:cNvGraphicFramePr>
            <a:graphicFrameLocks/>
          </p:cNvGraphicFramePr>
          <p:nvPr>
            <p:extLst>
              <p:ext uri="{D42A27DB-BD31-4B8C-83A1-F6EECF244321}">
                <p14:modId xmlns:p14="http://schemas.microsoft.com/office/powerpoint/2010/main" val="4242095291"/>
              </p:ext>
            </p:extLst>
          </p:nvPr>
        </p:nvGraphicFramePr>
        <p:xfrm>
          <a:off x="6368883" y="2078867"/>
          <a:ext cx="5374384" cy="4093334"/>
        </p:xfrm>
        <a:graphic>
          <a:graphicData uri="http://schemas.openxmlformats.org/drawingml/2006/chart">
            <c:chart xmlns:c="http://schemas.openxmlformats.org/drawingml/2006/chart" xmlns:r="http://schemas.openxmlformats.org/officeDocument/2006/relationships" r:id="rId6"/>
          </a:graphicData>
        </a:graphic>
      </p:graphicFrame>
      <p:sp>
        <p:nvSpPr>
          <p:cNvPr id="10" name="Rectangle 9">
            <a:extLst>
              <a:ext uri="{FF2B5EF4-FFF2-40B4-BE49-F238E27FC236}">
                <a16:creationId xmlns:a16="http://schemas.microsoft.com/office/drawing/2014/main" id="{E002344E-2F35-F447-5A0D-92B3512B80EC}"/>
              </a:ext>
            </a:extLst>
          </p:cNvPr>
          <p:cNvSpPr/>
          <p:nvPr/>
        </p:nvSpPr>
        <p:spPr>
          <a:xfrm>
            <a:off x="7191545" y="0"/>
            <a:ext cx="5000455" cy="142598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B90D2D5F-34BF-1317-60F4-B39C6D2FF115}"/>
              </a:ext>
            </a:extLst>
          </p:cNvPr>
          <p:cNvSpPr txBox="1"/>
          <p:nvPr/>
        </p:nvSpPr>
        <p:spPr>
          <a:xfrm>
            <a:off x="6468535" y="981203"/>
            <a:ext cx="5725254"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Share validated PMH screening tools and screening/treatment algorithms and process flow for linkage to PMH follow up with outpatient settings</a:t>
            </a:r>
          </a:p>
        </p:txBody>
      </p:sp>
    </p:spTree>
    <p:extLst>
      <p:ext uri="{BB962C8B-B14F-4D97-AF65-F5344CB8AC3E}">
        <p14:creationId xmlns:p14="http://schemas.microsoft.com/office/powerpoint/2010/main" val="368708161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6738E5-3FDA-FBD9-0CB7-BC6112D1D4C2}"/>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D35989D7-55E0-7226-13CD-21CF8B06EBBD}"/>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8EA814CF-4A0E-A0DD-6C55-8C50F58A2D23}"/>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cxnSp>
        <p:nvCxnSpPr>
          <p:cNvPr id="4" name="Google Shape;127;p3">
            <a:extLst>
              <a:ext uri="{FF2B5EF4-FFF2-40B4-BE49-F238E27FC236}">
                <a16:creationId xmlns:a16="http://schemas.microsoft.com/office/drawing/2014/main" id="{09DE54C2-5127-79C9-D5CC-AE1A7348A26E}"/>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6852DD1F-6F5F-6ACF-85BD-7ABE262CB546}"/>
              </a:ext>
            </a:extLst>
          </p:cNvPr>
          <p:cNvSpPr txBox="1"/>
          <p:nvPr/>
        </p:nvSpPr>
        <p:spPr>
          <a:xfrm>
            <a:off x="146082" y="-143678"/>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Structure Measures</a:t>
            </a:r>
          </a:p>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lang="en-US" sz="2800" b="1" i="1" kern="0" dirty="0">
                <a:solidFill>
                  <a:srgbClr val="1C498B"/>
                </a:solidFill>
              </a:rPr>
              <a:t>Treatment and Linkage to Follow-up</a:t>
            </a:r>
            <a:endParaRPr kumimoji="0" lang="en-US" sz="2800" b="0" i="1" u="none" strike="noStrike" kern="0" cap="none" spc="0" normalizeH="0" baseline="0" noProof="0" dirty="0">
              <a:ln>
                <a:noFill/>
              </a:ln>
              <a:solidFill>
                <a:srgbClr val="1C498B"/>
              </a:solidFill>
              <a:effectLst/>
              <a:uLnTx/>
              <a:uFillTx/>
              <a:latin typeface="Calibri"/>
              <a:cs typeface="Arial"/>
              <a:sym typeface="Arial"/>
            </a:endParaRPr>
          </a:p>
        </p:txBody>
      </p:sp>
      <p:grpSp>
        <p:nvGrpSpPr>
          <p:cNvPr id="14" name="Google Shape;137;p3">
            <a:extLst>
              <a:ext uri="{FF2B5EF4-FFF2-40B4-BE49-F238E27FC236}">
                <a16:creationId xmlns:a16="http://schemas.microsoft.com/office/drawing/2014/main" id="{092BCC95-F907-F105-3D2E-D6617A0AF62B}"/>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AB0D06BF-ADE1-D142-ACE1-DA810CD0CBA0}"/>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80D4F4F8-FCF6-970E-E657-56F27B529221}"/>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graphicFrame>
        <p:nvGraphicFramePr>
          <p:cNvPr id="5" name="Chart 4">
            <a:extLst>
              <a:ext uri="{FF2B5EF4-FFF2-40B4-BE49-F238E27FC236}">
                <a16:creationId xmlns:a16="http://schemas.microsoft.com/office/drawing/2014/main" id="{C63C338A-6057-7F51-3F27-C8CA0CE45D3D}"/>
              </a:ext>
            </a:extLst>
          </p:cNvPr>
          <p:cNvGraphicFramePr>
            <a:graphicFrameLocks/>
          </p:cNvGraphicFramePr>
          <p:nvPr>
            <p:extLst>
              <p:ext uri="{D42A27DB-BD31-4B8C-83A1-F6EECF244321}">
                <p14:modId xmlns:p14="http://schemas.microsoft.com/office/powerpoint/2010/main" val="1786188779"/>
              </p:ext>
            </p:extLst>
          </p:nvPr>
        </p:nvGraphicFramePr>
        <p:xfrm>
          <a:off x="178082" y="2199238"/>
          <a:ext cx="6392052" cy="4085545"/>
        </p:xfrm>
        <a:graphic>
          <a:graphicData uri="http://schemas.openxmlformats.org/drawingml/2006/chart">
            <c:chart xmlns:c="http://schemas.openxmlformats.org/drawingml/2006/chart" xmlns:r="http://schemas.openxmlformats.org/officeDocument/2006/relationships" r:id="rId5"/>
          </a:graphicData>
        </a:graphic>
      </p:graphicFrame>
      <p:sp>
        <p:nvSpPr>
          <p:cNvPr id="6" name="TextBox 5">
            <a:extLst>
              <a:ext uri="{FF2B5EF4-FFF2-40B4-BE49-F238E27FC236}">
                <a16:creationId xmlns:a16="http://schemas.microsoft.com/office/drawing/2014/main" id="{E101A121-BCDD-DDEE-E093-CAECFB25B866}"/>
              </a:ext>
            </a:extLst>
          </p:cNvPr>
          <p:cNvSpPr txBox="1"/>
          <p:nvPr/>
        </p:nvSpPr>
        <p:spPr>
          <a:xfrm>
            <a:off x="907592" y="1199335"/>
            <a:ext cx="4933032"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Establish process flow for treating positive PMH screens during delivery hospitalization</a:t>
            </a:r>
          </a:p>
        </p:txBody>
      </p:sp>
      <p:graphicFrame>
        <p:nvGraphicFramePr>
          <p:cNvPr id="8" name="Chart 7">
            <a:extLst>
              <a:ext uri="{FF2B5EF4-FFF2-40B4-BE49-F238E27FC236}">
                <a16:creationId xmlns:a16="http://schemas.microsoft.com/office/drawing/2014/main" id="{70B63AD2-9724-B972-5953-8F89ED22AAA5}"/>
              </a:ext>
            </a:extLst>
          </p:cNvPr>
          <p:cNvGraphicFramePr>
            <a:graphicFrameLocks/>
          </p:cNvGraphicFramePr>
          <p:nvPr>
            <p:extLst>
              <p:ext uri="{D42A27DB-BD31-4B8C-83A1-F6EECF244321}">
                <p14:modId xmlns:p14="http://schemas.microsoft.com/office/powerpoint/2010/main" val="3944097658"/>
              </p:ext>
            </p:extLst>
          </p:nvPr>
        </p:nvGraphicFramePr>
        <p:xfrm>
          <a:off x="6631606" y="2279860"/>
          <a:ext cx="5382311" cy="3917739"/>
        </p:xfrm>
        <a:graphic>
          <a:graphicData uri="http://schemas.openxmlformats.org/drawingml/2006/chart">
            <c:chart xmlns:c="http://schemas.openxmlformats.org/drawingml/2006/chart" xmlns:r="http://schemas.openxmlformats.org/officeDocument/2006/relationships" r:id="rId6"/>
          </a:graphicData>
        </a:graphic>
      </p:graphicFrame>
      <p:sp>
        <p:nvSpPr>
          <p:cNvPr id="9" name="Rectangle 8">
            <a:extLst>
              <a:ext uri="{FF2B5EF4-FFF2-40B4-BE49-F238E27FC236}">
                <a16:creationId xmlns:a16="http://schemas.microsoft.com/office/drawing/2014/main" id="{6AF842AB-0B4D-DC0C-C2F0-272FA7243270}"/>
              </a:ext>
            </a:extLst>
          </p:cNvPr>
          <p:cNvSpPr/>
          <p:nvPr/>
        </p:nvSpPr>
        <p:spPr>
          <a:xfrm>
            <a:off x="7191545" y="0"/>
            <a:ext cx="5000455" cy="142598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D728092B-1916-17B9-5D94-79264BD4FB7A}"/>
              </a:ext>
            </a:extLst>
          </p:cNvPr>
          <p:cNvSpPr txBox="1"/>
          <p:nvPr/>
        </p:nvSpPr>
        <p:spPr>
          <a:xfrm>
            <a:off x="6118837" y="1109462"/>
            <a:ext cx="6193225"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Establish a process flow for referral to link patients who screen positive for PMH conditions during delivery hospitalization to follow up behavioral health care and support</a:t>
            </a:r>
          </a:p>
        </p:txBody>
      </p:sp>
    </p:spTree>
    <p:extLst>
      <p:ext uri="{BB962C8B-B14F-4D97-AF65-F5344CB8AC3E}">
        <p14:creationId xmlns:p14="http://schemas.microsoft.com/office/powerpoint/2010/main" val="307332386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72BBCD-0DB2-0745-B78D-722A1CFC1AD0}"/>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D1D383DB-C56C-FB8A-6A70-C28323F3E76F}"/>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C28C27CA-4375-35D9-1605-677C6F4A12D9}"/>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7" name="Google Shape;130;p3">
            <a:extLst>
              <a:ext uri="{FF2B5EF4-FFF2-40B4-BE49-F238E27FC236}">
                <a16:creationId xmlns:a16="http://schemas.microsoft.com/office/drawing/2014/main" id="{C09B8A72-916D-D8AB-33DF-12115D6FFDC8}"/>
              </a:ext>
            </a:extLst>
          </p:cNvPr>
          <p:cNvSpPr txBox="1"/>
          <p:nvPr/>
        </p:nvSpPr>
        <p:spPr>
          <a:xfrm>
            <a:off x="146082" y="-143678"/>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Structure Measures</a:t>
            </a:r>
          </a:p>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lang="en-US" sz="2800" b="1" i="1" kern="0" dirty="0">
                <a:solidFill>
                  <a:srgbClr val="1C498B"/>
                </a:solidFill>
              </a:rPr>
              <a:t>Innovative Strategies to Address Barriers </a:t>
            </a:r>
            <a:endParaRPr kumimoji="0" lang="en-US" sz="2800" b="0" i="1" u="none" strike="noStrike" kern="0" cap="none" spc="0" normalizeH="0" baseline="0" noProof="0" dirty="0">
              <a:ln>
                <a:noFill/>
              </a:ln>
              <a:solidFill>
                <a:srgbClr val="1C498B"/>
              </a:solidFill>
              <a:effectLst/>
              <a:uLnTx/>
              <a:uFillTx/>
              <a:latin typeface="Calibri"/>
              <a:cs typeface="Arial"/>
              <a:sym typeface="Arial"/>
            </a:endParaRPr>
          </a:p>
        </p:txBody>
      </p:sp>
      <p:grpSp>
        <p:nvGrpSpPr>
          <p:cNvPr id="14" name="Google Shape;137;p3">
            <a:extLst>
              <a:ext uri="{FF2B5EF4-FFF2-40B4-BE49-F238E27FC236}">
                <a16:creationId xmlns:a16="http://schemas.microsoft.com/office/drawing/2014/main" id="{625A9F92-D888-63BC-28DE-37D6A7E99D1E}"/>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4D3157C9-6D61-8D83-023E-8AAC62CE18AF}"/>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CBB6D511-9BC5-DE4A-5A17-295C95FA6BEA}"/>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sp>
        <p:nvSpPr>
          <p:cNvPr id="4" name="Rectangle 3">
            <a:extLst>
              <a:ext uri="{FF2B5EF4-FFF2-40B4-BE49-F238E27FC236}">
                <a16:creationId xmlns:a16="http://schemas.microsoft.com/office/drawing/2014/main" id="{D4B0446C-CAA1-F2F9-3D47-1EEB60B91A92}"/>
              </a:ext>
            </a:extLst>
          </p:cNvPr>
          <p:cNvSpPr/>
          <p:nvPr/>
        </p:nvSpPr>
        <p:spPr>
          <a:xfrm>
            <a:off x="474133" y="6356352"/>
            <a:ext cx="2793998" cy="36512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89923B1E-5844-0761-164A-2712AA907352}"/>
              </a:ext>
            </a:extLst>
          </p:cNvPr>
          <p:cNvSpPr txBox="1"/>
          <p:nvPr/>
        </p:nvSpPr>
        <p:spPr>
          <a:xfrm>
            <a:off x="146082" y="1425988"/>
            <a:ext cx="5708588"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Identify and implement innovative strategies to address barriers to follow up behavioral health care </a:t>
            </a:r>
          </a:p>
        </p:txBody>
      </p:sp>
      <p:graphicFrame>
        <p:nvGraphicFramePr>
          <p:cNvPr id="5" name="Chart 4">
            <a:extLst>
              <a:ext uri="{FF2B5EF4-FFF2-40B4-BE49-F238E27FC236}">
                <a16:creationId xmlns:a16="http://schemas.microsoft.com/office/drawing/2014/main" id="{996457E0-822C-73EB-B6C7-62A339B2E3FF}"/>
              </a:ext>
            </a:extLst>
          </p:cNvPr>
          <p:cNvGraphicFramePr>
            <a:graphicFrameLocks/>
          </p:cNvGraphicFramePr>
          <p:nvPr>
            <p:extLst>
              <p:ext uri="{D42A27DB-BD31-4B8C-83A1-F6EECF244321}">
                <p14:modId xmlns:p14="http://schemas.microsoft.com/office/powerpoint/2010/main" val="2812335322"/>
              </p:ext>
            </p:extLst>
          </p:nvPr>
        </p:nvGraphicFramePr>
        <p:xfrm>
          <a:off x="146082" y="2163356"/>
          <a:ext cx="5708588" cy="387337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Chart 5">
            <a:extLst>
              <a:ext uri="{FF2B5EF4-FFF2-40B4-BE49-F238E27FC236}">
                <a16:creationId xmlns:a16="http://schemas.microsoft.com/office/drawing/2014/main" id="{2360E887-62D2-C797-6FCD-BDCDA4840867}"/>
              </a:ext>
            </a:extLst>
          </p:cNvPr>
          <p:cNvGraphicFramePr>
            <a:graphicFrameLocks/>
          </p:cNvGraphicFramePr>
          <p:nvPr>
            <p:extLst>
              <p:ext uri="{D42A27DB-BD31-4B8C-83A1-F6EECF244321}">
                <p14:modId xmlns:p14="http://schemas.microsoft.com/office/powerpoint/2010/main" val="3166852632"/>
              </p:ext>
            </p:extLst>
          </p:nvPr>
        </p:nvGraphicFramePr>
        <p:xfrm>
          <a:off x="6493934" y="2163355"/>
          <a:ext cx="5063066" cy="3873377"/>
        </p:xfrm>
        <a:graphic>
          <a:graphicData uri="http://schemas.openxmlformats.org/drawingml/2006/chart">
            <c:chart xmlns:c="http://schemas.openxmlformats.org/drawingml/2006/chart" xmlns:r="http://schemas.openxmlformats.org/officeDocument/2006/relationships" r:id="rId6"/>
          </a:graphicData>
        </a:graphic>
      </p:graphicFrame>
      <p:sp>
        <p:nvSpPr>
          <p:cNvPr id="9" name="TextBox 8">
            <a:extLst>
              <a:ext uri="{FF2B5EF4-FFF2-40B4-BE49-F238E27FC236}">
                <a16:creationId xmlns:a16="http://schemas.microsoft.com/office/drawing/2014/main" id="{A4184F0F-F16F-5A4E-F591-A15C641C884E}"/>
              </a:ext>
            </a:extLst>
          </p:cNvPr>
          <p:cNvSpPr txBox="1"/>
          <p:nvPr/>
        </p:nvSpPr>
        <p:spPr>
          <a:xfrm>
            <a:off x="6263969" y="1325559"/>
            <a:ext cx="5781949"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Create a multidisciplinary </a:t>
            </a:r>
            <a:r>
              <a:rPr kumimoji="0" lang="en-US" sz="2000" b="1" i="0" u="none" strike="noStrike" kern="1200" cap="none" spc="0" normalizeH="0" baseline="0" noProof="0" dirty="0">
                <a:ln>
                  <a:noFill/>
                </a:ln>
                <a:solidFill>
                  <a:prstClr val="black"/>
                </a:solidFill>
                <a:effectLst/>
                <a:uLnTx/>
                <a:uFillTx/>
                <a:latin typeface="Calibri"/>
                <a:ea typeface="+mn-ea"/>
                <a:cs typeface="+mn-cs"/>
              </a:rPr>
              <a:t>PMH Access Workgroup   </a:t>
            </a:r>
            <a:r>
              <a:rPr kumimoji="0" lang="en-US" sz="2000" b="0" i="0" u="none" strike="noStrike" kern="1200" cap="none" spc="0" normalizeH="0" baseline="0" noProof="0" dirty="0">
                <a:ln>
                  <a:noFill/>
                </a:ln>
                <a:solidFill>
                  <a:prstClr val="black"/>
                </a:solidFill>
                <a:effectLst/>
                <a:uLnTx/>
                <a:uFillTx/>
                <a:latin typeface="Calibri"/>
                <a:ea typeface="+mn-ea"/>
                <a:cs typeface="+mn-cs"/>
              </a:rPr>
              <a:t>(to identify barriers to PMH access and innovative strategies to link patients to PMH care</a:t>
            </a:r>
          </a:p>
        </p:txBody>
      </p:sp>
    </p:spTree>
    <p:extLst>
      <p:ext uri="{BB962C8B-B14F-4D97-AF65-F5344CB8AC3E}">
        <p14:creationId xmlns:p14="http://schemas.microsoft.com/office/powerpoint/2010/main" val="60251352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67">
          <a:extLst>
            <a:ext uri="{FF2B5EF4-FFF2-40B4-BE49-F238E27FC236}">
              <a16:creationId xmlns:a16="http://schemas.microsoft.com/office/drawing/2014/main" id="{494E7EA0-CB51-4188-3B26-77EC41F241DF}"/>
            </a:ext>
          </a:extLst>
        </p:cNvPr>
        <p:cNvGrpSpPr/>
        <p:nvPr/>
      </p:nvGrpSpPr>
      <p:grpSpPr>
        <a:xfrm>
          <a:off x="0" y="0"/>
          <a:ext cx="0" cy="0"/>
          <a:chOff x="0" y="0"/>
          <a:chExt cx="0" cy="0"/>
        </a:xfrm>
      </p:grpSpPr>
      <p:sp>
        <p:nvSpPr>
          <p:cNvPr id="370" name="Google Shape;370;p16">
            <a:extLst>
              <a:ext uri="{FF2B5EF4-FFF2-40B4-BE49-F238E27FC236}">
                <a16:creationId xmlns:a16="http://schemas.microsoft.com/office/drawing/2014/main" id="{C8402CE5-83F5-E387-A145-E0AC57E60ADF}"/>
              </a:ext>
            </a:extLst>
          </p:cNvPr>
          <p:cNvSpPr txBox="1">
            <a:spLocks noGrp="1"/>
          </p:cNvSpPr>
          <p:nvPr>
            <p:ph type="sldNum" sz="quarter" idx="4294967295"/>
          </p:nvPr>
        </p:nvSpPr>
        <p:spPr>
          <a:xfrm>
            <a:off x="8839200" y="6356350"/>
            <a:ext cx="2743200" cy="365125"/>
          </a:xfrm>
          <a:prstGeom prst="rect">
            <a:avLst/>
          </a:prstGeom>
          <a:noFill/>
          <a:ln>
            <a:noFill/>
          </a:ln>
        </p:spPr>
        <p:txBody>
          <a:bodyPr spcFirstLastPara="1" vert="horz" wrap="square" lIns="91440" tIns="45720" rIns="91440" bIns="45720" rtlCol="0" anchor="ctr" anchorCtr="0">
            <a:noAutofit/>
          </a:bodyP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fld id="{97033E4B-E3EB-3D46-B2D8-3159663620FA}" type="slidenum">
              <a:rPr kumimoji="0" lang="en-US" sz="1200" b="0" i="0" u="none" strike="noStrike" kern="1200" cap="none" spc="0" normalizeH="0" baseline="0" noProof="0" smtClean="0">
                <a:ln>
                  <a:noFill/>
                </a:ln>
                <a:solidFill>
                  <a:prstClr val="black">
                    <a:tint val="75000"/>
                  </a:prstClr>
                </a:solidFill>
                <a:effectLst/>
                <a:uLnTx/>
                <a:uFillTx/>
                <a:latin typeface="DM Sans" pitchFamily="2" charset="77"/>
                <a:ea typeface="+mn-ea"/>
                <a:cs typeface="+mn-cs"/>
              </a:rPr>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t>2</a:t>
            </a:fld>
            <a:endParaRPr kumimoji="0" lang="en-US" sz="1200" b="0" i="0" u="none" strike="noStrike" kern="0" cap="none" spc="0" normalizeH="0" baseline="0" noProof="0">
              <a:ln>
                <a:noFill/>
              </a:ln>
              <a:solidFill>
                <a:srgbClr val="AEB3B7"/>
              </a:solidFill>
              <a:effectLst/>
              <a:uLnTx/>
              <a:uFillTx/>
              <a:latin typeface="DM Sans" pitchFamily="2" charset="77"/>
              <a:ea typeface="Calibri"/>
              <a:cs typeface="Calibri"/>
              <a:sym typeface="Calibri"/>
            </a:endParaRPr>
          </a:p>
        </p:txBody>
      </p:sp>
      <p:sp>
        <p:nvSpPr>
          <p:cNvPr id="5" name="Rectangle 1">
            <a:extLst>
              <a:ext uri="{FF2B5EF4-FFF2-40B4-BE49-F238E27FC236}">
                <a16:creationId xmlns:a16="http://schemas.microsoft.com/office/drawing/2014/main" id="{3E1CF61A-37B3-3557-30A9-D9FBDC360519}"/>
              </a:ext>
            </a:extLst>
          </p:cNvPr>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DM Sans" pitchFamily="2" charset="77"/>
              <a:ea typeface="+mn-ea"/>
              <a:cs typeface="+mn-cs"/>
            </a:endParaRPr>
          </a:p>
        </p:txBody>
      </p:sp>
      <p:sp>
        <p:nvSpPr>
          <p:cNvPr id="8" name="Rectangle 3">
            <a:extLst>
              <a:ext uri="{FF2B5EF4-FFF2-40B4-BE49-F238E27FC236}">
                <a16:creationId xmlns:a16="http://schemas.microsoft.com/office/drawing/2014/main" id="{C39F331C-04CD-C86C-0EC0-31982666DC57}"/>
              </a:ext>
            </a:extLst>
          </p:cNvPr>
          <p:cNvSpPr>
            <a:spLocks noChangeArrowheads="1"/>
          </p:cNvSpPr>
          <p:nvPr/>
        </p:nvSpPr>
        <p:spPr bwMode="auto">
          <a:xfrm>
            <a:off x="152400" y="-322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DM Sans" pitchFamily="2" charset="77"/>
              <a:ea typeface="+mn-ea"/>
              <a:cs typeface="+mn-cs"/>
            </a:endParaRPr>
          </a:p>
        </p:txBody>
      </p:sp>
      <p:sp>
        <p:nvSpPr>
          <p:cNvPr id="12" name="Rectangle 4">
            <a:extLst>
              <a:ext uri="{FF2B5EF4-FFF2-40B4-BE49-F238E27FC236}">
                <a16:creationId xmlns:a16="http://schemas.microsoft.com/office/drawing/2014/main" id="{84CF02E7-8414-BF72-4432-B14730BB00A9}"/>
              </a:ext>
            </a:extLst>
          </p:cNvPr>
          <p:cNvSpPr>
            <a:spLocks noChangeArrowheads="1"/>
          </p:cNvSpPr>
          <p:nvPr/>
        </p:nvSpPr>
        <p:spPr bwMode="auto">
          <a:xfrm>
            <a:off x="304800" y="1201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DM Sans" pitchFamily="2" charset="77"/>
              <a:ea typeface="+mn-ea"/>
              <a:cs typeface="+mn-cs"/>
            </a:endParaRPr>
          </a:p>
        </p:txBody>
      </p:sp>
      <p:pic>
        <p:nvPicPr>
          <p:cNvPr id="3" name="Picture 2" descr="A poster with a tree and text&#10;&#10;AI-generated content may be incorrect.">
            <a:extLst>
              <a:ext uri="{FF2B5EF4-FFF2-40B4-BE49-F238E27FC236}">
                <a16:creationId xmlns:a16="http://schemas.microsoft.com/office/drawing/2014/main" id="{2916A200-430F-82A1-317A-30BF18BAEFD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42078"/>
          </a:xfrm>
          <a:prstGeom prst="rect">
            <a:avLst/>
          </a:prstGeom>
        </p:spPr>
      </p:pic>
    </p:spTree>
    <p:extLst>
      <p:ext uri="{BB962C8B-B14F-4D97-AF65-F5344CB8AC3E}">
        <p14:creationId xmlns:p14="http://schemas.microsoft.com/office/powerpoint/2010/main" val="264507182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E0D0B0-259A-DD19-9D35-1D44BA07D9FA}"/>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35A8B145-0804-CB26-BD0B-E79C1122052F}"/>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F523DEA6-BEA5-AE63-E786-49DEFB74E303}"/>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7" name="Google Shape;130;p3">
            <a:extLst>
              <a:ext uri="{FF2B5EF4-FFF2-40B4-BE49-F238E27FC236}">
                <a16:creationId xmlns:a16="http://schemas.microsoft.com/office/drawing/2014/main" id="{85B514C9-5E4A-5828-B4D8-5857DC96CBDF}"/>
              </a:ext>
            </a:extLst>
          </p:cNvPr>
          <p:cNvSpPr txBox="1"/>
          <p:nvPr/>
        </p:nvSpPr>
        <p:spPr>
          <a:xfrm>
            <a:off x="146082" y="-143678"/>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Structure Measures</a:t>
            </a:r>
          </a:p>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lang="en-US" sz="2800" b="1" i="1" kern="0" dirty="0">
                <a:solidFill>
                  <a:srgbClr val="1C498B"/>
                </a:solidFill>
              </a:rPr>
              <a:t>Optimizing SUD Care</a:t>
            </a:r>
            <a:endParaRPr kumimoji="0" lang="en-US" sz="2800" b="0" i="1" u="none" strike="noStrike" kern="0" cap="none" spc="0" normalizeH="0" baseline="0" noProof="0" dirty="0">
              <a:ln>
                <a:noFill/>
              </a:ln>
              <a:solidFill>
                <a:srgbClr val="1C498B"/>
              </a:solidFill>
              <a:effectLst/>
              <a:uLnTx/>
              <a:uFillTx/>
              <a:latin typeface="Calibri"/>
              <a:cs typeface="Arial"/>
              <a:sym typeface="Arial"/>
            </a:endParaRPr>
          </a:p>
        </p:txBody>
      </p:sp>
      <p:grpSp>
        <p:nvGrpSpPr>
          <p:cNvPr id="14" name="Google Shape;137;p3">
            <a:extLst>
              <a:ext uri="{FF2B5EF4-FFF2-40B4-BE49-F238E27FC236}">
                <a16:creationId xmlns:a16="http://schemas.microsoft.com/office/drawing/2014/main" id="{B8F3754F-8EDB-3AF2-6F0F-FFD6D4A3EC1D}"/>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0EFC77AA-CFFC-4CBF-BF2F-76F54D29E60F}"/>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8EC25DA4-C6FC-DA2C-825B-975B74DB6A43}"/>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sp>
        <p:nvSpPr>
          <p:cNvPr id="5" name="Rectangle 4">
            <a:extLst>
              <a:ext uri="{FF2B5EF4-FFF2-40B4-BE49-F238E27FC236}">
                <a16:creationId xmlns:a16="http://schemas.microsoft.com/office/drawing/2014/main" id="{A2C8EEB2-028C-5AA9-5D93-DE6E768D00C4}"/>
              </a:ext>
            </a:extLst>
          </p:cNvPr>
          <p:cNvSpPr/>
          <p:nvPr/>
        </p:nvSpPr>
        <p:spPr>
          <a:xfrm>
            <a:off x="612712" y="6276180"/>
            <a:ext cx="3217333" cy="52547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5B5B49BA-1C03-EC1E-84F1-BDDA844DB10E}"/>
              </a:ext>
            </a:extLst>
          </p:cNvPr>
          <p:cNvSpPr txBox="1"/>
          <p:nvPr/>
        </p:nvSpPr>
        <p:spPr>
          <a:xfrm>
            <a:off x="297160" y="1181881"/>
            <a:ext cx="5293208"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Establish process flow for linkage to recovery treatment services (MAR Now/IL DocAssist) for positive perinatal SUD screens in </a:t>
            </a:r>
            <a:r>
              <a:rPr kumimoji="0" lang="en-US" sz="2000" b="1" i="0" u="none" strike="noStrike" kern="1200" cap="none" spc="0" normalizeH="0" baseline="0" noProof="0" dirty="0">
                <a:ln>
                  <a:noFill/>
                </a:ln>
                <a:solidFill>
                  <a:prstClr val="black"/>
                </a:solidFill>
                <a:effectLst/>
                <a:uLnTx/>
                <a:uFillTx/>
                <a:latin typeface="Calibri"/>
                <a:ea typeface="+mn-ea"/>
                <a:cs typeface="+mn-cs"/>
              </a:rPr>
              <a:t>OB settings</a:t>
            </a:r>
          </a:p>
        </p:txBody>
      </p:sp>
      <p:graphicFrame>
        <p:nvGraphicFramePr>
          <p:cNvPr id="11" name="Chart 10">
            <a:extLst>
              <a:ext uri="{FF2B5EF4-FFF2-40B4-BE49-F238E27FC236}">
                <a16:creationId xmlns:a16="http://schemas.microsoft.com/office/drawing/2014/main" id="{B750A4C4-4299-52F0-9A55-A570E3515382}"/>
              </a:ext>
            </a:extLst>
          </p:cNvPr>
          <p:cNvGraphicFramePr>
            <a:graphicFrameLocks/>
          </p:cNvGraphicFramePr>
          <p:nvPr>
            <p:extLst>
              <p:ext uri="{D42A27DB-BD31-4B8C-83A1-F6EECF244321}">
                <p14:modId xmlns:p14="http://schemas.microsoft.com/office/powerpoint/2010/main" val="1803219389"/>
              </p:ext>
            </p:extLst>
          </p:nvPr>
        </p:nvGraphicFramePr>
        <p:xfrm>
          <a:off x="467154" y="2277716"/>
          <a:ext cx="4953219" cy="435784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Chart 5">
            <a:extLst>
              <a:ext uri="{FF2B5EF4-FFF2-40B4-BE49-F238E27FC236}">
                <a16:creationId xmlns:a16="http://schemas.microsoft.com/office/drawing/2014/main" id="{781CF539-FB62-2305-0E4E-9F39378CAFD0}"/>
              </a:ext>
            </a:extLst>
          </p:cNvPr>
          <p:cNvGraphicFramePr>
            <a:graphicFrameLocks/>
          </p:cNvGraphicFramePr>
          <p:nvPr>
            <p:extLst>
              <p:ext uri="{D42A27DB-BD31-4B8C-83A1-F6EECF244321}">
                <p14:modId xmlns:p14="http://schemas.microsoft.com/office/powerpoint/2010/main" val="376272689"/>
              </p:ext>
            </p:extLst>
          </p:nvPr>
        </p:nvGraphicFramePr>
        <p:xfrm>
          <a:off x="6155267" y="2245839"/>
          <a:ext cx="5134363" cy="4475642"/>
        </p:xfrm>
        <a:graphic>
          <a:graphicData uri="http://schemas.openxmlformats.org/drawingml/2006/chart">
            <c:chart xmlns:c="http://schemas.openxmlformats.org/drawingml/2006/chart" xmlns:r="http://schemas.openxmlformats.org/officeDocument/2006/relationships" r:id="rId6"/>
          </a:graphicData>
        </a:graphic>
      </p:graphicFrame>
      <p:sp>
        <p:nvSpPr>
          <p:cNvPr id="9" name="TextBox 8">
            <a:extLst>
              <a:ext uri="{FF2B5EF4-FFF2-40B4-BE49-F238E27FC236}">
                <a16:creationId xmlns:a16="http://schemas.microsoft.com/office/drawing/2014/main" id="{92135962-D092-9EE7-45BE-7011810A1524}"/>
              </a:ext>
            </a:extLst>
          </p:cNvPr>
          <p:cNvSpPr txBox="1"/>
          <p:nvPr/>
        </p:nvSpPr>
        <p:spPr>
          <a:xfrm>
            <a:off x="5829969" y="1205617"/>
            <a:ext cx="5710097"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Establish process flow for treatment/linkage to recovery treatment services (MAR Now/IL DocAssist) for positive perinatal SUD screens in </a:t>
            </a:r>
            <a:r>
              <a:rPr kumimoji="0" lang="en-US" sz="2000" b="1" i="0" u="none" strike="noStrike" kern="1200" cap="none" spc="0" normalizeH="0" baseline="0" noProof="0" dirty="0">
                <a:ln>
                  <a:noFill/>
                </a:ln>
                <a:solidFill>
                  <a:prstClr val="black"/>
                </a:solidFill>
                <a:effectLst/>
                <a:uLnTx/>
                <a:uFillTx/>
                <a:latin typeface="Calibri"/>
                <a:ea typeface="+mn-ea"/>
                <a:cs typeface="+mn-cs"/>
              </a:rPr>
              <a:t>ER settings</a:t>
            </a:r>
          </a:p>
        </p:txBody>
      </p:sp>
    </p:spTree>
    <p:extLst>
      <p:ext uri="{BB962C8B-B14F-4D97-AF65-F5344CB8AC3E}">
        <p14:creationId xmlns:p14="http://schemas.microsoft.com/office/powerpoint/2010/main" val="95822566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10FB43-F645-E6D9-A624-03A10857E6A5}"/>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FBFC9474-DDA2-8FFE-1557-CA85F4817E4C}"/>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C1F36E0F-CCF8-C4F6-FA81-7A8CB0C7F8F4}"/>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cxnSp>
        <p:nvCxnSpPr>
          <p:cNvPr id="4" name="Google Shape;127;p3">
            <a:extLst>
              <a:ext uri="{FF2B5EF4-FFF2-40B4-BE49-F238E27FC236}">
                <a16:creationId xmlns:a16="http://schemas.microsoft.com/office/drawing/2014/main" id="{ABD06522-AEF0-E1A5-1583-8C8B0F462A51}"/>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300FDB5F-2F85-4C92-197A-D703F3934174}"/>
              </a:ext>
            </a:extLst>
          </p:cNvPr>
          <p:cNvSpPr txBox="1"/>
          <p:nvPr/>
        </p:nvSpPr>
        <p:spPr>
          <a:xfrm>
            <a:off x="146082" y="-143678"/>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Structure Measures</a:t>
            </a:r>
          </a:p>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lang="en-US" sz="2800" b="1" i="1" kern="0" dirty="0">
                <a:solidFill>
                  <a:srgbClr val="1C498B"/>
                </a:solidFill>
              </a:rPr>
              <a:t>Optimizing SUD Care</a:t>
            </a:r>
            <a:endParaRPr kumimoji="0" lang="en-US" sz="2800" b="0" i="1" u="none" strike="noStrike" kern="0" cap="none" spc="0" normalizeH="0" baseline="0" noProof="0" dirty="0">
              <a:ln>
                <a:noFill/>
              </a:ln>
              <a:solidFill>
                <a:srgbClr val="1C498B"/>
              </a:solidFill>
              <a:effectLst/>
              <a:uLnTx/>
              <a:uFillTx/>
              <a:latin typeface="Calibri"/>
              <a:cs typeface="Arial"/>
              <a:sym typeface="Arial"/>
            </a:endParaRPr>
          </a:p>
        </p:txBody>
      </p:sp>
      <p:grpSp>
        <p:nvGrpSpPr>
          <p:cNvPr id="14" name="Google Shape;137;p3">
            <a:extLst>
              <a:ext uri="{FF2B5EF4-FFF2-40B4-BE49-F238E27FC236}">
                <a16:creationId xmlns:a16="http://schemas.microsoft.com/office/drawing/2014/main" id="{AB6BBF4C-7514-B9B8-E15C-2F73378EADF9}"/>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B4E27E98-16B6-5874-21EC-072C75753E69}"/>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F402CD17-84D8-00CC-0A19-B05BD7162C19}"/>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sp>
        <p:nvSpPr>
          <p:cNvPr id="5" name="Rectangle 4">
            <a:extLst>
              <a:ext uri="{FF2B5EF4-FFF2-40B4-BE49-F238E27FC236}">
                <a16:creationId xmlns:a16="http://schemas.microsoft.com/office/drawing/2014/main" id="{335971FB-F8C3-7899-4D51-F6F60D8D4D7A}"/>
              </a:ext>
            </a:extLst>
          </p:cNvPr>
          <p:cNvSpPr/>
          <p:nvPr/>
        </p:nvSpPr>
        <p:spPr>
          <a:xfrm>
            <a:off x="612712" y="6276180"/>
            <a:ext cx="3217333" cy="52547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9B0F5B66-01A5-410B-5618-93933D4E64D0}"/>
              </a:ext>
            </a:extLst>
          </p:cNvPr>
          <p:cNvSpPr txBox="1"/>
          <p:nvPr/>
        </p:nvSpPr>
        <p:spPr>
          <a:xfrm>
            <a:off x="902370" y="977727"/>
            <a:ext cx="787314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Participation in Drug Overdose Prevention Program (DOPP) provides free Narcan kits for your patients</a:t>
            </a:r>
          </a:p>
        </p:txBody>
      </p:sp>
      <p:graphicFrame>
        <p:nvGraphicFramePr>
          <p:cNvPr id="6" name="Chart 5">
            <a:extLst>
              <a:ext uri="{FF2B5EF4-FFF2-40B4-BE49-F238E27FC236}">
                <a16:creationId xmlns:a16="http://schemas.microsoft.com/office/drawing/2014/main" id="{8D2F74A7-1EF9-D034-2360-3123D9663CD2}"/>
              </a:ext>
            </a:extLst>
          </p:cNvPr>
          <p:cNvGraphicFramePr>
            <a:graphicFrameLocks/>
          </p:cNvGraphicFramePr>
          <p:nvPr>
            <p:extLst>
              <p:ext uri="{D42A27DB-BD31-4B8C-83A1-F6EECF244321}">
                <p14:modId xmlns:p14="http://schemas.microsoft.com/office/powerpoint/2010/main" val="1932329136"/>
              </p:ext>
            </p:extLst>
          </p:nvPr>
        </p:nvGraphicFramePr>
        <p:xfrm>
          <a:off x="1849224" y="1931834"/>
          <a:ext cx="6789021" cy="457234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5343428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F83EC2-67B8-AA6F-150A-4C88EB1A6961}"/>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9C33CF13-0FEA-761D-A92E-37ED83C0F381}"/>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74D09F26-3A28-3FB1-F16B-9F192DD71011}"/>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cxnSp>
        <p:nvCxnSpPr>
          <p:cNvPr id="4" name="Google Shape;127;p3">
            <a:extLst>
              <a:ext uri="{FF2B5EF4-FFF2-40B4-BE49-F238E27FC236}">
                <a16:creationId xmlns:a16="http://schemas.microsoft.com/office/drawing/2014/main" id="{A4A2334E-6078-E889-1B24-5FF6598E40F4}"/>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D49EEA04-853F-46E2-0B57-BA8D2E598943}"/>
              </a:ext>
            </a:extLst>
          </p:cNvPr>
          <p:cNvSpPr txBox="1"/>
          <p:nvPr/>
        </p:nvSpPr>
        <p:spPr>
          <a:xfrm>
            <a:off x="197399" y="160058"/>
            <a:ext cx="8181914" cy="580217"/>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Process Measures</a:t>
            </a:r>
            <a:endParaRPr kumimoji="0" lang="en-US" sz="3600" b="0" i="0" u="none" strike="noStrike" kern="0" cap="none" spc="0" normalizeH="0" baseline="0" noProof="0" dirty="0">
              <a:ln>
                <a:noFill/>
              </a:ln>
              <a:solidFill>
                <a:srgbClr val="1C498B"/>
              </a:solidFill>
              <a:effectLst/>
              <a:uLnTx/>
              <a:uFillTx/>
              <a:latin typeface="Calibri"/>
              <a:cs typeface="Arial"/>
              <a:sym typeface="Arial"/>
            </a:endParaRPr>
          </a:p>
        </p:txBody>
      </p:sp>
      <p:grpSp>
        <p:nvGrpSpPr>
          <p:cNvPr id="14" name="Google Shape;137;p3">
            <a:extLst>
              <a:ext uri="{FF2B5EF4-FFF2-40B4-BE49-F238E27FC236}">
                <a16:creationId xmlns:a16="http://schemas.microsoft.com/office/drawing/2014/main" id="{F81DF805-CDAA-DC4E-2473-BD999A7358FD}"/>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A0D66C7C-9199-2016-D042-E118C8BFD4AC}"/>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E1CEC098-7884-546A-C55A-05980F155AA3}"/>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sp>
        <p:nvSpPr>
          <p:cNvPr id="8" name="TextBox 7">
            <a:extLst>
              <a:ext uri="{FF2B5EF4-FFF2-40B4-BE49-F238E27FC236}">
                <a16:creationId xmlns:a16="http://schemas.microsoft.com/office/drawing/2014/main" id="{ED2BCF79-3BE3-8C9B-0E1A-608E7FD807C9}"/>
              </a:ext>
            </a:extLst>
          </p:cNvPr>
          <p:cNvSpPr txBox="1"/>
          <p:nvPr/>
        </p:nvSpPr>
        <p:spPr>
          <a:xfrm rot="16200000">
            <a:off x="803788" y="3502196"/>
            <a:ext cx="94070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Percent</a:t>
            </a:r>
          </a:p>
        </p:txBody>
      </p:sp>
      <p:sp>
        <p:nvSpPr>
          <p:cNvPr id="10" name="TextBox 9">
            <a:extLst>
              <a:ext uri="{FF2B5EF4-FFF2-40B4-BE49-F238E27FC236}">
                <a16:creationId xmlns:a16="http://schemas.microsoft.com/office/drawing/2014/main" id="{F260666C-434C-0CF1-18B0-D93716F90594}"/>
              </a:ext>
            </a:extLst>
          </p:cNvPr>
          <p:cNvSpPr txBox="1"/>
          <p:nvPr/>
        </p:nvSpPr>
        <p:spPr>
          <a:xfrm>
            <a:off x="197399" y="720243"/>
            <a:ext cx="757598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 from the hospital data form – random sample of all delivered patients</a:t>
            </a:r>
          </a:p>
          <a:p>
            <a:pPr lvl="0">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October – December 2024</a:t>
            </a:r>
            <a:r>
              <a:rPr lang="en-US" i="1" dirty="0">
                <a:solidFill>
                  <a:prstClr val="black"/>
                </a:solidFill>
                <a:latin typeface="Calibri"/>
              </a:rPr>
              <a:t> (n</a:t>
            </a:r>
            <a:r>
              <a:rPr lang="en-US" i="1" dirty="0">
                <a:solidFill>
                  <a:prstClr val="black"/>
                </a:solidFill>
              </a:rPr>
              <a:t> = 1820 patients)</a:t>
            </a:r>
            <a:r>
              <a:rPr kumimoji="0" lang="en-US" sz="1800" b="0" i="1" u="none" strike="noStrike" kern="1200" cap="none" spc="0" normalizeH="0" baseline="0" noProof="0" dirty="0">
                <a:ln>
                  <a:noFill/>
                </a:ln>
                <a:solidFill>
                  <a:prstClr val="black"/>
                </a:solidFill>
                <a:effectLst/>
                <a:uLnTx/>
                <a:uFillTx/>
                <a:latin typeface="Calibri"/>
                <a:ea typeface="+mn-ea"/>
                <a:cs typeface="+mn-cs"/>
              </a:rPr>
              <a:t>, September 2025 (n= 457)</a:t>
            </a:r>
          </a:p>
        </p:txBody>
      </p:sp>
      <p:cxnSp>
        <p:nvCxnSpPr>
          <p:cNvPr id="11" name="Straight Connector 10">
            <a:extLst>
              <a:ext uri="{FF2B5EF4-FFF2-40B4-BE49-F238E27FC236}">
                <a16:creationId xmlns:a16="http://schemas.microsoft.com/office/drawing/2014/main" id="{FDDE2F68-7CA5-D33D-7FD7-594CAA7035DB}"/>
              </a:ext>
            </a:extLst>
          </p:cNvPr>
          <p:cNvCxnSpPr>
            <a:cxnSpLocks/>
          </p:cNvCxnSpPr>
          <p:nvPr/>
        </p:nvCxnSpPr>
        <p:spPr>
          <a:xfrm flipV="1">
            <a:off x="2133600" y="2315626"/>
            <a:ext cx="7558175" cy="4239"/>
          </a:xfrm>
          <a:prstGeom prst="line">
            <a:avLst/>
          </a:prstGeom>
          <a:ln w="57150">
            <a:solidFill>
              <a:schemeClr val="accent2"/>
            </a:solidFill>
            <a:prstDash val="lgDash"/>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07C6C6EA-2563-DA9F-B12E-A2BE0407C43E}"/>
              </a:ext>
            </a:extLst>
          </p:cNvPr>
          <p:cNvSpPr txBox="1"/>
          <p:nvPr/>
        </p:nvSpPr>
        <p:spPr>
          <a:xfrm>
            <a:off x="5783837" y="1658709"/>
            <a:ext cx="1570382" cy="400110"/>
          </a:xfrm>
          <a:prstGeom prst="rect">
            <a:avLst/>
          </a:prstGeom>
          <a:solidFill>
            <a:schemeClr val="accent2"/>
          </a:solidFill>
          <a:ln>
            <a:solidFill>
              <a:schemeClr val="tx1"/>
            </a:solidFill>
          </a:ln>
        </p:spPr>
        <p:txBody>
          <a:bodyPr wrap="square" rtlCol="0">
            <a:spAutoFit/>
          </a:bodyPr>
          <a:lstStyle/>
          <a:p>
            <a:pPr algn="ctr"/>
            <a:r>
              <a:rPr lang="en-US" sz="2000" dirty="0">
                <a:solidFill>
                  <a:schemeClr val="bg1"/>
                </a:solidFill>
              </a:rPr>
              <a:t>Goal: 80%</a:t>
            </a:r>
          </a:p>
        </p:txBody>
      </p:sp>
      <p:graphicFrame>
        <p:nvGraphicFramePr>
          <p:cNvPr id="9" name="Chart 8">
            <a:extLst>
              <a:ext uri="{FF2B5EF4-FFF2-40B4-BE49-F238E27FC236}">
                <a16:creationId xmlns:a16="http://schemas.microsoft.com/office/drawing/2014/main" id="{BB5EB044-9564-32A2-3B7B-7F2E5B0232CC}"/>
              </a:ext>
            </a:extLst>
          </p:cNvPr>
          <p:cNvGraphicFramePr>
            <a:graphicFrameLocks/>
          </p:cNvGraphicFramePr>
          <p:nvPr>
            <p:extLst>
              <p:ext uri="{D42A27DB-BD31-4B8C-83A1-F6EECF244321}">
                <p14:modId xmlns:p14="http://schemas.microsoft.com/office/powerpoint/2010/main" val="4259162906"/>
              </p:ext>
            </p:extLst>
          </p:nvPr>
        </p:nvGraphicFramePr>
        <p:xfrm>
          <a:off x="1458806" y="1456182"/>
          <a:ext cx="8269393" cy="493576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20247711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BA770B-6791-5004-ECDD-02467917113F}"/>
            </a:ext>
          </a:extLst>
        </p:cNvPr>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1D529856-BFCF-AE1C-85FC-3C9D7D6133FE}"/>
              </a:ext>
            </a:extLst>
          </p:cNvPr>
          <p:cNvGraphicFramePr>
            <a:graphicFrameLocks/>
          </p:cNvGraphicFramePr>
          <p:nvPr>
            <p:extLst>
              <p:ext uri="{D42A27DB-BD31-4B8C-83A1-F6EECF244321}">
                <p14:modId xmlns:p14="http://schemas.microsoft.com/office/powerpoint/2010/main" val="1830800714"/>
              </p:ext>
            </p:extLst>
          </p:nvPr>
        </p:nvGraphicFramePr>
        <p:xfrm>
          <a:off x="1032615" y="1579292"/>
          <a:ext cx="10377593" cy="5128844"/>
        </p:xfrm>
        <a:graphic>
          <a:graphicData uri="http://schemas.openxmlformats.org/drawingml/2006/chart">
            <c:chart xmlns:c="http://schemas.openxmlformats.org/drawingml/2006/chart" xmlns:r="http://schemas.openxmlformats.org/officeDocument/2006/relationships" r:id="rId3"/>
          </a:graphicData>
        </a:graphic>
      </p:graphicFrame>
      <p:sp>
        <p:nvSpPr>
          <p:cNvPr id="2" name="Google Shape;125;p3">
            <a:extLst>
              <a:ext uri="{FF2B5EF4-FFF2-40B4-BE49-F238E27FC236}">
                <a16:creationId xmlns:a16="http://schemas.microsoft.com/office/drawing/2014/main" id="{45CB3C78-D10E-EE6A-2DB5-FDD150CED7EF}"/>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EA0C018F-5C01-37E0-0450-5F4236BC151E}"/>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5">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cxnSp>
        <p:nvCxnSpPr>
          <p:cNvPr id="4" name="Google Shape;127;p3">
            <a:extLst>
              <a:ext uri="{FF2B5EF4-FFF2-40B4-BE49-F238E27FC236}">
                <a16:creationId xmlns:a16="http://schemas.microsoft.com/office/drawing/2014/main" id="{087B24C7-A97E-A36F-BEB3-8243623CA4B5}"/>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1A03E0DD-2D66-BFB9-2DFD-4130F89E489B}"/>
              </a:ext>
            </a:extLst>
          </p:cNvPr>
          <p:cNvSpPr txBox="1"/>
          <p:nvPr/>
        </p:nvSpPr>
        <p:spPr>
          <a:xfrm>
            <a:off x="197399" y="160058"/>
            <a:ext cx="8181914" cy="580217"/>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Process Measures</a:t>
            </a:r>
            <a:endParaRPr kumimoji="0" lang="en-US" sz="3600" b="0" i="0" u="none" strike="noStrike" kern="0" cap="none" spc="0" normalizeH="0" baseline="0" noProof="0" dirty="0">
              <a:ln>
                <a:noFill/>
              </a:ln>
              <a:solidFill>
                <a:srgbClr val="1C498B"/>
              </a:solidFill>
              <a:effectLst/>
              <a:uLnTx/>
              <a:uFillTx/>
              <a:latin typeface="Calibri"/>
              <a:cs typeface="Arial"/>
              <a:sym typeface="Arial"/>
            </a:endParaRPr>
          </a:p>
        </p:txBody>
      </p:sp>
      <p:grpSp>
        <p:nvGrpSpPr>
          <p:cNvPr id="14" name="Google Shape;137;p3">
            <a:extLst>
              <a:ext uri="{FF2B5EF4-FFF2-40B4-BE49-F238E27FC236}">
                <a16:creationId xmlns:a16="http://schemas.microsoft.com/office/drawing/2014/main" id="{F4A5976E-7B23-3DB6-1B40-4DD7CAD66F28}"/>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05114283-72B8-2127-08BB-4DDACCB84992}"/>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8687D1E1-6FAA-3EB8-D3AD-AAD0E0C04064}"/>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sp>
        <p:nvSpPr>
          <p:cNvPr id="8" name="TextBox 7">
            <a:extLst>
              <a:ext uri="{FF2B5EF4-FFF2-40B4-BE49-F238E27FC236}">
                <a16:creationId xmlns:a16="http://schemas.microsoft.com/office/drawing/2014/main" id="{54B3EBE8-BE9F-DEAC-A4C3-5BD45A4BA059}"/>
              </a:ext>
            </a:extLst>
          </p:cNvPr>
          <p:cNvSpPr txBox="1"/>
          <p:nvPr/>
        </p:nvSpPr>
        <p:spPr>
          <a:xfrm rot="16200000">
            <a:off x="377596" y="3536061"/>
            <a:ext cx="94070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Percent</a:t>
            </a:r>
          </a:p>
        </p:txBody>
      </p:sp>
      <p:sp>
        <p:nvSpPr>
          <p:cNvPr id="10" name="TextBox 9">
            <a:extLst>
              <a:ext uri="{FF2B5EF4-FFF2-40B4-BE49-F238E27FC236}">
                <a16:creationId xmlns:a16="http://schemas.microsoft.com/office/drawing/2014/main" id="{0D83F399-9812-FFC9-295B-9117485B3DE4}"/>
              </a:ext>
            </a:extLst>
          </p:cNvPr>
          <p:cNvSpPr txBox="1"/>
          <p:nvPr/>
        </p:nvSpPr>
        <p:spPr>
          <a:xfrm>
            <a:off x="197399" y="720243"/>
            <a:ext cx="757598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 from the hospital data form – random sample of all delivered patients</a:t>
            </a:r>
          </a:p>
          <a:p>
            <a:pPr lvl="0">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October – December 2024</a:t>
            </a:r>
            <a:r>
              <a:rPr lang="en-US" i="1" dirty="0">
                <a:solidFill>
                  <a:prstClr val="black"/>
                </a:solidFill>
                <a:latin typeface="Calibri"/>
              </a:rPr>
              <a:t> (n</a:t>
            </a:r>
            <a:r>
              <a:rPr lang="en-US" i="1" dirty="0">
                <a:solidFill>
                  <a:prstClr val="black"/>
                </a:solidFill>
              </a:rPr>
              <a:t> = 1820 patients)</a:t>
            </a:r>
            <a:r>
              <a:rPr kumimoji="0" lang="en-US" sz="1800" b="0" i="1" u="none" strike="noStrike" kern="1200" cap="none" spc="0" normalizeH="0" baseline="0" noProof="0" dirty="0">
                <a:ln>
                  <a:noFill/>
                </a:ln>
                <a:solidFill>
                  <a:prstClr val="black"/>
                </a:solidFill>
                <a:effectLst/>
                <a:uLnTx/>
                <a:uFillTx/>
                <a:latin typeface="Calibri"/>
                <a:ea typeface="+mn-ea"/>
                <a:cs typeface="+mn-cs"/>
              </a:rPr>
              <a:t>, September 2025 (n= 457)</a:t>
            </a:r>
          </a:p>
        </p:txBody>
      </p:sp>
      <p:cxnSp>
        <p:nvCxnSpPr>
          <p:cNvPr id="11" name="Straight Connector 10">
            <a:extLst>
              <a:ext uri="{FF2B5EF4-FFF2-40B4-BE49-F238E27FC236}">
                <a16:creationId xmlns:a16="http://schemas.microsoft.com/office/drawing/2014/main" id="{97A5D111-5075-5716-F8DB-3360FC9E1AFB}"/>
              </a:ext>
            </a:extLst>
          </p:cNvPr>
          <p:cNvCxnSpPr>
            <a:cxnSpLocks/>
          </p:cNvCxnSpPr>
          <p:nvPr/>
        </p:nvCxnSpPr>
        <p:spPr>
          <a:xfrm>
            <a:off x="2133600" y="2319865"/>
            <a:ext cx="9276608" cy="0"/>
          </a:xfrm>
          <a:prstGeom prst="line">
            <a:avLst/>
          </a:prstGeom>
          <a:ln w="57150">
            <a:solidFill>
              <a:schemeClr val="accent2"/>
            </a:solidFill>
            <a:prstDash val="lgDash"/>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041EFC26-3F2E-8BFC-268E-E5869AF34995}"/>
              </a:ext>
            </a:extLst>
          </p:cNvPr>
          <p:cNvSpPr txBox="1"/>
          <p:nvPr/>
        </p:nvSpPr>
        <p:spPr>
          <a:xfrm>
            <a:off x="7191545" y="1813396"/>
            <a:ext cx="1570382" cy="400110"/>
          </a:xfrm>
          <a:prstGeom prst="rect">
            <a:avLst/>
          </a:prstGeom>
          <a:solidFill>
            <a:schemeClr val="accent2"/>
          </a:solidFill>
          <a:ln>
            <a:solidFill>
              <a:schemeClr val="tx1"/>
            </a:solidFill>
          </a:ln>
        </p:spPr>
        <p:txBody>
          <a:bodyPr wrap="square" rtlCol="0">
            <a:spAutoFit/>
          </a:bodyPr>
          <a:lstStyle/>
          <a:p>
            <a:pPr algn="ctr"/>
            <a:r>
              <a:rPr lang="en-US" sz="2000" dirty="0">
                <a:solidFill>
                  <a:schemeClr val="bg1"/>
                </a:solidFill>
              </a:rPr>
              <a:t>Goal: 80%</a:t>
            </a:r>
          </a:p>
        </p:txBody>
      </p:sp>
    </p:spTree>
    <p:extLst>
      <p:ext uri="{BB962C8B-B14F-4D97-AF65-F5344CB8AC3E}">
        <p14:creationId xmlns:p14="http://schemas.microsoft.com/office/powerpoint/2010/main" val="164026912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C19772-7958-7A5F-65C6-CA165123DED0}"/>
            </a:ext>
          </a:extLst>
        </p:cNvPr>
        <p:cNvGrpSpPr/>
        <p:nvPr/>
      </p:nvGrpSpPr>
      <p:grpSpPr>
        <a:xfrm>
          <a:off x="0" y="0"/>
          <a:ext cx="0" cy="0"/>
          <a:chOff x="0" y="0"/>
          <a:chExt cx="0" cy="0"/>
        </a:xfrm>
      </p:grpSpPr>
      <p:cxnSp>
        <p:nvCxnSpPr>
          <p:cNvPr id="12" name="Straight Connector 11">
            <a:extLst>
              <a:ext uri="{FF2B5EF4-FFF2-40B4-BE49-F238E27FC236}">
                <a16:creationId xmlns:a16="http://schemas.microsoft.com/office/drawing/2014/main" id="{8FF13877-66AC-7722-7542-95265341ED42}"/>
              </a:ext>
            </a:extLst>
          </p:cNvPr>
          <p:cNvCxnSpPr>
            <a:cxnSpLocks/>
          </p:cNvCxnSpPr>
          <p:nvPr/>
        </p:nvCxnSpPr>
        <p:spPr>
          <a:xfrm>
            <a:off x="2426109" y="2184560"/>
            <a:ext cx="7937091" cy="0"/>
          </a:xfrm>
          <a:prstGeom prst="line">
            <a:avLst/>
          </a:prstGeom>
          <a:ln w="57150">
            <a:solidFill>
              <a:schemeClr val="accent2"/>
            </a:solidFill>
            <a:prstDash val="lgDash"/>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2DC26D62-AA4E-6A88-DEBE-2EC8AA39A0D6}"/>
              </a:ext>
            </a:extLst>
          </p:cNvPr>
          <p:cNvSpPr txBox="1"/>
          <p:nvPr/>
        </p:nvSpPr>
        <p:spPr>
          <a:xfrm>
            <a:off x="8906419" y="1981432"/>
            <a:ext cx="1570382" cy="400110"/>
          </a:xfrm>
          <a:prstGeom prst="rect">
            <a:avLst/>
          </a:prstGeom>
          <a:solidFill>
            <a:schemeClr val="accent2"/>
          </a:solidFill>
          <a:ln>
            <a:solidFill>
              <a:schemeClr val="tx1"/>
            </a:solidFill>
          </a:ln>
        </p:spPr>
        <p:txBody>
          <a:bodyPr wrap="square" rtlCol="0">
            <a:spAutoFit/>
          </a:bodyPr>
          <a:lstStyle/>
          <a:p>
            <a:pPr algn="ctr"/>
            <a:r>
              <a:rPr lang="en-US" sz="2000" dirty="0">
                <a:solidFill>
                  <a:schemeClr val="bg1"/>
                </a:solidFill>
              </a:rPr>
              <a:t>Goal: 80%</a:t>
            </a:r>
          </a:p>
        </p:txBody>
      </p:sp>
      <p:sp>
        <p:nvSpPr>
          <p:cNvPr id="2" name="Google Shape;125;p3">
            <a:extLst>
              <a:ext uri="{FF2B5EF4-FFF2-40B4-BE49-F238E27FC236}">
                <a16:creationId xmlns:a16="http://schemas.microsoft.com/office/drawing/2014/main" id="{CD5E4AB5-24BE-1061-54CB-6FD24405AADD}"/>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14CD7D69-5C85-8228-589E-3A415DCDB93D}"/>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DDE91349-EBA1-EF65-CDF6-D5EB6A4F50F2}"/>
              </a:ext>
            </a:extLst>
          </p:cNvPr>
          <p:cNvCxnSpPr/>
          <p:nvPr/>
        </p:nvCxnSpPr>
        <p:spPr>
          <a:xfrm rot="1994">
            <a:off x="606420" y="6335713"/>
            <a:ext cx="10979156" cy="0"/>
          </a:xfrm>
          <a:prstGeom prst="straightConnector1">
            <a:avLst/>
          </a:prstGeom>
          <a:noFill/>
          <a:ln w="9528" cap="rnd">
            <a:solidFill>
              <a:srgbClr val="79818A"/>
            </a:solidFill>
            <a:prstDash val="solid"/>
            <a:round/>
          </a:ln>
        </p:spPr>
      </p:cxnSp>
      <p:grpSp>
        <p:nvGrpSpPr>
          <p:cNvPr id="14" name="Google Shape;137;p3">
            <a:extLst>
              <a:ext uri="{FF2B5EF4-FFF2-40B4-BE49-F238E27FC236}">
                <a16:creationId xmlns:a16="http://schemas.microsoft.com/office/drawing/2014/main" id="{AFDE261D-A6C3-D779-8751-E98A7AA333F4}"/>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96F1438F-CB23-65FD-04DF-C52A041E0B81}"/>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8F6C8A6D-98C7-FE2E-A08B-66623740CAAB}"/>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9" name="TextBox 8">
            <a:extLst>
              <a:ext uri="{FF2B5EF4-FFF2-40B4-BE49-F238E27FC236}">
                <a16:creationId xmlns:a16="http://schemas.microsoft.com/office/drawing/2014/main" id="{C70A61B1-B739-D379-D22F-8F8B3BFC2975}"/>
              </a:ext>
            </a:extLst>
          </p:cNvPr>
          <p:cNvSpPr txBox="1"/>
          <p:nvPr/>
        </p:nvSpPr>
        <p:spPr>
          <a:xfrm rot="16200000">
            <a:off x="1060176" y="3345260"/>
            <a:ext cx="940705" cy="369332"/>
          </a:xfrm>
          <a:prstGeom prst="rect">
            <a:avLst/>
          </a:prstGeom>
          <a:noFill/>
        </p:spPr>
        <p:txBody>
          <a:bodyPr wrap="square" rtlCol="0">
            <a:spAutoFit/>
          </a:bodyPr>
          <a:lstStyle/>
          <a:p>
            <a:r>
              <a:rPr lang="en-US" dirty="0"/>
              <a:t>Percent</a:t>
            </a:r>
          </a:p>
        </p:txBody>
      </p:sp>
      <p:sp>
        <p:nvSpPr>
          <p:cNvPr id="7" name="Google Shape;130;p3">
            <a:extLst>
              <a:ext uri="{FF2B5EF4-FFF2-40B4-BE49-F238E27FC236}">
                <a16:creationId xmlns:a16="http://schemas.microsoft.com/office/drawing/2014/main" id="{4AB72EFC-2ABD-C2DA-6DE6-288E0D3AB5ED}"/>
              </a:ext>
            </a:extLst>
          </p:cNvPr>
          <p:cNvSpPr txBox="1"/>
          <p:nvPr/>
        </p:nvSpPr>
        <p:spPr>
          <a:xfrm>
            <a:off x="133808" y="-305063"/>
            <a:ext cx="781539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Outcome Measures</a:t>
            </a:r>
            <a:endParaRPr lang="en-US" sz="3600" dirty="0">
              <a:solidFill>
                <a:srgbClr val="1C498B"/>
              </a:solidFill>
              <a:latin typeface="Calibri"/>
            </a:endParaRPr>
          </a:p>
        </p:txBody>
      </p:sp>
      <p:sp>
        <p:nvSpPr>
          <p:cNvPr id="8" name="Rectangle 7">
            <a:extLst>
              <a:ext uri="{FF2B5EF4-FFF2-40B4-BE49-F238E27FC236}">
                <a16:creationId xmlns:a16="http://schemas.microsoft.com/office/drawing/2014/main" id="{9FB12B79-C750-5E76-AFAE-E084279B7D8C}"/>
              </a:ext>
            </a:extLst>
          </p:cNvPr>
          <p:cNvSpPr/>
          <p:nvPr/>
        </p:nvSpPr>
        <p:spPr>
          <a:xfrm>
            <a:off x="7162887" y="-8372"/>
            <a:ext cx="5057775" cy="16764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FCA0AC1-BB5C-6C5B-808C-A52E2FFB7F05}"/>
              </a:ext>
            </a:extLst>
          </p:cNvPr>
          <p:cNvSpPr txBox="1"/>
          <p:nvPr/>
        </p:nvSpPr>
        <p:spPr>
          <a:xfrm>
            <a:off x="87332" y="568757"/>
            <a:ext cx="8605942" cy="646331"/>
          </a:xfrm>
          <a:prstGeom prst="rect">
            <a:avLst/>
          </a:prstGeom>
          <a:noFill/>
        </p:spPr>
        <p:txBody>
          <a:bodyPr wrap="square" rtlCol="0">
            <a:spAutoFit/>
          </a:bodyPr>
          <a:lstStyle/>
          <a:p>
            <a:r>
              <a:rPr lang="en-US" i="1" dirty="0"/>
              <a:t>Data from the patient data form – random sample of patients with current PMH condition</a:t>
            </a:r>
          </a:p>
          <a:p>
            <a:r>
              <a:rPr lang="en-US" i="1" dirty="0"/>
              <a:t>October-December 2024 (n=735), September 2025 (n=251)</a:t>
            </a:r>
          </a:p>
        </p:txBody>
      </p:sp>
      <p:graphicFrame>
        <p:nvGraphicFramePr>
          <p:cNvPr id="11" name="Chart 10">
            <a:extLst>
              <a:ext uri="{FF2B5EF4-FFF2-40B4-BE49-F238E27FC236}">
                <a16:creationId xmlns:a16="http://schemas.microsoft.com/office/drawing/2014/main" id="{35E62741-08AC-0734-7E9D-C0E5883FBD82}"/>
              </a:ext>
            </a:extLst>
          </p:cNvPr>
          <p:cNvGraphicFramePr>
            <a:graphicFrameLocks/>
          </p:cNvGraphicFramePr>
          <p:nvPr>
            <p:extLst>
              <p:ext uri="{D42A27DB-BD31-4B8C-83A1-F6EECF244321}">
                <p14:modId xmlns:p14="http://schemas.microsoft.com/office/powerpoint/2010/main" val="1631948283"/>
              </p:ext>
            </p:extLst>
          </p:nvPr>
        </p:nvGraphicFramePr>
        <p:xfrm>
          <a:off x="1715194" y="1354642"/>
          <a:ext cx="8761607" cy="505101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5396315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A27DEE-084B-9FD2-5F38-21B05DF2651F}"/>
            </a:ext>
          </a:extLst>
        </p:cNvPr>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C42B25A2-55A3-F66C-07D5-75CEDF10DCA0}"/>
              </a:ext>
            </a:extLst>
          </p:cNvPr>
          <p:cNvCxnSpPr>
            <a:cxnSpLocks/>
          </p:cNvCxnSpPr>
          <p:nvPr/>
        </p:nvCxnSpPr>
        <p:spPr>
          <a:xfrm>
            <a:off x="563955" y="2996527"/>
            <a:ext cx="11407912" cy="0"/>
          </a:xfrm>
          <a:prstGeom prst="line">
            <a:avLst/>
          </a:prstGeom>
          <a:ln w="57150">
            <a:solidFill>
              <a:schemeClr val="accent2"/>
            </a:solidFill>
            <a:prstDash val="lgDash"/>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D95BCAFF-8C17-7F23-858F-CDD3B46A48FD}"/>
              </a:ext>
            </a:extLst>
          </p:cNvPr>
          <p:cNvSpPr txBox="1"/>
          <p:nvPr/>
        </p:nvSpPr>
        <p:spPr>
          <a:xfrm>
            <a:off x="7044265" y="2483006"/>
            <a:ext cx="1570382" cy="400110"/>
          </a:xfrm>
          <a:prstGeom prst="rect">
            <a:avLst/>
          </a:prstGeom>
          <a:solidFill>
            <a:schemeClr val="accent2"/>
          </a:solidFill>
          <a:ln>
            <a:solidFill>
              <a:schemeClr val="tx1"/>
            </a:solidFill>
          </a:ln>
        </p:spPr>
        <p:txBody>
          <a:bodyPr wrap="square" rtlCol="0">
            <a:spAutoFit/>
          </a:bodyPr>
          <a:lstStyle/>
          <a:p>
            <a:pPr algn="ctr"/>
            <a:r>
              <a:rPr lang="en-US" sz="2000" dirty="0">
                <a:solidFill>
                  <a:schemeClr val="bg1"/>
                </a:solidFill>
              </a:rPr>
              <a:t>Goal: 70%</a:t>
            </a:r>
          </a:p>
        </p:txBody>
      </p:sp>
      <p:sp>
        <p:nvSpPr>
          <p:cNvPr id="2" name="Google Shape;125;p3">
            <a:extLst>
              <a:ext uri="{FF2B5EF4-FFF2-40B4-BE49-F238E27FC236}">
                <a16:creationId xmlns:a16="http://schemas.microsoft.com/office/drawing/2014/main" id="{70487902-47B4-F41E-527C-02F84A27F013}"/>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EFF159E7-18F1-0D3B-4D3A-E7A190893F60}"/>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55072425-3637-B472-94D8-9BED636505DF}"/>
              </a:ext>
            </a:extLst>
          </p:cNvPr>
          <p:cNvCxnSpPr/>
          <p:nvPr/>
        </p:nvCxnSpPr>
        <p:spPr>
          <a:xfrm rot="1994">
            <a:off x="606420" y="6335713"/>
            <a:ext cx="10979156" cy="0"/>
          </a:xfrm>
          <a:prstGeom prst="straightConnector1">
            <a:avLst/>
          </a:prstGeom>
          <a:noFill/>
          <a:ln w="9528" cap="rnd">
            <a:solidFill>
              <a:srgbClr val="79818A"/>
            </a:solidFill>
            <a:prstDash val="solid"/>
            <a:round/>
          </a:ln>
        </p:spPr>
      </p:cxnSp>
      <p:grpSp>
        <p:nvGrpSpPr>
          <p:cNvPr id="14" name="Google Shape;137;p3">
            <a:extLst>
              <a:ext uri="{FF2B5EF4-FFF2-40B4-BE49-F238E27FC236}">
                <a16:creationId xmlns:a16="http://schemas.microsoft.com/office/drawing/2014/main" id="{1976DFEB-B666-5B31-28B3-05E23135592F}"/>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F5BE859C-381C-485F-2295-E7D23EAF7071}"/>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CF341EC9-7A21-B07C-D11F-879B08F7F91B}"/>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7" name="Google Shape;130;p3">
            <a:extLst>
              <a:ext uri="{FF2B5EF4-FFF2-40B4-BE49-F238E27FC236}">
                <a16:creationId xmlns:a16="http://schemas.microsoft.com/office/drawing/2014/main" id="{43E88B96-815A-133A-DC0A-3E244E3CB008}"/>
              </a:ext>
            </a:extLst>
          </p:cNvPr>
          <p:cNvSpPr txBox="1"/>
          <p:nvPr/>
        </p:nvSpPr>
        <p:spPr>
          <a:xfrm>
            <a:off x="133808" y="-305063"/>
            <a:ext cx="781539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Outcome Measures</a:t>
            </a:r>
            <a:endParaRPr lang="en-US" sz="3600" dirty="0">
              <a:solidFill>
                <a:srgbClr val="1C498B"/>
              </a:solidFill>
              <a:latin typeface="Calibri"/>
            </a:endParaRPr>
          </a:p>
        </p:txBody>
      </p:sp>
      <p:sp>
        <p:nvSpPr>
          <p:cNvPr id="8" name="Rectangle 7">
            <a:extLst>
              <a:ext uri="{FF2B5EF4-FFF2-40B4-BE49-F238E27FC236}">
                <a16:creationId xmlns:a16="http://schemas.microsoft.com/office/drawing/2014/main" id="{0F92E860-05B3-6377-EF04-CEFCD1333CD1}"/>
              </a:ext>
            </a:extLst>
          </p:cNvPr>
          <p:cNvSpPr/>
          <p:nvPr/>
        </p:nvSpPr>
        <p:spPr>
          <a:xfrm>
            <a:off x="7162887" y="-8372"/>
            <a:ext cx="5057775" cy="16764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687E7CB9-C21E-79C2-F969-8A0B4D3806D1}"/>
              </a:ext>
            </a:extLst>
          </p:cNvPr>
          <p:cNvSpPr txBox="1"/>
          <p:nvPr/>
        </p:nvSpPr>
        <p:spPr>
          <a:xfrm>
            <a:off x="87332" y="568757"/>
            <a:ext cx="8605942" cy="646331"/>
          </a:xfrm>
          <a:prstGeom prst="rect">
            <a:avLst/>
          </a:prstGeom>
          <a:noFill/>
        </p:spPr>
        <p:txBody>
          <a:bodyPr wrap="square" rtlCol="0">
            <a:spAutoFit/>
          </a:bodyPr>
          <a:lstStyle/>
          <a:p>
            <a:r>
              <a:rPr lang="en-US" i="1" dirty="0"/>
              <a:t>Data from the patient data form – random sample of patients with current PMH condition</a:t>
            </a:r>
          </a:p>
          <a:p>
            <a:r>
              <a:rPr lang="en-US" i="1" dirty="0"/>
              <a:t>October-December 2024 (n=735), September 2025 (n=251)</a:t>
            </a:r>
          </a:p>
        </p:txBody>
      </p:sp>
      <p:graphicFrame>
        <p:nvGraphicFramePr>
          <p:cNvPr id="6" name="Chart 5">
            <a:extLst>
              <a:ext uri="{FF2B5EF4-FFF2-40B4-BE49-F238E27FC236}">
                <a16:creationId xmlns:a16="http://schemas.microsoft.com/office/drawing/2014/main" id="{B7DF7B44-A95B-B55E-45C8-2E2B42E4E04C}"/>
              </a:ext>
            </a:extLst>
          </p:cNvPr>
          <p:cNvGraphicFramePr>
            <a:graphicFrameLocks/>
          </p:cNvGraphicFramePr>
          <p:nvPr>
            <p:extLst>
              <p:ext uri="{D42A27DB-BD31-4B8C-83A1-F6EECF244321}">
                <p14:modId xmlns:p14="http://schemas.microsoft.com/office/powerpoint/2010/main" val="1790950398"/>
              </p:ext>
            </p:extLst>
          </p:nvPr>
        </p:nvGraphicFramePr>
        <p:xfrm>
          <a:off x="-84669" y="1907056"/>
          <a:ext cx="5579535" cy="4449296"/>
        </p:xfrm>
        <a:graphic>
          <a:graphicData uri="http://schemas.openxmlformats.org/drawingml/2006/chart">
            <c:chart xmlns:c="http://schemas.openxmlformats.org/drawingml/2006/chart" xmlns:r="http://schemas.openxmlformats.org/officeDocument/2006/relationships" r:id="rId5"/>
          </a:graphicData>
        </a:graphic>
      </p:graphicFrame>
      <p:sp>
        <p:nvSpPr>
          <p:cNvPr id="10" name="TextBox 9">
            <a:extLst>
              <a:ext uri="{FF2B5EF4-FFF2-40B4-BE49-F238E27FC236}">
                <a16:creationId xmlns:a16="http://schemas.microsoft.com/office/drawing/2014/main" id="{9BC3E2CE-728B-3E86-FE8E-9AFEF102A043}"/>
              </a:ext>
            </a:extLst>
          </p:cNvPr>
          <p:cNvSpPr txBox="1"/>
          <p:nvPr/>
        </p:nvSpPr>
        <p:spPr>
          <a:xfrm>
            <a:off x="495088" y="1266087"/>
            <a:ext cx="5057775" cy="646331"/>
          </a:xfrm>
          <a:prstGeom prst="rect">
            <a:avLst/>
          </a:prstGeom>
          <a:noFill/>
        </p:spPr>
        <p:txBody>
          <a:bodyPr wrap="square" rtlCol="0">
            <a:spAutoFit/>
          </a:bodyPr>
          <a:lstStyle/>
          <a:p>
            <a:pPr algn="ctr"/>
            <a:r>
              <a:rPr lang="en-US" dirty="0"/>
              <a:t>Percent of patients </a:t>
            </a:r>
            <a:r>
              <a:rPr lang="en-US" b="1" dirty="0"/>
              <a:t>provided medication </a:t>
            </a:r>
            <a:r>
              <a:rPr lang="en-US" dirty="0"/>
              <a:t>for PMH condition prenatally or by delivery discharge</a:t>
            </a:r>
          </a:p>
        </p:txBody>
      </p:sp>
      <p:sp>
        <p:nvSpPr>
          <p:cNvPr id="12" name="TextBox 11">
            <a:extLst>
              <a:ext uri="{FF2B5EF4-FFF2-40B4-BE49-F238E27FC236}">
                <a16:creationId xmlns:a16="http://schemas.microsoft.com/office/drawing/2014/main" id="{68A0251F-497A-23C3-D980-1E22BF1C576A}"/>
              </a:ext>
            </a:extLst>
          </p:cNvPr>
          <p:cNvSpPr txBox="1"/>
          <p:nvPr/>
        </p:nvSpPr>
        <p:spPr>
          <a:xfrm>
            <a:off x="1134533" y="2940552"/>
            <a:ext cx="1405467" cy="369332"/>
          </a:xfrm>
          <a:prstGeom prst="rect">
            <a:avLst/>
          </a:prstGeom>
          <a:noFill/>
          <a:ln w="28575">
            <a:solidFill>
              <a:schemeClr val="accent6">
                <a:lumMod val="75000"/>
              </a:schemeClr>
            </a:solidFill>
          </a:ln>
        </p:spPr>
        <p:txBody>
          <a:bodyPr wrap="square" rtlCol="0">
            <a:spAutoFit/>
          </a:bodyPr>
          <a:lstStyle/>
          <a:p>
            <a:r>
              <a:rPr lang="en-US" dirty="0"/>
              <a:t>Total %: 57.1</a:t>
            </a:r>
          </a:p>
        </p:txBody>
      </p:sp>
      <p:sp>
        <p:nvSpPr>
          <p:cNvPr id="13" name="TextBox 12">
            <a:extLst>
              <a:ext uri="{FF2B5EF4-FFF2-40B4-BE49-F238E27FC236}">
                <a16:creationId xmlns:a16="http://schemas.microsoft.com/office/drawing/2014/main" id="{348188EA-6B5F-D634-03BC-B50EFDB4EC39}"/>
              </a:ext>
            </a:extLst>
          </p:cNvPr>
          <p:cNvSpPr txBox="1"/>
          <p:nvPr/>
        </p:nvSpPr>
        <p:spPr>
          <a:xfrm>
            <a:off x="3508105" y="3127837"/>
            <a:ext cx="1405467" cy="369332"/>
          </a:xfrm>
          <a:prstGeom prst="rect">
            <a:avLst/>
          </a:prstGeom>
          <a:noFill/>
          <a:ln w="28575">
            <a:solidFill>
              <a:schemeClr val="accent6">
                <a:lumMod val="75000"/>
              </a:schemeClr>
            </a:solidFill>
          </a:ln>
        </p:spPr>
        <p:txBody>
          <a:bodyPr wrap="square" rtlCol="0">
            <a:spAutoFit/>
          </a:bodyPr>
          <a:lstStyle/>
          <a:p>
            <a:r>
              <a:rPr lang="en-US" dirty="0"/>
              <a:t>Total %: 51.8</a:t>
            </a:r>
          </a:p>
        </p:txBody>
      </p:sp>
      <p:graphicFrame>
        <p:nvGraphicFramePr>
          <p:cNvPr id="18" name="Chart 17">
            <a:extLst>
              <a:ext uri="{FF2B5EF4-FFF2-40B4-BE49-F238E27FC236}">
                <a16:creationId xmlns:a16="http://schemas.microsoft.com/office/drawing/2014/main" id="{DCFEDD57-300E-C944-1C7B-515150D23E6D}"/>
              </a:ext>
            </a:extLst>
          </p:cNvPr>
          <p:cNvGraphicFramePr>
            <a:graphicFrameLocks/>
          </p:cNvGraphicFramePr>
          <p:nvPr>
            <p:extLst>
              <p:ext uri="{D42A27DB-BD31-4B8C-83A1-F6EECF244321}">
                <p14:modId xmlns:p14="http://schemas.microsoft.com/office/powerpoint/2010/main" val="1117426440"/>
              </p:ext>
            </p:extLst>
          </p:nvPr>
        </p:nvGraphicFramePr>
        <p:xfrm>
          <a:off x="5349897" y="1907056"/>
          <a:ext cx="6757436" cy="4722573"/>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18">
            <a:extLst>
              <a:ext uri="{FF2B5EF4-FFF2-40B4-BE49-F238E27FC236}">
                <a16:creationId xmlns:a16="http://schemas.microsoft.com/office/drawing/2014/main" id="{424EEA39-DB8D-29FB-C035-47AF0F4C2A9E}"/>
              </a:ext>
            </a:extLst>
          </p:cNvPr>
          <p:cNvSpPr txBox="1"/>
          <p:nvPr/>
        </p:nvSpPr>
        <p:spPr>
          <a:xfrm>
            <a:off x="6813515" y="2940552"/>
            <a:ext cx="1405467" cy="369332"/>
          </a:xfrm>
          <a:prstGeom prst="rect">
            <a:avLst/>
          </a:prstGeom>
          <a:noFill/>
          <a:ln w="28575">
            <a:solidFill>
              <a:schemeClr val="accent6">
                <a:lumMod val="75000"/>
              </a:schemeClr>
            </a:solidFill>
          </a:ln>
        </p:spPr>
        <p:txBody>
          <a:bodyPr wrap="square" rtlCol="0">
            <a:spAutoFit/>
          </a:bodyPr>
          <a:lstStyle/>
          <a:p>
            <a:r>
              <a:rPr lang="en-US" dirty="0"/>
              <a:t>Total %: 56.7</a:t>
            </a:r>
          </a:p>
        </p:txBody>
      </p:sp>
      <p:sp>
        <p:nvSpPr>
          <p:cNvPr id="20" name="TextBox 19">
            <a:extLst>
              <a:ext uri="{FF2B5EF4-FFF2-40B4-BE49-F238E27FC236}">
                <a16:creationId xmlns:a16="http://schemas.microsoft.com/office/drawing/2014/main" id="{C4E30F58-EC25-35D8-C2A6-436B4E27841F}"/>
              </a:ext>
            </a:extLst>
          </p:cNvPr>
          <p:cNvSpPr txBox="1"/>
          <p:nvPr/>
        </p:nvSpPr>
        <p:spPr>
          <a:xfrm>
            <a:off x="9768381" y="2855885"/>
            <a:ext cx="1405467" cy="369332"/>
          </a:xfrm>
          <a:prstGeom prst="rect">
            <a:avLst/>
          </a:prstGeom>
          <a:noFill/>
          <a:ln w="28575">
            <a:solidFill>
              <a:schemeClr val="accent6">
                <a:lumMod val="75000"/>
              </a:schemeClr>
            </a:solidFill>
          </a:ln>
        </p:spPr>
        <p:txBody>
          <a:bodyPr wrap="square" rtlCol="0">
            <a:spAutoFit/>
          </a:bodyPr>
          <a:lstStyle/>
          <a:p>
            <a:r>
              <a:rPr lang="en-US" dirty="0"/>
              <a:t>Total %: 59.4</a:t>
            </a:r>
          </a:p>
        </p:txBody>
      </p:sp>
      <p:sp>
        <p:nvSpPr>
          <p:cNvPr id="21" name="TextBox 20">
            <a:extLst>
              <a:ext uri="{FF2B5EF4-FFF2-40B4-BE49-F238E27FC236}">
                <a16:creationId xmlns:a16="http://schemas.microsoft.com/office/drawing/2014/main" id="{7A7C355B-5EF2-DC4A-74BF-0CC6F926BED2}"/>
              </a:ext>
            </a:extLst>
          </p:cNvPr>
          <p:cNvSpPr txBox="1"/>
          <p:nvPr/>
        </p:nvSpPr>
        <p:spPr>
          <a:xfrm>
            <a:off x="6639139" y="1215088"/>
            <a:ext cx="5057775" cy="923330"/>
          </a:xfrm>
          <a:prstGeom prst="rect">
            <a:avLst/>
          </a:prstGeom>
          <a:noFill/>
        </p:spPr>
        <p:txBody>
          <a:bodyPr wrap="square" rtlCol="0">
            <a:spAutoFit/>
          </a:bodyPr>
          <a:lstStyle/>
          <a:p>
            <a:pPr algn="ctr"/>
            <a:r>
              <a:rPr lang="en-US" dirty="0"/>
              <a:t>Percent of patients </a:t>
            </a:r>
            <a:r>
              <a:rPr lang="en-US" b="1" dirty="0"/>
              <a:t>provided behavioral health counseling/support </a:t>
            </a:r>
            <a:r>
              <a:rPr lang="en-US" dirty="0"/>
              <a:t>options for PMH condition prenatally or by delivery discharge</a:t>
            </a:r>
          </a:p>
        </p:txBody>
      </p:sp>
    </p:spTree>
    <p:extLst>
      <p:ext uri="{BB962C8B-B14F-4D97-AF65-F5344CB8AC3E}">
        <p14:creationId xmlns:p14="http://schemas.microsoft.com/office/powerpoint/2010/main" val="23432784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44">
            <a:extLst>
              <a:ext uri="{FF2B5EF4-FFF2-40B4-BE49-F238E27FC236}">
                <a16:creationId xmlns:a16="http://schemas.microsoft.com/office/drawing/2014/main" id="{DE51DC25-D475-20E2-7A1A-DCA8DFAC2C58}"/>
              </a:ext>
            </a:extLst>
          </p:cNvPr>
          <p:cNvSpPr/>
          <p:nvPr/>
        </p:nvSpPr>
        <p:spPr>
          <a:xfrm>
            <a:off x="180128" y="921749"/>
            <a:ext cx="8462799" cy="484395"/>
          </a:xfrm>
          <a:prstGeom prst="rect">
            <a:avLst/>
          </a:prstGeom>
          <a:solidFill>
            <a:srgbClr val="F5846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ooter Placeholder 4">
            <a:extLst>
              <a:ext uri="{FF2B5EF4-FFF2-40B4-BE49-F238E27FC236}">
                <a16:creationId xmlns:a16="http://schemas.microsoft.com/office/drawing/2014/main" id="{69FA022A-1D46-5BE4-4A90-3C2E902BFA8D}"/>
              </a:ext>
            </a:extLst>
          </p:cNvPr>
          <p:cNvSpPr txBox="1"/>
          <p:nvPr/>
        </p:nvSpPr>
        <p:spPr>
          <a:xfrm>
            <a:off x="609603" y="6356351"/>
            <a:ext cx="4114800" cy="365129"/>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939699"/>
                </a:solidFill>
                <a:uFillTx/>
                <a:latin typeface="Calibri"/>
                <a:ea typeface="Calibri"/>
                <a:cs typeface="Calibri"/>
              </a:rPr>
              <a:t>Illinois Perinatal Quality Collaborative</a:t>
            </a:r>
          </a:p>
        </p:txBody>
      </p:sp>
      <p:grpSp>
        <p:nvGrpSpPr>
          <p:cNvPr id="3" name="Group 2">
            <a:extLst>
              <a:ext uri="{FF2B5EF4-FFF2-40B4-BE49-F238E27FC236}">
                <a16:creationId xmlns:a16="http://schemas.microsoft.com/office/drawing/2014/main" id="{0D0D5363-5B6E-0AF6-1F58-436D6D6A2AE1}"/>
              </a:ext>
            </a:extLst>
          </p:cNvPr>
          <p:cNvGrpSpPr/>
          <p:nvPr/>
        </p:nvGrpSpPr>
        <p:grpSpPr>
          <a:xfrm>
            <a:off x="4818650" y="2078137"/>
            <a:ext cx="1261314" cy="1467712"/>
            <a:chOff x="4818650" y="1527797"/>
            <a:chExt cx="1261314" cy="1467712"/>
          </a:xfrm>
        </p:grpSpPr>
        <p:sp>
          <p:nvSpPr>
            <p:cNvPr id="4" name="Freeform 3">
              <a:extLst>
                <a:ext uri="{FF2B5EF4-FFF2-40B4-BE49-F238E27FC236}">
                  <a16:creationId xmlns:a16="http://schemas.microsoft.com/office/drawing/2014/main" id="{CF667040-5A65-87A7-E1D2-276F045293E6}"/>
                </a:ext>
              </a:extLst>
            </p:cNvPr>
            <p:cNvSpPr/>
            <p:nvPr/>
          </p:nvSpPr>
          <p:spPr>
            <a:xfrm>
              <a:off x="4818650" y="1527797"/>
              <a:ext cx="1261314" cy="1467712"/>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2886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5" name="TextBox 4">
              <a:extLst>
                <a:ext uri="{FF2B5EF4-FFF2-40B4-BE49-F238E27FC236}">
                  <a16:creationId xmlns:a16="http://schemas.microsoft.com/office/drawing/2014/main" id="{37C4CF3D-7621-010D-4B1A-2F20B43C2526}"/>
                </a:ext>
              </a:extLst>
            </p:cNvPr>
            <p:cNvSpPr txBox="1"/>
            <p:nvPr/>
          </p:nvSpPr>
          <p:spPr>
            <a:xfrm>
              <a:off x="4818650" y="1694063"/>
              <a:ext cx="1261314" cy="10491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6" name="Group 5">
            <a:extLst>
              <a:ext uri="{FF2B5EF4-FFF2-40B4-BE49-F238E27FC236}">
                <a16:creationId xmlns:a16="http://schemas.microsoft.com/office/drawing/2014/main" id="{45735864-6B6B-0F03-AC28-AA97BB8A079D}"/>
              </a:ext>
            </a:extLst>
          </p:cNvPr>
          <p:cNvGrpSpPr/>
          <p:nvPr/>
        </p:nvGrpSpPr>
        <p:grpSpPr>
          <a:xfrm>
            <a:off x="4031278" y="3524041"/>
            <a:ext cx="1265154" cy="1472184"/>
            <a:chOff x="4031278" y="2973701"/>
            <a:chExt cx="1265154" cy="1472184"/>
          </a:xfrm>
        </p:grpSpPr>
        <p:sp>
          <p:nvSpPr>
            <p:cNvPr id="7" name="Freeform 6">
              <a:extLst>
                <a:ext uri="{FF2B5EF4-FFF2-40B4-BE49-F238E27FC236}">
                  <a16:creationId xmlns:a16="http://schemas.microsoft.com/office/drawing/2014/main" id="{43712B8F-F9CE-CC1A-34F3-2C4AE9B20EC2}"/>
                </a:ext>
              </a:extLst>
            </p:cNvPr>
            <p:cNvSpPr/>
            <p:nvPr/>
          </p:nvSpPr>
          <p:spPr>
            <a:xfrm>
              <a:off x="4031278" y="2973701"/>
              <a:ext cx="1265154"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BBC3D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8" name="TextBox 7">
              <a:extLst>
                <a:ext uri="{FF2B5EF4-FFF2-40B4-BE49-F238E27FC236}">
                  <a16:creationId xmlns:a16="http://schemas.microsoft.com/office/drawing/2014/main" id="{692BB071-894E-4950-3629-1AE2CDCC0499}"/>
                </a:ext>
              </a:extLst>
            </p:cNvPr>
            <p:cNvSpPr txBox="1"/>
            <p:nvPr/>
          </p:nvSpPr>
          <p:spPr>
            <a:xfrm>
              <a:off x="4031278" y="3140470"/>
              <a:ext cx="1265154"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9" name="Group 8">
            <a:extLst>
              <a:ext uri="{FF2B5EF4-FFF2-40B4-BE49-F238E27FC236}">
                <a16:creationId xmlns:a16="http://schemas.microsoft.com/office/drawing/2014/main" id="{36263A6F-E2D9-66AE-F17F-BE387C790811}"/>
              </a:ext>
            </a:extLst>
          </p:cNvPr>
          <p:cNvGrpSpPr/>
          <p:nvPr/>
        </p:nvGrpSpPr>
        <p:grpSpPr>
          <a:xfrm>
            <a:off x="4782266" y="4948000"/>
            <a:ext cx="1261872" cy="1472184"/>
            <a:chOff x="4782266" y="4397660"/>
            <a:chExt cx="1261872" cy="1472184"/>
          </a:xfrm>
        </p:grpSpPr>
        <p:sp>
          <p:nvSpPr>
            <p:cNvPr id="10" name="Freeform 9">
              <a:extLst>
                <a:ext uri="{FF2B5EF4-FFF2-40B4-BE49-F238E27FC236}">
                  <a16:creationId xmlns:a16="http://schemas.microsoft.com/office/drawing/2014/main" id="{9F32F89C-DFF7-F0CA-6720-F4785B338CBA}"/>
                </a:ext>
              </a:extLst>
            </p:cNvPr>
            <p:cNvSpPr/>
            <p:nvPr/>
          </p:nvSpPr>
          <p:spPr>
            <a:xfrm>
              <a:off x="4782266" y="4397660"/>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1B3864"/>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1" name="TextBox 10">
              <a:extLst>
                <a:ext uri="{FF2B5EF4-FFF2-40B4-BE49-F238E27FC236}">
                  <a16:creationId xmlns:a16="http://schemas.microsoft.com/office/drawing/2014/main" id="{FFAF74AC-B3F0-C52E-F759-72A825F45BEF}"/>
                </a:ext>
              </a:extLst>
            </p:cNvPr>
            <p:cNvSpPr txBox="1"/>
            <p:nvPr/>
          </p:nvSpPr>
          <p:spPr>
            <a:xfrm>
              <a:off x="4782266" y="4564428"/>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2" name="Group 11">
            <a:extLst>
              <a:ext uri="{FF2B5EF4-FFF2-40B4-BE49-F238E27FC236}">
                <a16:creationId xmlns:a16="http://schemas.microsoft.com/office/drawing/2014/main" id="{4C932053-F27A-A394-6809-B49D658A5CAD}"/>
              </a:ext>
            </a:extLst>
          </p:cNvPr>
          <p:cNvGrpSpPr/>
          <p:nvPr/>
        </p:nvGrpSpPr>
        <p:grpSpPr>
          <a:xfrm>
            <a:off x="6611989" y="2073666"/>
            <a:ext cx="1261872" cy="1472184"/>
            <a:chOff x="6611989" y="1523326"/>
            <a:chExt cx="1261872" cy="1472184"/>
          </a:xfrm>
        </p:grpSpPr>
        <p:sp>
          <p:nvSpPr>
            <p:cNvPr id="13" name="Freeform 12">
              <a:extLst>
                <a:ext uri="{FF2B5EF4-FFF2-40B4-BE49-F238E27FC236}">
                  <a16:creationId xmlns:a16="http://schemas.microsoft.com/office/drawing/2014/main" id="{27A84F7A-612C-25CF-7801-0346864807D5}"/>
                </a:ext>
              </a:extLst>
            </p:cNvPr>
            <p:cNvSpPr/>
            <p:nvPr/>
          </p:nvSpPr>
          <p:spPr>
            <a:xfrm>
              <a:off x="6611989" y="1523326"/>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CD70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4" name="TextBox 13">
              <a:extLst>
                <a:ext uri="{FF2B5EF4-FFF2-40B4-BE49-F238E27FC236}">
                  <a16:creationId xmlns:a16="http://schemas.microsoft.com/office/drawing/2014/main" id="{26A12210-0B2B-BDBB-3E99-2EC4BFF9B939}"/>
                </a:ext>
              </a:extLst>
            </p:cNvPr>
            <p:cNvSpPr txBox="1"/>
            <p:nvPr/>
          </p:nvSpPr>
          <p:spPr>
            <a:xfrm>
              <a:off x="6611989" y="1690094"/>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5" name="Group 14">
            <a:extLst>
              <a:ext uri="{FF2B5EF4-FFF2-40B4-BE49-F238E27FC236}">
                <a16:creationId xmlns:a16="http://schemas.microsoft.com/office/drawing/2014/main" id="{2DEF2AAD-8718-C1B0-9442-558D1AC0CD02}"/>
              </a:ext>
            </a:extLst>
          </p:cNvPr>
          <p:cNvGrpSpPr/>
          <p:nvPr/>
        </p:nvGrpSpPr>
        <p:grpSpPr>
          <a:xfrm>
            <a:off x="7381055" y="3561550"/>
            <a:ext cx="1261872" cy="1472184"/>
            <a:chOff x="7381055" y="3011210"/>
            <a:chExt cx="1261872" cy="1472184"/>
          </a:xfrm>
        </p:grpSpPr>
        <p:sp>
          <p:nvSpPr>
            <p:cNvPr id="16" name="Freeform 15">
              <a:extLst>
                <a:ext uri="{FF2B5EF4-FFF2-40B4-BE49-F238E27FC236}">
                  <a16:creationId xmlns:a16="http://schemas.microsoft.com/office/drawing/2014/main" id="{39B235EC-C7C9-9C95-EF08-D154BE7986D5}"/>
                </a:ext>
              </a:extLst>
            </p:cNvPr>
            <p:cNvSpPr/>
            <p:nvPr/>
          </p:nvSpPr>
          <p:spPr>
            <a:xfrm>
              <a:off x="7381055" y="3011210"/>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7888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7" name="TextBox 16">
              <a:extLst>
                <a:ext uri="{FF2B5EF4-FFF2-40B4-BE49-F238E27FC236}">
                  <a16:creationId xmlns:a16="http://schemas.microsoft.com/office/drawing/2014/main" id="{8C5A635B-C0AA-965C-563F-8D7F005A644B}"/>
                </a:ext>
              </a:extLst>
            </p:cNvPr>
            <p:cNvSpPr txBox="1"/>
            <p:nvPr/>
          </p:nvSpPr>
          <p:spPr>
            <a:xfrm>
              <a:off x="7381055" y="3177988"/>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8" name="Group 17">
            <a:extLst>
              <a:ext uri="{FF2B5EF4-FFF2-40B4-BE49-F238E27FC236}">
                <a16:creationId xmlns:a16="http://schemas.microsoft.com/office/drawing/2014/main" id="{2754607C-62AC-4FE5-EBF9-C48463847FD3}"/>
              </a:ext>
            </a:extLst>
          </p:cNvPr>
          <p:cNvGrpSpPr/>
          <p:nvPr/>
        </p:nvGrpSpPr>
        <p:grpSpPr>
          <a:xfrm>
            <a:off x="6182267" y="4972478"/>
            <a:ext cx="1669941" cy="1472184"/>
            <a:chOff x="6182267" y="4422138"/>
            <a:chExt cx="1669941" cy="1472184"/>
          </a:xfrm>
        </p:grpSpPr>
        <p:sp>
          <p:nvSpPr>
            <p:cNvPr id="19" name="Freeform 18">
              <a:extLst>
                <a:ext uri="{FF2B5EF4-FFF2-40B4-BE49-F238E27FC236}">
                  <a16:creationId xmlns:a16="http://schemas.microsoft.com/office/drawing/2014/main" id="{967A6AF3-1089-6156-BC56-AA330E15C020}"/>
                </a:ext>
              </a:extLst>
            </p:cNvPr>
            <p:cNvSpPr/>
            <p:nvPr/>
          </p:nvSpPr>
          <p:spPr>
            <a:xfrm>
              <a:off x="6590336" y="4422138"/>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AFBE4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0" name="TextBox 19">
              <a:extLst>
                <a:ext uri="{FF2B5EF4-FFF2-40B4-BE49-F238E27FC236}">
                  <a16:creationId xmlns:a16="http://schemas.microsoft.com/office/drawing/2014/main" id="{820C3B47-42B9-1072-52B6-EA6E477C4139}"/>
                </a:ext>
              </a:extLst>
            </p:cNvPr>
            <p:cNvSpPr txBox="1"/>
            <p:nvPr/>
          </p:nvSpPr>
          <p:spPr>
            <a:xfrm>
              <a:off x="6182267" y="4703307"/>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sp>
        <p:nvSpPr>
          <p:cNvPr id="21" name="Freeform 20">
            <a:extLst>
              <a:ext uri="{FF2B5EF4-FFF2-40B4-BE49-F238E27FC236}">
                <a16:creationId xmlns:a16="http://schemas.microsoft.com/office/drawing/2014/main" id="{0BD0C163-1329-536D-5D7D-721715E30ED8}"/>
              </a:ext>
            </a:extLst>
          </p:cNvPr>
          <p:cNvSpPr/>
          <p:nvPr/>
        </p:nvSpPr>
        <p:spPr>
          <a:xfrm>
            <a:off x="5074298" y="2428508"/>
            <a:ext cx="752880" cy="739703"/>
          </a:xfrm>
          <a:custGeom>
            <a:avLst/>
            <a:gdLst>
              <a:gd name="f0" fmla="val w"/>
              <a:gd name="f1" fmla="val h"/>
              <a:gd name="f2" fmla="val 0"/>
              <a:gd name="f3" fmla="val 861951"/>
              <a:gd name="f4" fmla="val 846867"/>
              <a:gd name="f5" fmla="*/ f0 1 861951"/>
              <a:gd name="f6" fmla="*/ f1 1 846867"/>
              <a:gd name="f7" fmla="+- f4 0 f2"/>
              <a:gd name="f8" fmla="+- f3 0 f2"/>
              <a:gd name="f9" fmla="*/ f8 1 861951"/>
              <a:gd name="f10" fmla="*/ f7 1 84686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61951" h="846867">
                <a:moveTo>
                  <a:pt x="f2" y="f2"/>
                </a:moveTo>
                <a:lnTo>
                  <a:pt x="f3" y="f2"/>
                </a:lnTo>
                <a:lnTo>
                  <a:pt x="f3" y="f4"/>
                </a:lnTo>
                <a:lnTo>
                  <a:pt x="f2" y="f4"/>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2" name="Freeform 21">
            <a:extLst>
              <a:ext uri="{FF2B5EF4-FFF2-40B4-BE49-F238E27FC236}">
                <a16:creationId xmlns:a16="http://schemas.microsoft.com/office/drawing/2014/main" id="{A3A7207D-3902-B16B-5FF1-BD1BDAF0812F}"/>
              </a:ext>
            </a:extLst>
          </p:cNvPr>
          <p:cNvSpPr/>
          <p:nvPr/>
        </p:nvSpPr>
        <p:spPr>
          <a:xfrm>
            <a:off x="6949421" y="2414947"/>
            <a:ext cx="751581" cy="751581"/>
          </a:xfrm>
          <a:custGeom>
            <a:avLst/>
            <a:gdLst>
              <a:gd name="f0" fmla="val w"/>
              <a:gd name="f1" fmla="val h"/>
              <a:gd name="f2" fmla="val 0"/>
              <a:gd name="f3" fmla="val 859172"/>
              <a:gd name="f4" fmla="*/ f0 1 859172"/>
              <a:gd name="f5" fmla="*/ f1 1 859172"/>
              <a:gd name="f6" fmla="+- f3 0 f2"/>
              <a:gd name="f7" fmla="*/ f6 1 859172"/>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859172" h="859172">
                <a:moveTo>
                  <a:pt x="f2" y="f2"/>
                </a:moveTo>
                <a:lnTo>
                  <a:pt x="f3" y="f2"/>
                </a:lnTo>
                <a:lnTo>
                  <a:pt x="f3" y="f3"/>
                </a:lnTo>
                <a:lnTo>
                  <a:pt x="f2" y="f3"/>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3" name="Freeform 22">
            <a:extLst>
              <a:ext uri="{FF2B5EF4-FFF2-40B4-BE49-F238E27FC236}">
                <a16:creationId xmlns:a16="http://schemas.microsoft.com/office/drawing/2014/main" id="{C31B4E25-9E2E-F716-4067-95D305A56EC8}"/>
              </a:ext>
            </a:extLst>
          </p:cNvPr>
          <p:cNvSpPr/>
          <p:nvPr/>
        </p:nvSpPr>
        <p:spPr>
          <a:xfrm>
            <a:off x="5070786" y="5259207"/>
            <a:ext cx="863641" cy="809664"/>
          </a:xfrm>
          <a:custGeom>
            <a:avLst/>
            <a:gdLst>
              <a:gd name="f0" fmla="val w"/>
              <a:gd name="f1" fmla="val h"/>
              <a:gd name="f2" fmla="val 0"/>
              <a:gd name="f3" fmla="val 897649"/>
              <a:gd name="f4" fmla="val 841546"/>
              <a:gd name="f5" fmla="val 897648"/>
              <a:gd name="f6" fmla="*/ f0 1 897649"/>
              <a:gd name="f7" fmla="*/ f1 1 841546"/>
              <a:gd name="f8" fmla="+- f4 0 f2"/>
              <a:gd name="f9" fmla="+- f3 0 f2"/>
              <a:gd name="f10" fmla="*/ f9 1 897649"/>
              <a:gd name="f11" fmla="*/ f8 1 841546"/>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897649" h="841546">
                <a:moveTo>
                  <a:pt x="f2" y="f2"/>
                </a:moveTo>
                <a:lnTo>
                  <a:pt x="f5" y="f2"/>
                </a:lnTo>
                <a:lnTo>
                  <a:pt x="f5"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4" name="Freeform 23">
            <a:extLst>
              <a:ext uri="{FF2B5EF4-FFF2-40B4-BE49-F238E27FC236}">
                <a16:creationId xmlns:a16="http://schemas.microsoft.com/office/drawing/2014/main" id="{C0D601EE-7FA2-739F-5E3E-A89CB2345CF8}"/>
              </a:ext>
            </a:extLst>
          </p:cNvPr>
          <p:cNvSpPr/>
          <p:nvPr/>
        </p:nvSpPr>
        <p:spPr>
          <a:xfrm>
            <a:off x="7635669" y="3896760"/>
            <a:ext cx="767273" cy="767273"/>
          </a:xfrm>
          <a:custGeom>
            <a:avLst/>
            <a:gdLst>
              <a:gd name="f0" fmla="val w"/>
              <a:gd name="f1" fmla="val h"/>
              <a:gd name="f2" fmla="val 0"/>
              <a:gd name="f3" fmla="val 827327"/>
              <a:gd name="f4" fmla="*/ f0 1 827327"/>
              <a:gd name="f5" fmla="*/ f1 1 827327"/>
              <a:gd name="f6" fmla="+- f3 0 f2"/>
              <a:gd name="f7" fmla="*/ f6 1 827327"/>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827327" h="827327">
                <a:moveTo>
                  <a:pt x="f2" y="f2"/>
                </a:moveTo>
                <a:lnTo>
                  <a:pt x="f3" y="f2"/>
                </a:lnTo>
                <a:lnTo>
                  <a:pt x="f3" y="f3"/>
                </a:lnTo>
                <a:lnTo>
                  <a:pt x="f2" y="f3"/>
                </a:lnTo>
                <a:lnTo>
                  <a:pt x="f2" y="f2"/>
                </a:lnTo>
                <a:close/>
              </a:path>
            </a:pathLst>
          </a:custGeom>
          <a:blipFill>
            <a:blip r:embed="rId9">
              <a:alphaModFix/>
              <a:extLst>
                <a:ext uri="{96DAC541-7B7A-43D3-8B79-37D633B846F1}">
                  <asvg:svgBlip xmlns:asvg="http://schemas.microsoft.com/office/drawing/2016/SVG/main" r:embed="rId10"/>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5" name="Freeform 24">
            <a:extLst>
              <a:ext uri="{FF2B5EF4-FFF2-40B4-BE49-F238E27FC236}">
                <a16:creationId xmlns:a16="http://schemas.microsoft.com/office/drawing/2014/main" id="{F0AF1F7B-2DD4-C231-FDDF-BC76EEF1AB0D}"/>
              </a:ext>
            </a:extLst>
          </p:cNvPr>
          <p:cNvSpPr/>
          <p:nvPr/>
        </p:nvSpPr>
        <p:spPr>
          <a:xfrm>
            <a:off x="4299490" y="3899028"/>
            <a:ext cx="725155" cy="712463"/>
          </a:xfrm>
          <a:custGeom>
            <a:avLst/>
            <a:gdLst>
              <a:gd name="f0" fmla="val w"/>
              <a:gd name="f1" fmla="val h"/>
              <a:gd name="f2" fmla="val 0"/>
              <a:gd name="f3" fmla="val 886759"/>
              <a:gd name="f4" fmla="val 871240"/>
              <a:gd name="f5" fmla="*/ f0 1 886759"/>
              <a:gd name="f6" fmla="*/ f1 1 871240"/>
              <a:gd name="f7" fmla="+- f4 0 f2"/>
              <a:gd name="f8" fmla="+- f3 0 f2"/>
              <a:gd name="f9" fmla="*/ f8 1 886759"/>
              <a:gd name="f10" fmla="*/ f7 1 87124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86759" h="871240">
                <a:moveTo>
                  <a:pt x="f2" y="f2"/>
                </a:moveTo>
                <a:lnTo>
                  <a:pt x="f3" y="f2"/>
                </a:lnTo>
                <a:lnTo>
                  <a:pt x="f3" y="f4"/>
                </a:lnTo>
                <a:lnTo>
                  <a:pt x="f2" y="f4"/>
                </a:lnTo>
                <a:lnTo>
                  <a:pt x="f2" y="f2"/>
                </a:lnTo>
                <a:close/>
              </a:path>
            </a:pathLst>
          </a:custGeom>
          <a:blipFill>
            <a:blip r:embed="rId11">
              <a:alphaModFix/>
              <a:extLst>
                <a:ext uri="{96DAC541-7B7A-43D3-8B79-37D633B846F1}">
                  <asvg:svgBlip xmlns:asvg="http://schemas.microsoft.com/office/drawing/2016/SVG/main" r:embed="rId12"/>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6" name="Freeform 25">
            <a:extLst>
              <a:ext uri="{FF2B5EF4-FFF2-40B4-BE49-F238E27FC236}">
                <a16:creationId xmlns:a16="http://schemas.microsoft.com/office/drawing/2014/main" id="{0B48B03E-3F6F-9046-D7D7-B3F79DFB5580}"/>
              </a:ext>
            </a:extLst>
          </p:cNvPr>
          <p:cNvSpPr/>
          <p:nvPr/>
        </p:nvSpPr>
        <p:spPr>
          <a:xfrm>
            <a:off x="6877348" y="5347328"/>
            <a:ext cx="771012" cy="783750"/>
          </a:xfrm>
          <a:custGeom>
            <a:avLst/>
            <a:gdLst>
              <a:gd name="f0" fmla="val w"/>
              <a:gd name="f1" fmla="val h"/>
              <a:gd name="f2" fmla="val 0"/>
              <a:gd name="f3" fmla="val 863213"/>
              <a:gd name="f4" fmla="val 877472"/>
              <a:gd name="f5" fmla="*/ f0 1 863213"/>
              <a:gd name="f6" fmla="*/ f1 1 877472"/>
              <a:gd name="f7" fmla="+- f4 0 f2"/>
              <a:gd name="f8" fmla="+- f3 0 f2"/>
              <a:gd name="f9" fmla="*/ f8 1 863213"/>
              <a:gd name="f10" fmla="*/ f7 1 87747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63213" h="877472">
                <a:moveTo>
                  <a:pt x="f2" y="f2"/>
                </a:moveTo>
                <a:lnTo>
                  <a:pt x="f3" y="f2"/>
                </a:lnTo>
                <a:lnTo>
                  <a:pt x="f3" y="f4"/>
                </a:lnTo>
                <a:lnTo>
                  <a:pt x="f2" y="f4"/>
                </a:lnTo>
                <a:lnTo>
                  <a:pt x="f2" y="f2"/>
                </a:lnTo>
                <a:close/>
              </a:path>
            </a:pathLst>
          </a:custGeom>
          <a:blipFill>
            <a:blip r:embed="rId13">
              <a:alphaModFix/>
              <a:extLst>
                <a:ext uri="{96DAC541-7B7A-43D3-8B79-37D633B846F1}">
                  <asvg:svgBlip xmlns:asvg="http://schemas.microsoft.com/office/drawing/2016/SVG/main" r:embed="rId1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nvGrpSpPr>
          <p:cNvPr id="27" name="Group 26">
            <a:extLst>
              <a:ext uri="{FF2B5EF4-FFF2-40B4-BE49-F238E27FC236}">
                <a16:creationId xmlns:a16="http://schemas.microsoft.com/office/drawing/2014/main" id="{47DAC875-58F6-A722-5C68-E1C89D852782}"/>
              </a:ext>
            </a:extLst>
          </p:cNvPr>
          <p:cNvGrpSpPr/>
          <p:nvPr/>
        </p:nvGrpSpPr>
        <p:grpSpPr>
          <a:xfrm>
            <a:off x="5419136" y="3174997"/>
            <a:ext cx="1823798" cy="2122230"/>
            <a:chOff x="5419136" y="2624657"/>
            <a:chExt cx="1823798" cy="2122230"/>
          </a:xfrm>
        </p:grpSpPr>
        <p:sp>
          <p:nvSpPr>
            <p:cNvPr id="28" name="Freeform 27">
              <a:extLst>
                <a:ext uri="{FF2B5EF4-FFF2-40B4-BE49-F238E27FC236}">
                  <a16:creationId xmlns:a16="http://schemas.microsoft.com/office/drawing/2014/main" id="{5584DB87-0536-B1BD-7C22-224349503F3B}"/>
                </a:ext>
              </a:extLst>
            </p:cNvPr>
            <p:cNvSpPr/>
            <p:nvPr/>
          </p:nvSpPr>
          <p:spPr>
            <a:xfrm>
              <a:off x="5419136" y="2624657"/>
              <a:ext cx="1823798" cy="2122230"/>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3460A4"/>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9" name="TextBox 28">
              <a:extLst>
                <a:ext uri="{FF2B5EF4-FFF2-40B4-BE49-F238E27FC236}">
                  <a16:creationId xmlns:a16="http://schemas.microsoft.com/office/drawing/2014/main" id="{453B630E-D1E9-D311-46F5-DF00F0CB9A22}"/>
                </a:ext>
              </a:extLst>
            </p:cNvPr>
            <p:cNvSpPr txBox="1"/>
            <p:nvPr/>
          </p:nvSpPr>
          <p:spPr>
            <a:xfrm>
              <a:off x="5419136" y="2865062"/>
              <a:ext cx="1823798" cy="151706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Key</a:t>
              </a:r>
            </a:p>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Systems</a:t>
              </a:r>
            </a:p>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Changes</a:t>
              </a:r>
            </a:p>
          </p:txBody>
        </p:sp>
      </p:grpSp>
      <p:sp>
        <p:nvSpPr>
          <p:cNvPr id="30" name="TextBox 33">
            <a:extLst>
              <a:ext uri="{FF2B5EF4-FFF2-40B4-BE49-F238E27FC236}">
                <a16:creationId xmlns:a16="http://schemas.microsoft.com/office/drawing/2014/main" id="{C8C167E7-5586-ECCE-6E6B-09DDB142EF1A}"/>
              </a:ext>
            </a:extLst>
          </p:cNvPr>
          <p:cNvSpPr txBox="1"/>
          <p:nvPr/>
        </p:nvSpPr>
        <p:spPr>
          <a:xfrm>
            <a:off x="9785" y="1971550"/>
            <a:ext cx="4714618" cy="407740"/>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Provider Education &amp; Engagement</a:t>
            </a:r>
            <a:endParaRPr lang="en-US" sz="2100" b="0" i="0" u="none" strike="noStrike" kern="1200" cap="none" spc="0" baseline="0">
              <a:solidFill>
                <a:srgbClr val="444C55"/>
              </a:solidFill>
              <a:uFillTx/>
              <a:latin typeface="Calibri"/>
            </a:endParaRPr>
          </a:p>
        </p:txBody>
      </p:sp>
      <p:sp>
        <p:nvSpPr>
          <p:cNvPr id="31" name="TextBox 38">
            <a:extLst>
              <a:ext uri="{FF2B5EF4-FFF2-40B4-BE49-F238E27FC236}">
                <a16:creationId xmlns:a16="http://schemas.microsoft.com/office/drawing/2014/main" id="{92A61D71-970A-6B2A-D727-360D8D6AEBD7}"/>
              </a:ext>
            </a:extLst>
          </p:cNvPr>
          <p:cNvSpPr txBox="1"/>
          <p:nvPr/>
        </p:nvSpPr>
        <p:spPr>
          <a:xfrm>
            <a:off x="8139220" y="5340561"/>
            <a:ext cx="3753273" cy="300398"/>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21" baseline="0">
                <a:solidFill>
                  <a:srgbClr val="000000"/>
                </a:solidFill>
                <a:uFillTx/>
                <a:latin typeface="Barlow SemiCondensed Bold"/>
              </a:rPr>
              <a:t>Optimize SUD Care </a:t>
            </a:r>
          </a:p>
        </p:txBody>
      </p:sp>
      <p:sp>
        <p:nvSpPr>
          <p:cNvPr id="32" name="TextBox 43">
            <a:extLst>
              <a:ext uri="{FF2B5EF4-FFF2-40B4-BE49-F238E27FC236}">
                <a16:creationId xmlns:a16="http://schemas.microsoft.com/office/drawing/2014/main" id="{A8D277BA-96BD-E0A9-A911-15F44455A945}"/>
              </a:ext>
            </a:extLst>
          </p:cNvPr>
          <p:cNvSpPr txBox="1"/>
          <p:nvPr/>
        </p:nvSpPr>
        <p:spPr>
          <a:xfrm>
            <a:off x="8019305" y="5644823"/>
            <a:ext cx="3741148" cy="974626"/>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Continue optimizing care of people with SUD through assessment &amp; linkage to resources (DOPP, MAR NOW).</a:t>
            </a:r>
          </a:p>
        </p:txBody>
      </p:sp>
      <p:sp>
        <p:nvSpPr>
          <p:cNvPr id="33" name="TextBox 36">
            <a:extLst>
              <a:ext uri="{FF2B5EF4-FFF2-40B4-BE49-F238E27FC236}">
                <a16:creationId xmlns:a16="http://schemas.microsoft.com/office/drawing/2014/main" id="{95F988D8-0A95-456E-1EBB-6DA3F846009E}"/>
              </a:ext>
            </a:extLst>
          </p:cNvPr>
          <p:cNvSpPr txBox="1"/>
          <p:nvPr/>
        </p:nvSpPr>
        <p:spPr>
          <a:xfrm>
            <a:off x="548658" y="3501968"/>
            <a:ext cx="3397425" cy="589906"/>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Patient and Community Education &amp; Engagement</a:t>
            </a:r>
            <a:endParaRPr lang="en-US" sz="2100" b="0" i="0" u="none" strike="noStrike" kern="1200" cap="none" spc="0" baseline="0">
              <a:solidFill>
                <a:srgbClr val="444C55"/>
              </a:solidFill>
              <a:uFillTx/>
              <a:latin typeface="Calibri"/>
              <a:cs typeface="Arial"/>
            </a:endParaRPr>
          </a:p>
        </p:txBody>
      </p:sp>
      <p:sp>
        <p:nvSpPr>
          <p:cNvPr id="34" name="TextBox 41">
            <a:extLst>
              <a:ext uri="{FF2B5EF4-FFF2-40B4-BE49-F238E27FC236}">
                <a16:creationId xmlns:a16="http://schemas.microsoft.com/office/drawing/2014/main" id="{4D4DBC3B-26A2-E7D2-3F60-18394ECFBC83}"/>
              </a:ext>
            </a:extLst>
          </p:cNvPr>
          <p:cNvSpPr txBox="1"/>
          <p:nvPr/>
        </p:nvSpPr>
        <p:spPr>
          <a:xfrm>
            <a:off x="139702" y="4130133"/>
            <a:ext cx="3797612" cy="1218282"/>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Educate patients on PMH conditions, warning signs and hotline resources.</a:t>
            </a:r>
            <a:endParaRPr lang="en-US" b="0" i="0" u="none" strike="noStrike" kern="1200" cap="none" spc="83" baseline="0">
              <a:solidFill>
                <a:srgbClr val="000000"/>
              </a:solidFill>
              <a:uFillTx/>
              <a:latin typeface="Barlow SemiCondensed"/>
              <a:cs typeface="Arial"/>
            </a:endParaRPr>
          </a:p>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Collaborate with patients &amp; communities and identify community-based resources</a:t>
            </a:r>
            <a:r>
              <a:rPr lang="en-US" sz="1400" b="0" i="0" u="none" strike="noStrike" kern="1200" cap="none" spc="83" baseline="0">
                <a:solidFill>
                  <a:srgbClr val="000000"/>
                </a:solidFill>
                <a:uFillTx/>
                <a:latin typeface="Barlow SemiCondensed"/>
              </a:rPr>
              <a:t>.</a:t>
            </a:r>
            <a:endParaRPr lang="en-US" sz="1800" b="0" i="0" u="none" strike="noStrike" kern="1200" cap="none" spc="0" baseline="0">
              <a:solidFill>
                <a:srgbClr val="444C55"/>
              </a:solidFill>
              <a:uFillTx/>
              <a:latin typeface="Calibri"/>
              <a:ea typeface="Calibri"/>
              <a:cs typeface="Arial"/>
            </a:endParaRPr>
          </a:p>
        </p:txBody>
      </p:sp>
      <p:sp>
        <p:nvSpPr>
          <p:cNvPr id="35" name="TextBox 32">
            <a:extLst>
              <a:ext uri="{FF2B5EF4-FFF2-40B4-BE49-F238E27FC236}">
                <a16:creationId xmlns:a16="http://schemas.microsoft.com/office/drawing/2014/main" id="{8025F650-51B5-623E-7ABB-F339BB62C5DC}"/>
              </a:ext>
            </a:extLst>
          </p:cNvPr>
          <p:cNvSpPr txBox="1"/>
          <p:nvPr/>
        </p:nvSpPr>
        <p:spPr>
          <a:xfrm>
            <a:off x="421787" y="2332678"/>
            <a:ext cx="4065330" cy="974626"/>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Educate all providers on screening &amp; treating patients with PMH conditions using a patient centered, trauma-informed care approach</a:t>
            </a:r>
            <a:r>
              <a:rPr lang="en-US" sz="1600" b="0" i="0" u="none" strike="noStrike" kern="1200" cap="none" spc="83" baseline="0">
                <a:solidFill>
                  <a:srgbClr val="000000"/>
                </a:solidFill>
                <a:uFillTx/>
                <a:latin typeface="Barlow SemiCondensed"/>
              </a:rPr>
              <a:t>.</a:t>
            </a:r>
            <a:endParaRPr lang="en-US" sz="2000" b="0" i="0" u="none" strike="noStrike" kern="1200" cap="none" spc="0" baseline="0">
              <a:solidFill>
                <a:srgbClr val="444C55"/>
              </a:solidFill>
              <a:uFillTx/>
              <a:latin typeface="Calibri"/>
            </a:endParaRPr>
          </a:p>
        </p:txBody>
      </p:sp>
      <p:sp>
        <p:nvSpPr>
          <p:cNvPr id="36" name="TextBox 34">
            <a:extLst>
              <a:ext uri="{FF2B5EF4-FFF2-40B4-BE49-F238E27FC236}">
                <a16:creationId xmlns:a16="http://schemas.microsoft.com/office/drawing/2014/main" id="{59285920-D990-AAF5-94C0-FD3A4C143DCD}"/>
              </a:ext>
            </a:extLst>
          </p:cNvPr>
          <p:cNvSpPr txBox="1"/>
          <p:nvPr/>
        </p:nvSpPr>
        <p:spPr>
          <a:xfrm>
            <a:off x="966530" y="5404245"/>
            <a:ext cx="3677607" cy="415823"/>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21" baseline="0">
                <a:solidFill>
                  <a:srgbClr val="000000"/>
                </a:solidFill>
                <a:uFillTx/>
                <a:latin typeface="Barlow SemiCondensed Bold"/>
              </a:rPr>
              <a:t> </a:t>
            </a:r>
            <a:r>
              <a:rPr lang="en-US" sz="2100" b="1" i="0" u="none" strike="noStrike" kern="1200" cap="none" spc="121" baseline="0">
                <a:solidFill>
                  <a:srgbClr val="000000"/>
                </a:solidFill>
                <a:uFillTx/>
                <a:latin typeface="Barlow SemiCondensed Bold"/>
              </a:rPr>
              <a:t>Screening &amp; Assessment</a:t>
            </a:r>
            <a:endParaRPr lang="en-US" sz="2100" b="0" i="0" u="none" strike="noStrike" kern="1200" cap="none" spc="0" baseline="0">
              <a:solidFill>
                <a:srgbClr val="444C55"/>
              </a:solidFill>
              <a:uFillTx/>
              <a:latin typeface="Calibri"/>
              <a:cs typeface="Arial"/>
            </a:endParaRPr>
          </a:p>
        </p:txBody>
      </p:sp>
      <p:sp>
        <p:nvSpPr>
          <p:cNvPr id="37" name="TextBox 39">
            <a:extLst>
              <a:ext uri="{FF2B5EF4-FFF2-40B4-BE49-F238E27FC236}">
                <a16:creationId xmlns:a16="http://schemas.microsoft.com/office/drawing/2014/main" id="{85E2DBEE-B85B-5D39-9013-840E1187783E}"/>
              </a:ext>
            </a:extLst>
          </p:cNvPr>
          <p:cNvSpPr txBox="1"/>
          <p:nvPr/>
        </p:nvSpPr>
        <p:spPr>
          <a:xfrm>
            <a:off x="1669809" y="5859832"/>
            <a:ext cx="2993928" cy="730969"/>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Enhance screening of PMH conditions in perinatal period</a:t>
            </a:r>
            <a:r>
              <a:rPr lang="en-US" sz="1600" b="0" i="0" u="none" strike="noStrike" kern="1200" cap="none" spc="83" baseline="0">
                <a:solidFill>
                  <a:srgbClr val="000000"/>
                </a:solidFill>
                <a:uFillTx/>
                <a:latin typeface="Barlow SemiCondensed"/>
              </a:rPr>
              <a:t>. </a:t>
            </a:r>
            <a:endParaRPr lang="en-US" sz="1600" b="0" i="0" u="none" strike="noStrike" kern="1200" cap="none" spc="0" baseline="0">
              <a:solidFill>
                <a:srgbClr val="444C55"/>
              </a:solidFill>
              <a:uFillTx/>
              <a:latin typeface="Calibri"/>
              <a:cs typeface="Arial"/>
            </a:endParaRPr>
          </a:p>
        </p:txBody>
      </p:sp>
      <p:sp>
        <p:nvSpPr>
          <p:cNvPr id="38" name="TextBox 35">
            <a:extLst>
              <a:ext uri="{FF2B5EF4-FFF2-40B4-BE49-F238E27FC236}">
                <a16:creationId xmlns:a16="http://schemas.microsoft.com/office/drawing/2014/main" id="{833C23AC-DF57-5E9E-9BB2-94BD028F92CB}"/>
              </a:ext>
            </a:extLst>
          </p:cNvPr>
          <p:cNvSpPr txBox="1"/>
          <p:nvPr/>
        </p:nvSpPr>
        <p:spPr>
          <a:xfrm>
            <a:off x="7967550" y="1999076"/>
            <a:ext cx="3700668" cy="415823"/>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Optimizing Treatment </a:t>
            </a:r>
            <a:endParaRPr lang="en-US" sz="2100" b="0" i="0" u="none" strike="noStrike" kern="1200" cap="none" spc="0" baseline="0">
              <a:solidFill>
                <a:srgbClr val="444C55"/>
              </a:solidFill>
              <a:uFillTx/>
              <a:latin typeface="Calibri"/>
            </a:endParaRPr>
          </a:p>
        </p:txBody>
      </p:sp>
      <p:sp>
        <p:nvSpPr>
          <p:cNvPr id="39" name="TextBox 40">
            <a:extLst>
              <a:ext uri="{FF2B5EF4-FFF2-40B4-BE49-F238E27FC236}">
                <a16:creationId xmlns:a16="http://schemas.microsoft.com/office/drawing/2014/main" id="{035CEE8B-3263-A6D0-DD8B-83FD9E11F90E}"/>
              </a:ext>
            </a:extLst>
          </p:cNvPr>
          <p:cNvSpPr txBox="1"/>
          <p:nvPr/>
        </p:nvSpPr>
        <p:spPr>
          <a:xfrm>
            <a:off x="8177525" y="2432895"/>
            <a:ext cx="2911339" cy="974622"/>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Establish processes for assessing &amp; treating PMH conditions in obstetric and other care locations. </a:t>
            </a:r>
            <a:endParaRPr lang="en-US" b="0" i="0" u="none" strike="noStrike" kern="1200" cap="none" spc="0" baseline="0">
              <a:solidFill>
                <a:srgbClr val="444C55"/>
              </a:solidFill>
              <a:uFillTx/>
              <a:latin typeface="Calibri"/>
            </a:endParaRPr>
          </a:p>
        </p:txBody>
      </p:sp>
      <p:sp>
        <p:nvSpPr>
          <p:cNvPr id="40" name="TextBox 37">
            <a:extLst>
              <a:ext uri="{FF2B5EF4-FFF2-40B4-BE49-F238E27FC236}">
                <a16:creationId xmlns:a16="http://schemas.microsoft.com/office/drawing/2014/main" id="{6D3A5267-81B3-7185-FBAC-A4418942AA48}"/>
              </a:ext>
            </a:extLst>
          </p:cNvPr>
          <p:cNvSpPr txBox="1"/>
          <p:nvPr/>
        </p:nvSpPr>
        <p:spPr>
          <a:xfrm>
            <a:off x="8657556" y="3633424"/>
            <a:ext cx="4217825" cy="300398"/>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Linkage to Resources </a:t>
            </a:r>
          </a:p>
        </p:txBody>
      </p:sp>
      <p:sp>
        <p:nvSpPr>
          <p:cNvPr id="41" name="TextBox 42">
            <a:extLst>
              <a:ext uri="{FF2B5EF4-FFF2-40B4-BE49-F238E27FC236}">
                <a16:creationId xmlns:a16="http://schemas.microsoft.com/office/drawing/2014/main" id="{AF4741CE-93C8-FBBD-290C-C2533CBF24C7}"/>
              </a:ext>
            </a:extLst>
          </p:cNvPr>
          <p:cNvSpPr txBox="1"/>
          <p:nvPr/>
        </p:nvSpPr>
        <p:spPr>
          <a:xfrm>
            <a:off x="8781048" y="3915333"/>
            <a:ext cx="2935314" cy="1218282"/>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Enhance linkage to mental health services for improved care coordination and innovations to reduce barriers to access.  </a:t>
            </a:r>
          </a:p>
        </p:txBody>
      </p:sp>
      <p:sp>
        <p:nvSpPr>
          <p:cNvPr id="42" name="TextBox 44">
            <a:extLst>
              <a:ext uri="{FF2B5EF4-FFF2-40B4-BE49-F238E27FC236}">
                <a16:creationId xmlns:a16="http://schemas.microsoft.com/office/drawing/2014/main" id="{9833E5F7-412C-6721-F993-06B2ECD6A8A3}"/>
              </a:ext>
            </a:extLst>
          </p:cNvPr>
          <p:cNvSpPr txBox="1"/>
          <p:nvPr/>
        </p:nvSpPr>
        <p:spPr>
          <a:xfrm>
            <a:off x="324127" y="143340"/>
            <a:ext cx="5274368" cy="677104"/>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4400" b="1" i="0" u="none" strike="noStrike" kern="0" cap="none" spc="0" baseline="0" dirty="0">
                <a:solidFill>
                  <a:srgbClr val="1C498B"/>
                </a:solidFill>
                <a:uFillTx/>
                <a:latin typeface="Calibri"/>
              </a:rPr>
              <a:t>PMH Key Strategies</a:t>
            </a:r>
          </a:p>
        </p:txBody>
      </p:sp>
      <p:sp>
        <p:nvSpPr>
          <p:cNvPr id="43" name="Oval 42">
            <a:extLst>
              <a:ext uri="{FF2B5EF4-FFF2-40B4-BE49-F238E27FC236}">
                <a16:creationId xmlns:a16="http://schemas.microsoft.com/office/drawing/2014/main" id="{E044E67B-8EC9-0A74-5BEE-F7FA9F490437}"/>
              </a:ext>
            </a:extLst>
          </p:cNvPr>
          <p:cNvSpPr/>
          <p:nvPr/>
        </p:nvSpPr>
        <p:spPr>
          <a:xfrm>
            <a:off x="180128" y="1562601"/>
            <a:ext cx="5239007" cy="1945903"/>
          </a:xfrm>
          <a:prstGeom prst="ellipse">
            <a:avLst/>
          </a:prstGeom>
          <a:no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B12B1660-E9AF-7739-0A19-C9D22C6BDE02}"/>
              </a:ext>
            </a:extLst>
          </p:cNvPr>
          <p:cNvSpPr txBox="1"/>
          <p:nvPr/>
        </p:nvSpPr>
        <p:spPr>
          <a:xfrm>
            <a:off x="217698" y="938987"/>
            <a:ext cx="8316883" cy="400110"/>
          </a:xfrm>
          <a:prstGeom prst="rect">
            <a:avLst/>
          </a:prstGeom>
          <a:noFill/>
        </p:spPr>
        <p:txBody>
          <a:bodyPr wrap="square" rtlCol="0">
            <a:spAutoFit/>
          </a:bodyPr>
          <a:lstStyle/>
          <a:p>
            <a:r>
              <a:rPr lang="en-US" sz="2000" dirty="0"/>
              <a:t>First strategy we’ll be focusing on: Provider/Staff Education and Engagement</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C4C821-D8CA-DA08-7DB4-011636C1B236}"/>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70D7B05D-C0A0-DC8D-1AFF-8E7676532A72}"/>
              </a:ext>
            </a:extLst>
          </p:cNvPr>
          <p:cNvSpPr txBox="1"/>
          <p:nvPr/>
        </p:nvSpPr>
        <p:spPr>
          <a:xfrm>
            <a:off x="407237" y="271361"/>
            <a:ext cx="737318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2" name="TextBox 1">
            <a:extLst>
              <a:ext uri="{FF2B5EF4-FFF2-40B4-BE49-F238E27FC236}">
                <a16:creationId xmlns:a16="http://schemas.microsoft.com/office/drawing/2014/main" id="{0AF6E377-3237-A440-78CE-64B89714615C}"/>
              </a:ext>
            </a:extLst>
          </p:cNvPr>
          <p:cNvSpPr txBox="1"/>
          <p:nvPr/>
        </p:nvSpPr>
        <p:spPr>
          <a:xfrm>
            <a:off x="407237" y="1329265"/>
            <a:ext cx="8096138" cy="523220"/>
          </a:xfrm>
          <a:prstGeom prst="rect">
            <a:avLst/>
          </a:prstGeom>
          <a:noFill/>
        </p:spPr>
        <p:txBody>
          <a:bodyPr wrap="square" rtlCol="0">
            <a:spAutoFit/>
          </a:bodyPr>
          <a:lstStyle/>
          <a:p>
            <a:pPr fontAlgn="base"/>
            <a:r>
              <a:rPr lang="en-US" sz="2800" b="1" i="1" dirty="0">
                <a:solidFill>
                  <a:srgbClr val="000000"/>
                </a:solidFill>
                <a:latin typeface="Calibri" panose="020F0502020204030204" pitchFamily="34" charset="0"/>
                <a:ea typeface="Calibri" panose="020F0502020204030204" pitchFamily="34" charset="0"/>
                <a:cs typeface="Calibri" panose="020F0502020204030204" pitchFamily="34" charset="0"/>
              </a:rPr>
              <a:t>Recommended e-modules / trainings for clinical staff</a:t>
            </a:r>
            <a:endParaRPr lang="en-US" sz="2800" i="1" dirty="0">
              <a:solidFill>
                <a:srgbClr val="000000"/>
              </a:solidFill>
              <a:latin typeface="Calibri" panose="020F0502020204030204" pitchFamily="34" charset="0"/>
              <a:ea typeface="Calibri" panose="020F0502020204030204" pitchFamily="34" charset="0"/>
              <a:cs typeface="Calibri" panose="020F0502020204030204" pitchFamily="34" charset="0"/>
            </a:endParaRPr>
          </a:p>
        </p:txBody>
      </p:sp>
      <p:graphicFrame>
        <p:nvGraphicFramePr>
          <p:cNvPr id="5" name="Diagram 4">
            <a:extLst>
              <a:ext uri="{FF2B5EF4-FFF2-40B4-BE49-F238E27FC236}">
                <a16:creationId xmlns:a16="http://schemas.microsoft.com/office/drawing/2014/main" id="{C3A79F6F-2F37-CA50-6168-892E802C48CE}"/>
              </a:ext>
            </a:extLst>
          </p:cNvPr>
          <p:cNvGraphicFramePr/>
          <p:nvPr>
            <p:extLst>
              <p:ext uri="{D42A27DB-BD31-4B8C-83A1-F6EECF244321}">
                <p14:modId xmlns:p14="http://schemas.microsoft.com/office/powerpoint/2010/main" val="519091365"/>
              </p:ext>
            </p:extLst>
          </p:nvPr>
        </p:nvGraphicFramePr>
        <p:xfrm>
          <a:off x="762001" y="2047130"/>
          <a:ext cx="9558865" cy="417406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6" name="Image 1">
            <a:extLst>
              <a:ext uri="{FF2B5EF4-FFF2-40B4-BE49-F238E27FC236}">
                <a16:creationId xmlns:a16="http://schemas.microsoft.com/office/drawing/2014/main" id="{E5E09B60-3788-338C-0A3A-34F315FD8509}"/>
              </a:ext>
            </a:extLst>
          </p:cNvPr>
          <p:cNvPicPr>
            <a:picLocks/>
          </p:cNvPicPr>
          <p:nvPr/>
        </p:nvPicPr>
        <p:blipFill>
          <a:blip r:embed="rId10" cstate="print"/>
          <a:stretch>
            <a:fillRect/>
          </a:stretch>
        </p:blipFill>
        <p:spPr>
          <a:xfrm>
            <a:off x="1011819" y="2768600"/>
            <a:ext cx="1028646" cy="934635"/>
          </a:xfrm>
          <a:prstGeom prst="rect">
            <a:avLst/>
          </a:prstGeom>
        </p:spPr>
      </p:pic>
      <p:pic>
        <p:nvPicPr>
          <p:cNvPr id="7" name="Image 5">
            <a:extLst>
              <a:ext uri="{FF2B5EF4-FFF2-40B4-BE49-F238E27FC236}">
                <a16:creationId xmlns:a16="http://schemas.microsoft.com/office/drawing/2014/main" id="{D0716502-3BCC-1E03-B022-C0839049D606}"/>
              </a:ext>
            </a:extLst>
          </p:cNvPr>
          <p:cNvPicPr>
            <a:picLocks/>
          </p:cNvPicPr>
          <p:nvPr/>
        </p:nvPicPr>
        <p:blipFill>
          <a:blip r:embed="rId11" cstate="print"/>
          <a:stretch>
            <a:fillRect/>
          </a:stretch>
        </p:blipFill>
        <p:spPr>
          <a:xfrm>
            <a:off x="1037220" y="4531075"/>
            <a:ext cx="987742" cy="995854"/>
          </a:xfrm>
          <a:prstGeom prst="rect">
            <a:avLst/>
          </a:prstGeom>
        </p:spPr>
      </p:pic>
      <p:pic>
        <p:nvPicPr>
          <p:cNvPr id="9" name="Picture 8" descr="A couple of people wearing masks&#10;&#10;AI-generated content may be incorrect.">
            <a:extLst>
              <a:ext uri="{FF2B5EF4-FFF2-40B4-BE49-F238E27FC236}">
                <a16:creationId xmlns:a16="http://schemas.microsoft.com/office/drawing/2014/main" id="{8CD1632C-B11B-ADDA-AA78-F5BAEE70166D}"/>
              </a:ext>
            </a:extLst>
          </p:cNvPr>
          <p:cNvPicPr>
            <a:picLocks noChangeAspect="1"/>
          </p:cNvPicPr>
          <p:nvPr/>
        </p:nvPicPr>
        <p:blipFill>
          <a:blip r:embed="rId12"/>
          <a:stretch>
            <a:fillRect/>
          </a:stretch>
        </p:blipFill>
        <p:spPr>
          <a:xfrm>
            <a:off x="8500885" y="1176955"/>
            <a:ext cx="820380" cy="968477"/>
          </a:xfrm>
          <a:prstGeom prst="rect">
            <a:avLst/>
          </a:prstGeom>
        </p:spPr>
      </p:pic>
      <p:pic>
        <p:nvPicPr>
          <p:cNvPr id="10" name="Screen Recording 2025-09-18 094336">
            <a:hlinkClick r:id="" action="ppaction://media"/>
            <a:extLst>
              <a:ext uri="{FF2B5EF4-FFF2-40B4-BE49-F238E27FC236}">
                <a16:creationId xmlns:a16="http://schemas.microsoft.com/office/drawing/2014/main" id="{4FACF405-A93B-AC62-DB34-841DC3F137DE}"/>
              </a:ext>
            </a:extLst>
          </p:cNvPr>
          <p:cNvPicPr>
            <a:picLocks noChangeAspect="1"/>
          </p:cNvPicPr>
          <p:nvPr>
            <a:videoFile r:link="rId2"/>
            <p:extLst>
              <p:ext uri="{DAA4B4D4-6D71-4841-9C94-3DE7FCFB9230}">
                <p14:media xmlns:p14="http://schemas.microsoft.com/office/powerpoint/2010/main" r:embed="rId1"/>
              </p:ext>
            </p:extLst>
          </p:nvPr>
        </p:nvPicPr>
        <p:blipFill>
          <a:blip r:embed="rId13"/>
          <a:stretch>
            <a:fillRect/>
          </a:stretch>
        </p:blipFill>
        <p:spPr>
          <a:xfrm>
            <a:off x="6976813" y="1669002"/>
            <a:ext cx="5054377" cy="3521391"/>
          </a:xfrm>
          <a:prstGeom prst="rect">
            <a:avLst/>
          </a:prstGeom>
        </p:spPr>
      </p:pic>
      <p:sp>
        <p:nvSpPr>
          <p:cNvPr id="12" name="Rectangle 11">
            <a:extLst>
              <a:ext uri="{FF2B5EF4-FFF2-40B4-BE49-F238E27FC236}">
                <a16:creationId xmlns:a16="http://schemas.microsoft.com/office/drawing/2014/main" id="{40B954B7-D545-D203-576C-8D1430F51622}"/>
              </a:ext>
            </a:extLst>
          </p:cNvPr>
          <p:cNvSpPr/>
          <p:nvPr/>
        </p:nvSpPr>
        <p:spPr>
          <a:xfrm>
            <a:off x="3218462" y="1852485"/>
            <a:ext cx="3649133" cy="56225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000" dirty="0"/>
              <a:t>OB Clinicians</a:t>
            </a:r>
          </a:p>
        </p:txBody>
      </p:sp>
    </p:spTree>
    <p:extLst>
      <p:ext uri="{BB962C8B-B14F-4D97-AF65-F5344CB8AC3E}">
        <p14:creationId xmlns:p14="http://schemas.microsoft.com/office/powerpoint/2010/main" val="4043848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fill="hold" display="0">
                  <p:stCondLst>
                    <p:cond delay="indefinite"/>
                  </p:stCondLst>
                </p:cTn>
                <p:tgtEl>
                  <p:spTgt spid="10"/>
                </p:tgtEl>
              </p:cMediaNode>
            </p:vide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E85EBA-5B8D-00D2-4642-E39CD71435EF}"/>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FF8F1913-6482-89F1-9088-C2062B4D2443}"/>
              </a:ext>
            </a:extLst>
          </p:cNvPr>
          <p:cNvSpPr txBox="1"/>
          <p:nvPr/>
        </p:nvSpPr>
        <p:spPr>
          <a:xfrm>
            <a:off x="407237" y="271361"/>
            <a:ext cx="737318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2" name="TextBox 1">
            <a:extLst>
              <a:ext uri="{FF2B5EF4-FFF2-40B4-BE49-F238E27FC236}">
                <a16:creationId xmlns:a16="http://schemas.microsoft.com/office/drawing/2014/main" id="{BF50CBBF-EC9E-CC28-463A-48C89E71CCEF}"/>
              </a:ext>
            </a:extLst>
          </p:cNvPr>
          <p:cNvSpPr txBox="1"/>
          <p:nvPr/>
        </p:nvSpPr>
        <p:spPr>
          <a:xfrm>
            <a:off x="407237" y="1329265"/>
            <a:ext cx="8096138" cy="523220"/>
          </a:xfrm>
          <a:prstGeom prst="rect">
            <a:avLst/>
          </a:prstGeom>
          <a:noFill/>
        </p:spPr>
        <p:txBody>
          <a:bodyPr wrap="square" rtlCol="0">
            <a:spAutoFit/>
          </a:bodyPr>
          <a:lstStyle/>
          <a:p>
            <a:pPr fontAlgn="base"/>
            <a:r>
              <a:rPr lang="en-US" sz="2800" b="1" i="1" dirty="0">
                <a:solidFill>
                  <a:srgbClr val="000000"/>
                </a:solidFill>
                <a:latin typeface="Calibri" panose="020F0502020204030204" pitchFamily="34" charset="0"/>
                <a:ea typeface="Calibri" panose="020F0502020204030204" pitchFamily="34" charset="0"/>
                <a:cs typeface="Calibri" panose="020F0502020204030204" pitchFamily="34" charset="0"/>
              </a:rPr>
              <a:t>Recommended e-modules / trainings for clinical staff</a:t>
            </a:r>
            <a:endParaRPr lang="en-US" sz="2800" i="1" dirty="0">
              <a:solidFill>
                <a:srgbClr val="000000"/>
              </a:solidFill>
              <a:latin typeface="Calibri" panose="020F0502020204030204" pitchFamily="34" charset="0"/>
              <a:ea typeface="Calibri" panose="020F0502020204030204" pitchFamily="34" charset="0"/>
              <a:cs typeface="Calibri" panose="020F0502020204030204" pitchFamily="34" charset="0"/>
            </a:endParaRPr>
          </a:p>
        </p:txBody>
      </p:sp>
      <p:graphicFrame>
        <p:nvGraphicFramePr>
          <p:cNvPr id="5" name="Diagram 4">
            <a:extLst>
              <a:ext uri="{FF2B5EF4-FFF2-40B4-BE49-F238E27FC236}">
                <a16:creationId xmlns:a16="http://schemas.microsoft.com/office/drawing/2014/main" id="{00633684-74EF-9C07-298E-CCC3176263D6}"/>
              </a:ext>
            </a:extLst>
          </p:cNvPr>
          <p:cNvGraphicFramePr/>
          <p:nvPr/>
        </p:nvGraphicFramePr>
        <p:xfrm>
          <a:off x="186268" y="2004795"/>
          <a:ext cx="8187265" cy="243846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9" name="Picture 8" descr="A couple of people wearing masks&#10;&#10;AI-generated content may be incorrect.">
            <a:extLst>
              <a:ext uri="{FF2B5EF4-FFF2-40B4-BE49-F238E27FC236}">
                <a16:creationId xmlns:a16="http://schemas.microsoft.com/office/drawing/2014/main" id="{23DB91A8-5FBB-1577-7022-D4B3833A2C61}"/>
              </a:ext>
            </a:extLst>
          </p:cNvPr>
          <p:cNvPicPr>
            <a:picLocks noChangeAspect="1"/>
          </p:cNvPicPr>
          <p:nvPr/>
        </p:nvPicPr>
        <p:blipFill>
          <a:blip r:embed="rId8"/>
          <a:stretch>
            <a:fillRect/>
          </a:stretch>
        </p:blipFill>
        <p:spPr>
          <a:xfrm>
            <a:off x="8500885" y="1176955"/>
            <a:ext cx="820380" cy="968477"/>
          </a:xfrm>
          <a:prstGeom prst="rect">
            <a:avLst/>
          </a:prstGeom>
        </p:spPr>
      </p:pic>
      <p:sp>
        <p:nvSpPr>
          <p:cNvPr id="12" name="Rectangle 11">
            <a:extLst>
              <a:ext uri="{FF2B5EF4-FFF2-40B4-BE49-F238E27FC236}">
                <a16:creationId xmlns:a16="http://schemas.microsoft.com/office/drawing/2014/main" id="{F8EE907E-A539-F049-8CE0-764B9F33161C}"/>
              </a:ext>
            </a:extLst>
          </p:cNvPr>
          <p:cNvSpPr/>
          <p:nvPr/>
        </p:nvSpPr>
        <p:spPr>
          <a:xfrm>
            <a:off x="2803595" y="1864306"/>
            <a:ext cx="3649133" cy="56225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000" dirty="0"/>
              <a:t>Nurses</a:t>
            </a:r>
          </a:p>
        </p:txBody>
      </p:sp>
      <p:grpSp>
        <p:nvGrpSpPr>
          <p:cNvPr id="3" name="Group 2">
            <a:extLst>
              <a:ext uri="{FF2B5EF4-FFF2-40B4-BE49-F238E27FC236}">
                <a16:creationId xmlns:a16="http://schemas.microsoft.com/office/drawing/2014/main" id="{4E4E8928-4FB8-CDF5-B583-9E2E5C9639F7}"/>
              </a:ext>
            </a:extLst>
          </p:cNvPr>
          <p:cNvGrpSpPr>
            <a:grpSpLocks/>
          </p:cNvGrpSpPr>
          <p:nvPr/>
        </p:nvGrpSpPr>
        <p:grpSpPr>
          <a:xfrm>
            <a:off x="393625" y="2710816"/>
            <a:ext cx="1043400" cy="1083733"/>
            <a:chOff x="54288" y="-7243"/>
            <a:chExt cx="893106" cy="927119"/>
          </a:xfrm>
        </p:grpSpPr>
        <p:pic>
          <p:nvPicPr>
            <p:cNvPr id="8" name="Image 8">
              <a:extLst>
                <a:ext uri="{FF2B5EF4-FFF2-40B4-BE49-F238E27FC236}">
                  <a16:creationId xmlns:a16="http://schemas.microsoft.com/office/drawing/2014/main" id="{C0306E6D-36DC-946F-4260-5A48CF63EE49}"/>
                </a:ext>
              </a:extLst>
            </p:cNvPr>
            <p:cNvPicPr/>
            <p:nvPr/>
          </p:nvPicPr>
          <p:blipFill>
            <a:blip r:embed="rId9" cstate="print"/>
            <a:stretch>
              <a:fillRect/>
            </a:stretch>
          </p:blipFill>
          <p:spPr>
            <a:xfrm>
              <a:off x="57975" y="-7243"/>
              <a:ext cx="889419" cy="889419"/>
            </a:xfrm>
            <a:prstGeom prst="rect">
              <a:avLst/>
            </a:prstGeom>
          </p:spPr>
        </p:pic>
        <p:sp>
          <p:nvSpPr>
            <p:cNvPr id="11" name="Textbox 9">
              <a:extLst>
                <a:ext uri="{FF2B5EF4-FFF2-40B4-BE49-F238E27FC236}">
                  <a16:creationId xmlns:a16="http://schemas.microsoft.com/office/drawing/2014/main" id="{3C686C71-DEF1-48D4-295E-F90B54D573EA}"/>
                </a:ext>
              </a:extLst>
            </p:cNvPr>
            <p:cNvSpPr txBox="1"/>
            <p:nvPr/>
          </p:nvSpPr>
          <p:spPr>
            <a:xfrm>
              <a:off x="54288" y="30241"/>
              <a:ext cx="889635" cy="889635"/>
            </a:xfrm>
            <a:prstGeom prst="rect">
              <a:avLst/>
            </a:prstGeom>
          </p:spPr>
          <p:txBody>
            <a:bodyPr wrap="square" lIns="0" tIns="0" rIns="0" bIns="0" rtlCol="0">
              <a:noAutofit/>
            </a:bodyPr>
            <a:lstStyle/>
            <a:p>
              <a:pPr marL="0" marR="0">
                <a:buNone/>
              </a:pPr>
              <a:r>
                <a:rPr lang="en-US" sz="1100" dirty="0">
                  <a:effectLst/>
                  <a:latin typeface="Arial Black" panose="020B0A04020102020204" pitchFamily="34" charset="0"/>
                  <a:ea typeface="Arial" panose="020B0604020202020204" pitchFamily="34" charset="0"/>
                </a:rPr>
                <a:t> </a:t>
              </a:r>
              <a:endParaRPr lang="en-US" sz="1100" dirty="0">
                <a:effectLst/>
                <a:latin typeface="Arial" panose="020B0604020202020204" pitchFamily="34" charset="0"/>
                <a:ea typeface="Arial" panose="020B0604020202020204" pitchFamily="34" charset="0"/>
              </a:endParaRPr>
            </a:p>
            <a:p>
              <a:pPr marL="0" marR="0">
                <a:spcBef>
                  <a:spcPts val="530"/>
                </a:spcBef>
                <a:buNone/>
              </a:pPr>
              <a:r>
                <a:rPr lang="en-US" sz="1100" dirty="0">
                  <a:effectLst/>
                  <a:latin typeface="Arial Black" panose="020B0A04020102020204" pitchFamily="34" charset="0"/>
                  <a:ea typeface="Arial" panose="020B0604020202020204" pitchFamily="34" charset="0"/>
                </a:rPr>
                <a:t> </a:t>
              </a:r>
              <a:endParaRPr lang="en-US" sz="1100" dirty="0">
                <a:effectLst/>
                <a:latin typeface="Arial" panose="020B0604020202020204" pitchFamily="34" charset="0"/>
                <a:ea typeface="Arial" panose="020B0604020202020204" pitchFamily="34" charset="0"/>
              </a:endParaRPr>
            </a:p>
            <a:p>
              <a:pPr marL="489585" marR="0">
                <a:spcBef>
                  <a:spcPts val="5"/>
                </a:spcBef>
                <a:buNone/>
                <a:tabLst>
                  <a:tab pos="830580" algn="l"/>
                </a:tabLst>
              </a:pPr>
              <a:r>
                <a:rPr lang="en-US" sz="1100" u="heavy" dirty="0">
                  <a:effectLst/>
                  <a:latin typeface="Times New Roman" panose="02020603050405020304" pitchFamily="18" charset="0"/>
                  <a:ea typeface="Arial" panose="020B0604020202020204" pitchFamily="34" charset="0"/>
                  <a:cs typeface="Arial" panose="020B0604020202020204" pitchFamily="34" charset="0"/>
                </a:rPr>
                <a:t> 	</a:t>
              </a:r>
              <a:endParaRPr lang="en-US" sz="1100" dirty="0">
                <a:effectLst/>
                <a:latin typeface="Arial" panose="020B0604020202020204" pitchFamily="34" charset="0"/>
                <a:ea typeface="Arial" panose="020B0604020202020204" pitchFamily="34" charset="0"/>
              </a:endParaRPr>
            </a:p>
          </p:txBody>
        </p:sp>
      </p:grpSp>
      <p:graphicFrame>
        <p:nvGraphicFramePr>
          <p:cNvPr id="13" name="Diagram 12">
            <a:extLst>
              <a:ext uri="{FF2B5EF4-FFF2-40B4-BE49-F238E27FC236}">
                <a16:creationId xmlns:a16="http://schemas.microsoft.com/office/drawing/2014/main" id="{D713AC8E-6F65-3655-55F4-81EA789B76F9}"/>
              </a:ext>
            </a:extLst>
          </p:cNvPr>
          <p:cNvGraphicFramePr/>
          <p:nvPr>
            <p:extLst>
              <p:ext uri="{D42A27DB-BD31-4B8C-83A1-F6EECF244321}">
                <p14:modId xmlns:p14="http://schemas.microsoft.com/office/powerpoint/2010/main" val="1018912059"/>
              </p:ext>
            </p:extLst>
          </p:nvPr>
        </p:nvGraphicFramePr>
        <p:xfrm>
          <a:off x="186268" y="4309500"/>
          <a:ext cx="8187265" cy="2438469"/>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14" name="Rectangle 13">
            <a:extLst>
              <a:ext uri="{FF2B5EF4-FFF2-40B4-BE49-F238E27FC236}">
                <a16:creationId xmlns:a16="http://schemas.microsoft.com/office/drawing/2014/main" id="{0C378A4D-3B5C-4C85-A5EB-FB614DEF758F}"/>
              </a:ext>
            </a:extLst>
          </p:cNvPr>
          <p:cNvSpPr/>
          <p:nvPr/>
        </p:nvSpPr>
        <p:spPr>
          <a:xfrm>
            <a:off x="2803595" y="4169011"/>
            <a:ext cx="3649133" cy="56225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000" dirty="0"/>
              <a:t>ED Clinical Staff</a:t>
            </a:r>
          </a:p>
        </p:txBody>
      </p:sp>
      <p:pic>
        <p:nvPicPr>
          <p:cNvPr id="18" name="Image 12">
            <a:extLst>
              <a:ext uri="{FF2B5EF4-FFF2-40B4-BE49-F238E27FC236}">
                <a16:creationId xmlns:a16="http://schemas.microsoft.com/office/drawing/2014/main" id="{84BF989D-06A4-D590-F7D0-6477E578B255}"/>
              </a:ext>
            </a:extLst>
          </p:cNvPr>
          <p:cNvPicPr>
            <a:picLocks/>
          </p:cNvPicPr>
          <p:nvPr/>
        </p:nvPicPr>
        <p:blipFill>
          <a:blip r:embed="rId15" cstate="print"/>
          <a:stretch>
            <a:fillRect/>
          </a:stretch>
        </p:blipFill>
        <p:spPr>
          <a:xfrm>
            <a:off x="407237" y="4983616"/>
            <a:ext cx="1025733" cy="1096971"/>
          </a:xfrm>
          <a:prstGeom prst="rect">
            <a:avLst/>
          </a:prstGeom>
        </p:spPr>
      </p:pic>
      <p:pic>
        <p:nvPicPr>
          <p:cNvPr id="19" name="Picture 7" descr="A screenshot of a website&#10;&#10;AI-generated content may be incorrect.">
            <a:extLst>
              <a:ext uri="{FF2B5EF4-FFF2-40B4-BE49-F238E27FC236}">
                <a16:creationId xmlns:a16="http://schemas.microsoft.com/office/drawing/2014/main" id="{7637B84D-53F9-90A5-D1B3-2ED2ED755E47}"/>
              </a:ext>
            </a:extLst>
          </p:cNvPr>
          <p:cNvPicPr>
            <a:picLocks noChangeAspect="1"/>
          </p:cNvPicPr>
          <p:nvPr/>
        </p:nvPicPr>
        <p:blipFill>
          <a:blip r:embed="rId16"/>
          <a:stretch>
            <a:fillRect/>
          </a:stretch>
        </p:blipFill>
        <p:spPr>
          <a:xfrm>
            <a:off x="8005354" y="2374518"/>
            <a:ext cx="4107365" cy="1565260"/>
          </a:xfrm>
          <a:prstGeom prst="rect">
            <a:avLst/>
          </a:prstGeom>
          <a:solidFill>
            <a:srgbClr val="FFFFFF"/>
          </a:solidFill>
          <a:ln w="76196" cap="sq">
            <a:solidFill>
              <a:srgbClr val="292929"/>
            </a:solidFill>
            <a:prstDash val="solid"/>
            <a:miter/>
          </a:ln>
        </p:spPr>
      </p:pic>
      <p:grpSp>
        <p:nvGrpSpPr>
          <p:cNvPr id="20" name="Group 17">
            <a:extLst>
              <a:ext uri="{FF2B5EF4-FFF2-40B4-BE49-F238E27FC236}">
                <a16:creationId xmlns:a16="http://schemas.microsoft.com/office/drawing/2014/main" id="{06261209-4C19-1657-0830-4EC8DE3A6B37}"/>
              </a:ext>
            </a:extLst>
          </p:cNvPr>
          <p:cNvGrpSpPr/>
          <p:nvPr/>
        </p:nvGrpSpPr>
        <p:grpSpPr>
          <a:xfrm>
            <a:off x="8594502" y="4957147"/>
            <a:ext cx="3270817" cy="1123440"/>
            <a:chOff x="7201137" y="4324737"/>
            <a:chExt cx="3270817" cy="1123440"/>
          </a:xfrm>
        </p:grpSpPr>
        <p:pic>
          <p:nvPicPr>
            <p:cNvPr id="21" name="Picture 4">
              <a:extLst>
                <a:ext uri="{FF2B5EF4-FFF2-40B4-BE49-F238E27FC236}">
                  <a16:creationId xmlns:a16="http://schemas.microsoft.com/office/drawing/2014/main" id="{9998217F-92EA-1BF3-DB57-2369D232CC22}"/>
                </a:ext>
              </a:extLst>
            </p:cNvPr>
            <p:cNvPicPr>
              <a:picLocks noChangeAspect="1"/>
            </p:cNvPicPr>
            <p:nvPr/>
          </p:nvPicPr>
          <p:blipFill>
            <a:blip r:embed="rId17"/>
            <a:srcRect l="2641" t="14753" r="-472" b="13525"/>
            <a:stretch>
              <a:fillRect/>
            </a:stretch>
          </p:blipFill>
          <p:spPr>
            <a:xfrm>
              <a:off x="7205810" y="4324737"/>
              <a:ext cx="2503325" cy="422772"/>
            </a:xfrm>
            <a:prstGeom prst="rect">
              <a:avLst/>
            </a:prstGeom>
            <a:solidFill>
              <a:srgbClr val="FFFFFF"/>
            </a:solidFill>
            <a:ln w="76196" cap="sq">
              <a:solidFill>
                <a:srgbClr val="292929"/>
              </a:solidFill>
              <a:prstDash val="solid"/>
              <a:miter/>
            </a:ln>
          </p:spPr>
        </p:pic>
        <p:pic>
          <p:nvPicPr>
            <p:cNvPr id="22" name="Picture 12">
              <a:extLst>
                <a:ext uri="{FF2B5EF4-FFF2-40B4-BE49-F238E27FC236}">
                  <a16:creationId xmlns:a16="http://schemas.microsoft.com/office/drawing/2014/main" id="{F339971A-F4F7-5B11-F33D-F023D5906465}"/>
                </a:ext>
              </a:extLst>
            </p:cNvPr>
            <p:cNvPicPr>
              <a:picLocks noChangeAspect="1"/>
            </p:cNvPicPr>
            <p:nvPr/>
          </p:nvPicPr>
          <p:blipFill>
            <a:blip r:embed="rId18"/>
            <a:stretch>
              <a:fillRect/>
            </a:stretch>
          </p:blipFill>
          <p:spPr>
            <a:xfrm>
              <a:off x="7201137" y="4758638"/>
              <a:ext cx="3270817" cy="689539"/>
            </a:xfrm>
            <a:prstGeom prst="rect">
              <a:avLst/>
            </a:prstGeom>
            <a:solidFill>
              <a:srgbClr val="FFFFFF"/>
            </a:solidFill>
            <a:ln w="76196" cap="sq">
              <a:solidFill>
                <a:srgbClr val="292929"/>
              </a:solidFill>
              <a:prstDash val="solid"/>
              <a:miter/>
            </a:ln>
          </p:spPr>
        </p:pic>
      </p:grpSp>
    </p:spTree>
    <p:extLst>
      <p:ext uri="{BB962C8B-B14F-4D97-AF65-F5344CB8AC3E}">
        <p14:creationId xmlns:p14="http://schemas.microsoft.com/office/powerpoint/2010/main" val="401605272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C4C821-D8CA-DA08-7DB4-011636C1B236}"/>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70D7B05D-C0A0-DC8D-1AFF-8E7676532A72}"/>
              </a:ext>
            </a:extLst>
          </p:cNvPr>
          <p:cNvSpPr txBox="1"/>
          <p:nvPr/>
        </p:nvSpPr>
        <p:spPr>
          <a:xfrm>
            <a:off x="407237" y="271361"/>
            <a:ext cx="737318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2" name="TextBox 1">
            <a:extLst>
              <a:ext uri="{FF2B5EF4-FFF2-40B4-BE49-F238E27FC236}">
                <a16:creationId xmlns:a16="http://schemas.microsoft.com/office/drawing/2014/main" id="{0AF6E377-3237-A440-78CE-64B89714615C}"/>
              </a:ext>
            </a:extLst>
          </p:cNvPr>
          <p:cNvSpPr txBox="1"/>
          <p:nvPr/>
        </p:nvSpPr>
        <p:spPr>
          <a:xfrm>
            <a:off x="407237" y="1329265"/>
            <a:ext cx="8096138" cy="523220"/>
          </a:xfrm>
          <a:prstGeom prst="rect">
            <a:avLst/>
          </a:prstGeom>
          <a:noFill/>
        </p:spPr>
        <p:txBody>
          <a:bodyPr wrap="square" rtlCol="0">
            <a:spAutoFit/>
          </a:bodyPr>
          <a:lstStyle/>
          <a:p>
            <a:pPr fontAlgn="base"/>
            <a:r>
              <a:rPr lang="en-US" sz="2800" b="1" i="1" dirty="0">
                <a:solidFill>
                  <a:srgbClr val="000000"/>
                </a:solidFill>
                <a:latin typeface="Calibri" panose="020F0502020204030204" pitchFamily="34" charset="0"/>
                <a:ea typeface="Calibri" panose="020F0502020204030204" pitchFamily="34" charset="0"/>
                <a:cs typeface="Calibri" panose="020F0502020204030204" pitchFamily="34" charset="0"/>
              </a:rPr>
              <a:t>Recommended e-modules / trainings for clinical staff</a:t>
            </a:r>
            <a:endParaRPr lang="en-US" sz="2800" i="1" dirty="0">
              <a:solidFill>
                <a:srgbClr val="000000"/>
              </a:solidFill>
              <a:latin typeface="Calibri" panose="020F0502020204030204" pitchFamily="34" charset="0"/>
              <a:ea typeface="Calibri" panose="020F0502020204030204" pitchFamily="34" charset="0"/>
              <a:cs typeface="Calibri" panose="020F0502020204030204" pitchFamily="34" charset="0"/>
            </a:endParaRPr>
          </a:p>
        </p:txBody>
      </p:sp>
      <p:graphicFrame>
        <p:nvGraphicFramePr>
          <p:cNvPr id="5" name="Diagram 4">
            <a:extLst>
              <a:ext uri="{FF2B5EF4-FFF2-40B4-BE49-F238E27FC236}">
                <a16:creationId xmlns:a16="http://schemas.microsoft.com/office/drawing/2014/main" id="{C3A79F6F-2F37-CA50-6168-892E802C48CE}"/>
              </a:ext>
            </a:extLst>
          </p:cNvPr>
          <p:cNvGraphicFramePr/>
          <p:nvPr>
            <p:extLst>
              <p:ext uri="{D42A27DB-BD31-4B8C-83A1-F6EECF244321}">
                <p14:modId xmlns:p14="http://schemas.microsoft.com/office/powerpoint/2010/main" val="4235752783"/>
              </p:ext>
            </p:extLst>
          </p:nvPr>
        </p:nvGraphicFramePr>
        <p:xfrm>
          <a:off x="491069" y="2487399"/>
          <a:ext cx="8187265" cy="243846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9" name="Picture 8" descr="A couple of people wearing masks&#10;&#10;AI-generated content may be incorrect.">
            <a:extLst>
              <a:ext uri="{FF2B5EF4-FFF2-40B4-BE49-F238E27FC236}">
                <a16:creationId xmlns:a16="http://schemas.microsoft.com/office/drawing/2014/main" id="{8CD1632C-B11B-ADDA-AA78-F5BAEE70166D}"/>
              </a:ext>
            </a:extLst>
          </p:cNvPr>
          <p:cNvPicPr>
            <a:picLocks noChangeAspect="1"/>
          </p:cNvPicPr>
          <p:nvPr/>
        </p:nvPicPr>
        <p:blipFill>
          <a:blip r:embed="rId8"/>
          <a:stretch>
            <a:fillRect/>
          </a:stretch>
        </p:blipFill>
        <p:spPr>
          <a:xfrm>
            <a:off x="8416218" y="1075354"/>
            <a:ext cx="820380" cy="968477"/>
          </a:xfrm>
          <a:prstGeom prst="rect">
            <a:avLst/>
          </a:prstGeom>
        </p:spPr>
      </p:pic>
      <p:sp>
        <p:nvSpPr>
          <p:cNvPr id="12" name="Rectangle 11">
            <a:extLst>
              <a:ext uri="{FF2B5EF4-FFF2-40B4-BE49-F238E27FC236}">
                <a16:creationId xmlns:a16="http://schemas.microsoft.com/office/drawing/2014/main" id="{40B954B7-D545-D203-576C-8D1430F51622}"/>
              </a:ext>
            </a:extLst>
          </p:cNvPr>
          <p:cNvSpPr/>
          <p:nvPr/>
        </p:nvSpPr>
        <p:spPr>
          <a:xfrm>
            <a:off x="3006870" y="2108059"/>
            <a:ext cx="4283005" cy="56225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000" dirty="0"/>
              <a:t>Pediatric Providers</a:t>
            </a:r>
          </a:p>
        </p:txBody>
      </p:sp>
      <p:pic>
        <p:nvPicPr>
          <p:cNvPr id="23" name="Image 16">
            <a:extLst>
              <a:ext uri="{FF2B5EF4-FFF2-40B4-BE49-F238E27FC236}">
                <a16:creationId xmlns:a16="http://schemas.microsoft.com/office/drawing/2014/main" id="{034DDE3E-CC69-EBBC-CAF7-820BC2EC4F60}"/>
              </a:ext>
            </a:extLst>
          </p:cNvPr>
          <p:cNvPicPr>
            <a:picLocks/>
          </p:cNvPicPr>
          <p:nvPr/>
        </p:nvPicPr>
        <p:blipFill>
          <a:blip r:embed="rId9" cstate="print"/>
          <a:stretch>
            <a:fillRect/>
          </a:stretch>
        </p:blipFill>
        <p:spPr>
          <a:xfrm>
            <a:off x="711198" y="3192494"/>
            <a:ext cx="1024721" cy="1032375"/>
          </a:xfrm>
          <a:prstGeom prst="rect">
            <a:avLst/>
          </a:prstGeom>
        </p:spPr>
      </p:pic>
      <p:pic>
        <p:nvPicPr>
          <p:cNvPr id="24" name="Picture 23" descr="A screenshot of a medical website&#10;&#10;AI-generated content may be incorrect.">
            <a:extLst>
              <a:ext uri="{FF2B5EF4-FFF2-40B4-BE49-F238E27FC236}">
                <a16:creationId xmlns:a16="http://schemas.microsoft.com/office/drawing/2014/main" id="{7E2F8E45-CEC2-554B-846D-FE591F36A331}"/>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416218" y="2081529"/>
            <a:ext cx="3402574" cy="4286679"/>
          </a:xfrm>
          <a:prstGeom prst="rect">
            <a:avLst/>
          </a:prstGeom>
        </p:spPr>
      </p:pic>
    </p:spTree>
    <p:extLst>
      <p:ext uri="{BB962C8B-B14F-4D97-AF65-F5344CB8AC3E}">
        <p14:creationId xmlns:p14="http://schemas.microsoft.com/office/powerpoint/2010/main" val="287733557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120"/>
        <p:cNvGrpSpPr/>
        <p:nvPr/>
      </p:nvGrpSpPr>
      <p:grpSpPr>
        <a:xfrm>
          <a:off x="0" y="0"/>
          <a:ext cx="0" cy="0"/>
          <a:chOff x="0" y="0"/>
          <a:chExt cx="0" cy="0"/>
        </a:xfrm>
      </p:grpSpPr>
      <p:sp>
        <p:nvSpPr>
          <p:cNvPr id="9121" name="Google Shape;9121;g37f3f49db0c_0_16"/>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rm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0" i="0" u="none" strike="noStrike" kern="0" cap="none" spc="0" normalizeH="0" baseline="0" noProof="0">
                <a:ln>
                  <a:noFill/>
                </a:ln>
                <a:solidFill>
                  <a:srgbClr val="AEB3B7"/>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a:t>
            </a:fld>
            <a:endParaRPr kumimoji="0" sz="1200" b="0" i="0" u="none" strike="noStrike" kern="0" cap="none" spc="0" normalizeH="0" baseline="0" noProof="0">
              <a:ln>
                <a:noFill/>
              </a:ln>
              <a:solidFill>
                <a:srgbClr val="AEB3B7"/>
              </a:solidFill>
              <a:effectLst/>
              <a:uLnTx/>
              <a:uFillTx/>
              <a:latin typeface="Arial"/>
              <a:cs typeface="Arial"/>
              <a:sym typeface="Arial"/>
            </a:endParaRPr>
          </a:p>
        </p:txBody>
      </p:sp>
      <p:sp>
        <p:nvSpPr>
          <p:cNvPr id="9122" name="Google Shape;9122;g37f3f49db0c_0_16"/>
          <p:cNvSpPr txBox="1"/>
          <p:nvPr/>
        </p:nvSpPr>
        <p:spPr>
          <a:xfrm>
            <a:off x="388156" y="67135"/>
            <a:ext cx="2909400" cy="2800726"/>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0" b="1" i="0" u="none" strike="noStrike" kern="0" cap="none" spc="0" normalizeH="0" baseline="0" noProof="0" dirty="0">
                <a:ln>
                  <a:noFill/>
                </a:ln>
                <a:solidFill>
                  <a:srgbClr val="444C55"/>
                </a:solidFill>
                <a:effectLst/>
                <a:uLnTx/>
                <a:uFillTx/>
                <a:latin typeface="DM Sans"/>
                <a:ea typeface="DM Sans"/>
                <a:cs typeface="DM Sans"/>
                <a:sym typeface="DM Sans"/>
              </a:rPr>
              <a:t>Turn your abstract into your poster </a:t>
            </a:r>
            <a:r>
              <a:rPr lang="en-US" sz="2200" b="1" kern="0" dirty="0">
                <a:solidFill>
                  <a:srgbClr val="444C55"/>
                </a:solidFill>
                <a:latin typeface="DM Sans"/>
                <a:ea typeface="DM Sans"/>
                <a:cs typeface="DM Sans"/>
                <a:sym typeface="DM Sans"/>
              </a:rPr>
              <a:t>for </a:t>
            </a:r>
            <a:r>
              <a:rPr kumimoji="0" lang="en-US" sz="2200" b="1" i="0" u="none" strike="noStrike" kern="0" cap="none" spc="0" normalizeH="0" baseline="0" noProof="0" dirty="0">
                <a:ln>
                  <a:noFill/>
                </a:ln>
                <a:solidFill>
                  <a:srgbClr val="444C55"/>
                </a:solidFill>
                <a:effectLst/>
                <a:uLnTx/>
                <a:uFillTx/>
                <a:latin typeface="DM Sans"/>
                <a:ea typeface="DM Sans"/>
                <a:cs typeface="DM Sans"/>
                <a:sym typeface="DM Sans"/>
              </a:rPr>
              <a:t>Annual Conference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1" i="0" u="none" strike="noStrike" kern="0" cap="none" spc="0" normalizeH="0" baseline="0" noProof="0" dirty="0">
              <a:ln>
                <a:noFill/>
              </a:ln>
              <a:solidFill>
                <a:srgbClr val="444C55"/>
              </a:solidFill>
              <a:effectLst/>
              <a:uLnTx/>
              <a:uFillTx/>
              <a:latin typeface="DM Sans"/>
              <a:ea typeface="DM Sans"/>
              <a:cs typeface="DM Sans"/>
              <a:sym typeface="DM Sans"/>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200" b="1" kern="0" dirty="0">
                <a:solidFill>
                  <a:srgbClr val="444C55"/>
                </a:solidFill>
                <a:latin typeface="DM Sans"/>
                <a:ea typeface="DM Sans"/>
                <a:cs typeface="DM Sans"/>
                <a:sym typeface="DM Sans"/>
              </a:rPr>
              <a:t>Can be basic or get creative, share data, use pictures! Make it your own…..</a:t>
            </a:r>
            <a:endParaRPr kumimoji="0" sz="2200" b="1" i="0" u="none" strike="noStrike" kern="0" cap="none" spc="0" normalizeH="0" baseline="0" noProof="0" dirty="0">
              <a:ln>
                <a:noFill/>
              </a:ln>
              <a:solidFill>
                <a:srgbClr val="444C55"/>
              </a:solidFill>
              <a:effectLst/>
              <a:uLnTx/>
              <a:uFillTx/>
              <a:latin typeface="DM Sans"/>
              <a:ea typeface="DM Sans"/>
              <a:cs typeface="DM Sans"/>
              <a:sym typeface="DM Sans"/>
            </a:endParaRPr>
          </a:p>
        </p:txBody>
      </p:sp>
      <p:pic>
        <p:nvPicPr>
          <p:cNvPr id="9123" name="Google Shape;9123;g37f3f49db0c_0_16" descr="A screenshot of a medical report&#10;&#10;Description automatically generated"/>
          <p:cNvPicPr preferRelativeResize="0"/>
          <p:nvPr/>
        </p:nvPicPr>
        <p:blipFill rotWithShape="1">
          <a:blip r:embed="rId3">
            <a:alphaModFix/>
          </a:blip>
          <a:srcRect/>
          <a:stretch/>
        </p:blipFill>
        <p:spPr>
          <a:xfrm>
            <a:off x="3618445" y="-8021"/>
            <a:ext cx="8574389" cy="6365522"/>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9124" name="Google Shape;9124;g37f3f49db0c_0_16"/>
          <p:cNvSpPr txBox="1"/>
          <p:nvPr/>
        </p:nvSpPr>
        <p:spPr>
          <a:xfrm>
            <a:off x="67268" y="2943016"/>
            <a:ext cx="3551177" cy="1785064"/>
          </a:xfrm>
          <a:prstGeom prst="rect">
            <a:avLst/>
          </a:prstGeom>
          <a:noFill/>
          <a:ln w="57150" cap="flat" cmpd="sng">
            <a:solidFill>
              <a:srgbClr val="FBF1AC"/>
            </a:solidFill>
            <a:prstDash val="solid"/>
            <a:round/>
            <a:headEnd type="none" w="sm" len="sm"/>
            <a:tailEnd type="none" w="sm" len="sm"/>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0" b="1" i="0" u="none" strike="noStrike" kern="0" cap="none" spc="0" normalizeH="0" baseline="0" noProof="0" dirty="0">
                <a:ln>
                  <a:noFill/>
                </a:ln>
                <a:solidFill>
                  <a:srgbClr val="444C55"/>
                </a:solidFill>
                <a:effectLst/>
                <a:uLnTx/>
                <a:uFillTx/>
                <a:latin typeface="DM Sans"/>
                <a:ea typeface="DM Sans"/>
                <a:cs typeface="DM Sans"/>
                <a:sym typeface="DM Sans"/>
              </a:rPr>
              <a:t>Suggested Content: </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Background/Problem</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Project Implementation</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Results or Progress</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Conclusion</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p:txBody>
      </p:sp>
      <p:sp>
        <p:nvSpPr>
          <p:cNvPr id="4" name="Star: 12 Points 3">
            <a:extLst>
              <a:ext uri="{FF2B5EF4-FFF2-40B4-BE49-F238E27FC236}">
                <a16:creationId xmlns:a16="http://schemas.microsoft.com/office/drawing/2014/main" id="{6F85E18F-BE51-4ACC-9E4F-CE82FA15ADAD}"/>
              </a:ext>
            </a:extLst>
          </p:cNvPr>
          <p:cNvSpPr/>
          <p:nvPr/>
        </p:nvSpPr>
        <p:spPr>
          <a:xfrm>
            <a:off x="422429" y="5117237"/>
            <a:ext cx="2840855" cy="1664562"/>
          </a:xfrm>
          <a:prstGeom prst="star12">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For support call us or come to office hours!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44B394-BA45-8EBD-6ABB-9D8271ECE7D7}"/>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B5DF62EB-919A-85DD-3DFA-26DA14AA8C99}"/>
              </a:ext>
            </a:extLst>
          </p:cNvPr>
          <p:cNvSpPr txBox="1"/>
          <p:nvPr/>
        </p:nvSpPr>
        <p:spPr>
          <a:xfrm>
            <a:off x="407237" y="271361"/>
            <a:ext cx="7407496"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eaLnBrk="1" fontAlgn="auto" latinLnBrk="0" hangingPunct="1">
              <a:lnSpc>
                <a:spcPct val="90000"/>
              </a:lnSpc>
              <a:spcBef>
                <a:spcPts val="0"/>
              </a:spcBef>
              <a:spcAft>
                <a:spcPts val="0"/>
              </a:spcAft>
              <a:buClrTx/>
              <a:buSzTx/>
              <a:buFontTx/>
              <a:buNone/>
              <a:tabLst/>
              <a:defRPr sz="1800" b="0" i="0" u="none" strike="noStrike" kern="0" cap="none" spc="0" baseline="0">
                <a:solidFill>
                  <a:srgbClr val="000000"/>
                </a:solidFill>
                <a:uFillTx/>
              </a:defRPr>
            </a:pPr>
            <a:r>
              <a:rPr kumimoji="0" lang="en-US" sz="4000" b="0" i="0" u="none" strike="noStrike" kern="0" cap="none" spc="0" normalizeH="0" baseline="0" noProof="0" dirty="0">
                <a:ln>
                  <a:noFill/>
                </a:ln>
                <a:solidFill>
                  <a:srgbClr val="1C498B"/>
                </a:solidFill>
                <a:effectLst/>
                <a:uLnTx/>
                <a:uFillTx/>
                <a:latin typeface="Calibri"/>
                <a:ea typeface="Arial"/>
                <a:cs typeface="Arial"/>
              </a:rPr>
              <a:t>Driver 1: Provider Education &amp; Engagement</a:t>
            </a:r>
            <a:r>
              <a:rPr kumimoji="0" lang="en-US" sz="4000" b="0" i="0" u="none" strike="noStrike" kern="0" cap="none" spc="0" normalizeH="0" baseline="0" noProof="0" dirty="0">
                <a:ln>
                  <a:noFill/>
                </a:ln>
                <a:solidFill>
                  <a:srgbClr val="1C498B"/>
                </a:solidFill>
                <a:effectLst/>
                <a:uLnTx/>
                <a:uFillTx/>
                <a:latin typeface="Arial"/>
                <a:ea typeface="Arial"/>
                <a:cs typeface="Arial"/>
              </a:rPr>
              <a:t> </a:t>
            </a:r>
          </a:p>
        </p:txBody>
      </p:sp>
      <p:sp>
        <p:nvSpPr>
          <p:cNvPr id="2" name="TextBox 1">
            <a:extLst>
              <a:ext uri="{FF2B5EF4-FFF2-40B4-BE49-F238E27FC236}">
                <a16:creationId xmlns:a16="http://schemas.microsoft.com/office/drawing/2014/main" id="{420FBC2A-83E7-67D6-891D-0F01699A5835}"/>
              </a:ext>
            </a:extLst>
          </p:cNvPr>
          <p:cNvSpPr txBox="1"/>
          <p:nvPr/>
        </p:nvSpPr>
        <p:spPr>
          <a:xfrm>
            <a:off x="407237" y="1236224"/>
            <a:ext cx="7923963"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Creating a Multidisciplinary PMH Access Workgroup</a:t>
            </a:r>
            <a:endParaRPr kumimoji="0" lang="en-US" sz="2400" b="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3" name="Rectangle: Rounded Corners 2">
            <a:extLst>
              <a:ext uri="{FF2B5EF4-FFF2-40B4-BE49-F238E27FC236}">
                <a16:creationId xmlns:a16="http://schemas.microsoft.com/office/drawing/2014/main" id="{B56CC3EB-0CEE-BBB3-D6BD-D0155A7FEF6D}"/>
              </a:ext>
            </a:extLst>
          </p:cNvPr>
          <p:cNvSpPr/>
          <p:nvPr/>
        </p:nvSpPr>
        <p:spPr>
          <a:xfrm>
            <a:off x="449570" y="1693757"/>
            <a:ext cx="11547696" cy="1066800"/>
          </a:xfrm>
          <a:prstGeom prst="roundRect">
            <a:avLst/>
          </a:prstGeom>
          <a:solidFill>
            <a:srgbClr val="F5846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Goal: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To identify barriers to perinatal mental health care and opportunities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to enhance care coordination and connections to mental health resources, including innovative strategies to address barriers to PMH care, for pregnant and postpartum patients. </a:t>
            </a:r>
          </a:p>
        </p:txBody>
      </p:sp>
      <p:pic>
        <p:nvPicPr>
          <p:cNvPr id="8" name="Picture 7" descr="A checklist with a list of health care support&#10;&#10;AI-generated content may be incorrect.">
            <a:extLst>
              <a:ext uri="{FF2B5EF4-FFF2-40B4-BE49-F238E27FC236}">
                <a16:creationId xmlns:a16="http://schemas.microsoft.com/office/drawing/2014/main" id="{60643E31-EF58-2E44-A519-A6CF40AA94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3437" y="2879520"/>
            <a:ext cx="4596563" cy="3901855"/>
          </a:xfrm>
          <a:prstGeom prst="rect">
            <a:avLst/>
          </a:prstGeom>
        </p:spPr>
      </p:pic>
      <p:pic>
        <p:nvPicPr>
          <p:cNvPr id="10" name="Picture 9" descr="A table with text on it&#10;&#10;AI-generated content may be incorrect.">
            <a:extLst>
              <a:ext uri="{FF2B5EF4-FFF2-40B4-BE49-F238E27FC236}">
                <a16:creationId xmlns:a16="http://schemas.microsoft.com/office/drawing/2014/main" id="{202FF81A-581D-0163-0EC6-8B6F78EB69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63634" y="3166533"/>
            <a:ext cx="6708602" cy="2610697"/>
          </a:xfrm>
          <a:prstGeom prst="rect">
            <a:avLst/>
          </a:prstGeom>
        </p:spPr>
      </p:pic>
      <p:sp>
        <p:nvSpPr>
          <p:cNvPr id="11" name="Freeform 2">
            <a:extLst>
              <a:ext uri="{FF2B5EF4-FFF2-40B4-BE49-F238E27FC236}">
                <a16:creationId xmlns:a16="http://schemas.microsoft.com/office/drawing/2014/main" id="{F7DBBFFA-2707-0400-6A99-F1EC104ECDFF}"/>
              </a:ext>
            </a:extLst>
          </p:cNvPr>
          <p:cNvSpPr/>
          <p:nvPr/>
        </p:nvSpPr>
        <p:spPr>
          <a:xfrm>
            <a:off x="7293747" y="775591"/>
            <a:ext cx="1037453" cy="1024379"/>
          </a:xfrm>
          <a:custGeom>
            <a:avLst/>
            <a:gdLst/>
            <a:ahLst/>
            <a:cxnLst/>
            <a:rect l="l" t="t" r="r" b="b"/>
            <a:pathLst>
              <a:path w="3108960" h="3019577">
                <a:moveTo>
                  <a:pt x="0" y="0"/>
                </a:moveTo>
                <a:lnTo>
                  <a:pt x="3108960" y="0"/>
                </a:lnTo>
                <a:lnTo>
                  <a:pt x="3108960" y="3019578"/>
                </a:lnTo>
                <a:lnTo>
                  <a:pt x="0" y="3019578"/>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535815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3B0930-14F3-E3B3-0CA7-B9C325EF8B2E}"/>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914C094D-FD07-C4D3-E9EA-ACED6A3F2F24}"/>
              </a:ext>
            </a:extLst>
          </p:cNvPr>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 name="object 3">
            <a:extLst>
              <a:ext uri="{FF2B5EF4-FFF2-40B4-BE49-F238E27FC236}">
                <a16:creationId xmlns:a16="http://schemas.microsoft.com/office/drawing/2014/main" id="{D5ABF6D0-BD68-029D-F4A9-538803654CC6}"/>
              </a:ext>
            </a:extLst>
          </p:cNvPr>
          <p:cNvGrpSpPr/>
          <p:nvPr/>
        </p:nvGrpSpPr>
        <p:grpSpPr>
          <a:xfrm>
            <a:off x="0" y="5020055"/>
            <a:ext cx="12192000" cy="1838325"/>
            <a:chOff x="0" y="5020055"/>
            <a:chExt cx="12192000" cy="1838325"/>
          </a:xfrm>
        </p:grpSpPr>
        <p:sp>
          <p:nvSpPr>
            <p:cNvPr id="4" name="object 4">
              <a:extLst>
                <a:ext uri="{FF2B5EF4-FFF2-40B4-BE49-F238E27FC236}">
                  <a16:creationId xmlns:a16="http://schemas.microsoft.com/office/drawing/2014/main" id="{BC9CC6FA-2838-C416-4F3A-580D45DAC811}"/>
                </a:ext>
              </a:extLst>
            </p:cNvPr>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object 5">
              <a:extLst>
                <a:ext uri="{FF2B5EF4-FFF2-40B4-BE49-F238E27FC236}">
                  <a16:creationId xmlns:a16="http://schemas.microsoft.com/office/drawing/2014/main" id="{78FCCF4C-CECD-995A-82DE-CA6D3A78B52B}"/>
                </a:ext>
              </a:extLst>
            </p:cNvPr>
            <p:cNvPicPr/>
            <p:nvPr/>
          </p:nvPicPr>
          <p:blipFill>
            <a:blip r:embed="rId3" cstate="print"/>
            <a:stretch>
              <a:fillRect/>
            </a:stretch>
          </p:blipFill>
          <p:spPr>
            <a:xfrm>
              <a:off x="0" y="5041899"/>
              <a:ext cx="12192000" cy="1816100"/>
            </a:xfrm>
            <a:prstGeom prst="rect">
              <a:avLst/>
            </a:prstGeom>
          </p:spPr>
        </p:pic>
        <p:sp>
          <p:nvSpPr>
            <p:cNvPr id="6" name="object 6">
              <a:extLst>
                <a:ext uri="{FF2B5EF4-FFF2-40B4-BE49-F238E27FC236}">
                  <a16:creationId xmlns:a16="http://schemas.microsoft.com/office/drawing/2014/main" id="{AE9DF009-AA20-F1E4-E083-8FD71B4E0FE1}"/>
                </a:ext>
              </a:extLst>
            </p:cNvPr>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object 7">
              <a:extLst>
                <a:ext uri="{FF2B5EF4-FFF2-40B4-BE49-F238E27FC236}">
                  <a16:creationId xmlns:a16="http://schemas.microsoft.com/office/drawing/2014/main" id="{E00B5BC4-32C5-824D-57DA-F5C5AB39A7A3}"/>
                </a:ext>
              </a:extLst>
            </p:cNvPr>
            <p:cNvPicPr/>
            <p:nvPr/>
          </p:nvPicPr>
          <p:blipFill>
            <a:blip r:embed="rId4" cstate="print"/>
            <a:stretch>
              <a:fillRect/>
            </a:stretch>
          </p:blipFill>
          <p:spPr>
            <a:xfrm>
              <a:off x="313943" y="5564123"/>
              <a:ext cx="2025395" cy="911351"/>
            </a:xfrm>
            <a:prstGeom prst="rect">
              <a:avLst/>
            </a:prstGeom>
          </p:spPr>
        </p:pic>
      </p:grpSp>
      <p:sp>
        <p:nvSpPr>
          <p:cNvPr id="8" name="object 8">
            <a:extLst>
              <a:ext uri="{FF2B5EF4-FFF2-40B4-BE49-F238E27FC236}">
                <a16:creationId xmlns:a16="http://schemas.microsoft.com/office/drawing/2014/main" id="{6A50D2A2-7C52-22F9-3165-9DFDD6A1F386}"/>
              </a:ext>
            </a:extLst>
          </p:cNvPr>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object 9">
            <a:extLst>
              <a:ext uri="{FF2B5EF4-FFF2-40B4-BE49-F238E27FC236}">
                <a16:creationId xmlns:a16="http://schemas.microsoft.com/office/drawing/2014/main" id="{0EA103E2-D5FF-22E9-D36C-7BB60BB0E27E}"/>
              </a:ext>
            </a:extLst>
          </p:cNvPr>
          <p:cNvSpPr txBox="1">
            <a:spLocks noGrp="1"/>
          </p:cNvSpPr>
          <p:nvPr>
            <p:ph type="title"/>
          </p:nvPr>
        </p:nvSpPr>
        <p:spPr>
          <a:xfrm>
            <a:off x="1431090" y="1934279"/>
            <a:ext cx="8844280" cy="763671"/>
          </a:xfrm>
          <a:prstGeom prst="rect">
            <a:avLst/>
          </a:prstGeom>
        </p:spPr>
        <p:txBody>
          <a:bodyPr vert="horz" wrap="square" lIns="0" tIns="95885" rIns="0" bIns="0" rtlCol="0">
            <a:spAutoFit/>
          </a:bodyPr>
          <a:lstStyle/>
          <a:p>
            <a:pPr marL="12700" marR="38100">
              <a:lnSpc>
                <a:spcPts val="5180"/>
              </a:lnSpc>
              <a:spcBef>
                <a:spcPts val="755"/>
              </a:spcBef>
            </a:pPr>
            <a:r>
              <a:rPr lang="en-US" sz="4800" dirty="0">
                <a:latin typeface="Arial"/>
                <a:cs typeface="Arial"/>
              </a:rPr>
              <a:t>IL MOMS Hotline</a:t>
            </a:r>
            <a:endParaRPr sz="4800" dirty="0">
              <a:latin typeface="Arial"/>
              <a:cs typeface="Arial"/>
            </a:endParaRPr>
          </a:p>
        </p:txBody>
      </p:sp>
      <p:sp>
        <p:nvSpPr>
          <p:cNvPr id="10" name="object 10">
            <a:extLst>
              <a:ext uri="{FF2B5EF4-FFF2-40B4-BE49-F238E27FC236}">
                <a16:creationId xmlns:a16="http://schemas.microsoft.com/office/drawing/2014/main" id="{6F5AA884-1CB8-CD89-7867-B609C54FF77B}"/>
              </a:ext>
            </a:extLst>
          </p:cNvPr>
          <p:cNvSpPr txBox="1"/>
          <p:nvPr/>
        </p:nvSpPr>
        <p:spPr>
          <a:xfrm>
            <a:off x="11915647" y="6430200"/>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23</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56543248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1CFC75D-98E5-D9DD-3600-E3670D29DF87}"/>
              </a:ext>
            </a:extLst>
          </p:cNvPr>
          <p:cNvSpPr>
            <a:spLocks noGrp="1"/>
          </p:cNvSpPr>
          <p:nvPr>
            <p:ph type="ctrTitle"/>
          </p:nvPr>
        </p:nvSpPr>
        <p:spPr/>
        <p:txBody>
          <a:bodyPr>
            <a:noAutofit/>
          </a:bodyPr>
          <a:lstStyle/>
          <a:p>
            <a:br>
              <a:rPr lang="en-US" sz="4000" dirty="0"/>
            </a:br>
            <a:r>
              <a:rPr lang="en-US" sz="4000" dirty="0"/>
              <a:t>Illinois MOMS Hotline</a:t>
            </a:r>
          </a:p>
        </p:txBody>
      </p:sp>
      <p:sp>
        <p:nvSpPr>
          <p:cNvPr id="7" name="Subtitle 6">
            <a:extLst>
              <a:ext uri="{FF2B5EF4-FFF2-40B4-BE49-F238E27FC236}">
                <a16:creationId xmlns:a16="http://schemas.microsoft.com/office/drawing/2014/main" id="{0377A904-EC62-5103-37F2-552D5259691C}"/>
              </a:ext>
            </a:extLst>
          </p:cNvPr>
          <p:cNvSpPr>
            <a:spLocks noGrp="1"/>
          </p:cNvSpPr>
          <p:nvPr>
            <p:ph type="subTitle" idx="1"/>
          </p:nvPr>
        </p:nvSpPr>
        <p:spPr/>
        <p:txBody>
          <a:bodyPr/>
          <a:lstStyle/>
          <a:p>
            <a:r>
              <a:rPr lang="en-US" dirty="0"/>
              <a:t>24/7 Mental Health Referrals, Education and Support for Perinatal Families and their Providers</a:t>
            </a:r>
          </a:p>
        </p:txBody>
      </p:sp>
      <p:sp>
        <p:nvSpPr>
          <p:cNvPr id="2" name="Text Placeholder 1"/>
          <p:cNvSpPr>
            <a:spLocks noGrp="1"/>
          </p:cNvSpPr>
          <p:nvPr>
            <p:ph type="body" sz="quarter" idx="11"/>
          </p:nvPr>
        </p:nvSpPr>
        <p:spPr>
          <a:xfrm>
            <a:off x="7700682" y="5811117"/>
            <a:ext cx="4110318" cy="365125"/>
          </a:xfrm>
        </p:spPr>
        <p:txBody>
          <a:bodyPr/>
          <a:lstStyle/>
          <a:p>
            <a:r>
              <a:rPr lang="en-US" dirty="0"/>
              <a:t>Laura La Porte, LCSW, PMH-C</a:t>
            </a:r>
          </a:p>
          <a:p>
            <a:endParaRPr lang="en-US" dirty="0"/>
          </a:p>
        </p:txBody>
      </p:sp>
      <p:sp>
        <p:nvSpPr>
          <p:cNvPr id="4" name="Slide Number Placeholder 3">
            <a:extLst>
              <a:ext uri="{FF2B5EF4-FFF2-40B4-BE49-F238E27FC236}">
                <a16:creationId xmlns:a16="http://schemas.microsoft.com/office/drawing/2014/main" id="{416AB8EB-0236-79BF-4DDD-18E1B0533F7A}"/>
              </a:ext>
            </a:extLst>
          </p:cNvPr>
          <p:cNvSpPr>
            <a:spLocks noGrp="1"/>
          </p:cNvSpPr>
          <p:nvPr>
            <p:ph type="sldNum" sz="quarter" idx="14"/>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D539ECA-5BAE-4EA9-A408-88BD88CDCDCD}" type="slidenum">
              <a:rPr kumimoji="0" lang="en-US" sz="1200" b="0" i="0" u="none" strike="noStrike" kern="1200" cap="none" spc="0" normalizeH="0" baseline="0" noProof="0" smtClean="0">
                <a:ln>
                  <a:noFill/>
                </a:ln>
                <a:solidFill>
                  <a:srgbClr val="000000">
                    <a:tint val="75000"/>
                  </a:srgbClr>
                </a:solidFill>
                <a:effectLst/>
                <a:uLnTx/>
                <a:uFillTx/>
                <a:latin typeface="Franklin Gothic Book"/>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srgbClr val="000000">
                  <a:tint val="75000"/>
                </a:srgbClr>
              </a:solidFill>
              <a:effectLst/>
              <a:uLnTx/>
              <a:uFillTx/>
              <a:latin typeface="Franklin Gothic Book"/>
              <a:ea typeface="+mn-ea"/>
              <a:cs typeface="+mn-cs"/>
            </a:endParaRPr>
          </a:p>
        </p:txBody>
      </p:sp>
    </p:spTree>
    <p:extLst>
      <p:ext uri="{BB962C8B-B14F-4D97-AF65-F5344CB8AC3E}">
        <p14:creationId xmlns:p14="http://schemas.microsoft.com/office/powerpoint/2010/main" val="17816813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B67A630-6DEE-4F45-9872-4A9386C88847}" type="slidenum">
              <a:rPr kumimoji="0" lang="en-US" sz="1200" b="0" i="0" u="none" strike="noStrike" kern="1200" cap="none" spc="0" normalizeH="0" baseline="0" noProof="0" smtClean="0">
                <a:ln>
                  <a:noFill/>
                </a:ln>
                <a:solidFill>
                  <a:srgbClr val="000000">
                    <a:tint val="75000"/>
                  </a:srgbClr>
                </a:solidFill>
                <a:effectLst/>
                <a:uLnTx/>
                <a:uFillTx/>
                <a:latin typeface="Franklin Gothic Book"/>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srgbClr val="000000">
                  <a:tint val="75000"/>
                </a:srgbClr>
              </a:solidFill>
              <a:effectLst/>
              <a:uLnTx/>
              <a:uFillTx/>
              <a:latin typeface="Franklin Gothic Book"/>
              <a:ea typeface="+mn-ea"/>
              <a:cs typeface="+mn-cs"/>
            </a:endParaRPr>
          </a:p>
        </p:txBody>
      </p:sp>
      <p:sp>
        <p:nvSpPr>
          <p:cNvPr id="3" name="Title 2"/>
          <p:cNvSpPr>
            <a:spLocks noGrp="1"/>
          </p:cNvSpPr>
          <p:nvPr>
            <p:ph type="title"/>
          </p:nvPr>
        </p:nvSpPr>
        <p:spPr/>
        <p:txBody>
          <a:bodyPr/>
          <a:lstStyle/>
          <a:p>
            <a:r>
              <a:rPr lang="en-US" dirty="0"/>
              <a:t>Overview of the Illinois 866-364-MOMS Hotline</a:t>
            </a:r>
          </a:p>
        </p:txBody>
      </p:sp>
      <p:sp>
        <p:nvSpPr>
          <p:cNvPr id="11" name="Text Placeholder 10">
            <a:extLst>
              <a:ext uri="{FF2B5EF4-FFF2-40B4-BE49-F238E27FC236}">
                <a16:creationId xmlns:a16="http://schemas.microsoft.com/office/drawing/2014/main" id="{DEECF8BA-326C-4D75-A5C2-440A7F6148A6}"/>
              </a:ext>
            </a:extLst>
          </p:cNvPr>
          <p:cNvSpPr>
            <a:spLocks noGrp="1"/>
          </p:cNvSpPr>
          <p:nvPr>
            <p:ph type="body" sz="quarter" idx="26"/>
          </p:nvPr>
        </p:nvSpPr>
        <p:spPr>
          <a:xfrm>
            <a:off x="821121" y="1645920"/>
            <a:ext cx="6441528" cy="3828981"/>
          </a:xfrm>
        </p:spPr>
        <p:txBody>
          <a:bodyPr>
            <a:normAutofit fontScale="92500" lnSpcReduction="20000"/>
          </a:bodyPr>
          <a:lstStyle/>
          <a:p>
            <a:r>
              <a:rPr lang="en-US" sz="2800" b="1" dirty="0"/>
              <a:t>Who Can Call? </a:t>
            </a:r>
            <a:r>
              <a:rPr lang="en-US" sz="2800" dirty="0"/>
              <a:t>Anyone—the hotline is for all pregnant/postpartum patients in IL</a:t>
            </a:r>
          </a:p>
          <a:p>
            <a:r>
              <a:rPr lang="en-US" sz="2800" b="1" dirty="0"/>
              <a:t>Who Answers? </a:t>
            </a:r>
            <a:r>
              <a:rPr lang="en-US" sz="2800" dirty="0"/>
              <a:t>Licensed mental health professionals, available 24/7.</a:t>
            </a:r>
          </a:p>
          <a:p>
            <a:r>
              <a:rPr lang="en-US" sz="2800" b="1" dirty="0"/>
              <a:t>What Issues Are Addressed? </a:t>
            </a:r>
            <a:r>
              <a:rPr lang="en-US" sz="2800" dirty="0"/>
              <a:t>Perinatal anxiety, depression, stress and more.</a:t>
            </a:r>
          </a:p>
          <a:p>
            <a:r>
              <a:rPr lang="en-US" sz="2800" b="1" dirty="0"/>
              <a:t>Languages Available? </a:t>
            </a:r>
            <a:r>
              <a:rPr lang="en-US" sz="2800" dirty="0"/>
              <a:t>Interpretive services are available.</a:t>
            </a:r>
          </a:p>
          <a:p>
            <a:r>
              <a:rPr lang="en-US" sz="2800" b="1" dirty="0"/>
              <a:t>Is it free?  </a:t>
            </a:r>
            <a:r>
              <a:rPr lang="en-US" sz="2800" dirty="0"/>
              <a:t>Yes</a:t>
            </a:r>
            <a:r>
              <a:rPr lang="en-US" dirty="0"/>
              <a:t>.</a:t>
            </a:r>
          </a:p>
        </p:txBody>
      </p:sp>
      <p:grpSp>
        <p:nvGrpSpPr>
          <p:cNvPr id="8" name="Group 7">
            <a:extLst>
              <a:ext uri="{FF2B5EF4-FFF2-40B4-BE49-F238E27FC236}">
                <a16:creationId xmlns:a16="http://schemas.microsoft.com/office/drawing/2014/main" id="{ED3062B6-72C4-4B37-840A-B475485BC1F5}"/>
              </a:ext>
            </a:extLst>
          </p:cNvPr>
          <p:cNvGrpSpPr/>
          <p:nvPr/>
        </p:nvGrpSpPr>
        <p:grpSpPr>
          <a:xfrm>
            <a:off x="7025832" y="1383099"/>
            <a:ext cx="4840133" cy="4434054"/>
            <a:chOff x="3189294" y="1260876"/>
            <a:chExt cx="5829300" cy="5418667"/>
          </a:xfrm>
        </p:grpSpPr>
        <p:sp>
          <p:nvSpPr>
            <p:cNvPr id="9" name="Rectangle 8">
              <a:extLst>
                <a:ext uri="{FF2B5EF4-FFF2-40B4-BE49-F238E27FC236}">
                  <a16:creationId xmlns:a16="http://schemas.microsoft.com/office/drawing/2014/main" id="{40097DB6-D80A-4802-8D9D-839CC3F31DA0}"/>
                </a:ext>
              </a:extLst>
            </p:cNvPr>
            <p:cNvSpPr/>
            <p:nvPr/>
          </p:nvSpPr>
          <p:spPr>
            <a:xfrm>
              <a:off x="3189294" y="1260876"/>
              <a:ext cx="5829300" cy="5418667"/>
            </a:xfrm>
            <a:prstGeom prst="rect">
              <a:avLst/>
            </a:prstGeom>
            <a:noFill/>
          </p:spPr>
          <p:txBody>
            <a:bodyPr/>
            <a:lstStyle/>
            <a:p>
              <a:endParaRPr lang="en-US"/>
            </a:p>
          </p:txBody>
        </p:sp>
        <p:sp>
          <p:nvSpPr>
            <p:cNvPr id="10" name="Diamond 9">
              <a:extLst>
                <a:ext uri="{FF2B5EF4-FFF2-40B4-BE49-F238E27FC236}">
                  <a16:creationId xmlns:a16="http://schemas.microsoft.com/office/drawing/2014/main" id="{C85E0DBA-E30E-4333-8564-ED38E5F09070}"/>
                </a:ext>
              </a:extLst>
            </p:cNvPr>
            <p:cNvSpPr/>
            <p:nvPr/>
          </p:nvSpPr>
          <p:spPr>
            <a:xfrm>
              <a:off x="3394610" y="1260876"/>
              <a:ext cx="5418667" cy="5418667"/>
            </a:xfrm>
            <a:prstGeom prst="diamond">
              <a:avLst/>
            </a:prstGeom>
            <a:solidFill>
              <a:srgbClr val="FFCF30"/>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12" name="Freeform: Shape 11">
              <a:extLst>
                <a:ext uri="{FF2B5EF4-FFF2-40B4-BE49-F238E27FC236}">
                  <a16:creationId xmlns:a16="http://schemas.microsoft.com/office/drawing/2014/main" id="{4D9B4C61-BFB6-4202-B4B4-2C5159AFD4E2}"/>
                </a:ext>
              </a:extLst>
            </p:cNvPr>
            <p:cNvSpPr/>
            <p:nvPr/>
          </p:nvSpPr>
          <p:spPr>
            <a:xfrm>
              <a:off x="3799979" y="1775649"/>
              <a:ext cx="2332089" cy="2113280"/>
            </a:xfrm>
            <a:custGeom>
              <a:avLst/>
              <a:gdLst>
                <a:gd name="connsiteX0" fmla="*/ 0 w 2332089"/>
                <a:gd name="connsiteY0" fmla="*/ 352220 h 2113280"/>
                <a:gd name="connsiteX1" fmla="*/ 352220 w 2332089"/>
                <a:gd name="connsiteY1" fmla="*/ 0 h 2113280"/>
                <a:gd name="connsiteX2" fmla="*/ 1979869 w 2332089"/>
                <a:gd name="connsiteY2" fmla="*/ 0 h 2113280"/>
                <a:gd name="connsiteX3" fmla="*/ 2332089 w 2332089"/>
                <a:gd name="connsiteY3" fmla="*/ 352220 h 2113280"/>
                <a:gd name="connsiteX4" fmla="*/ 2332089 w 2332089"/>
                <a:gd name="connsiteY4" fmla="*/ 1761060 h 2113280"/>
                <a:gd name="connsiteX5" fmla="*/ 1979869 w 2332089"/>
                <a:gd name="connsiteY5" fmla="*/ 2113280 h 2113280"/>
                <a:gd name="connsiteX6" fmla="*/ 352220 w 2332089"/>
                <a:gd name="connsiteY6" fmla="*/ 2113280 h 2113280"/>
                <a:gd name="connsiteX7" fmla="*/ 0 w 2332089"/>
                <a:gd name="connsiteY7" fmla="*/ 1761060 h 2113280"/>
                <a:gd name="connsiteX8" fmla="*/ 0 w 2332089"/>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2089" h="2113280">
                  <a:moveTo>
                    <a:pt x="0" y="352220"/>
                  </a:moveTo>
                  <a:cubicBezTo>
                    <a:pt x="0" y="157694"/>
                    <a:pt x="157694" y="0"/>
                    <a:pt x="352220" y="0"/>
                  </a:cubicBezTo>
                  <a:lnTo>
                    <a:pt x="1979869" y="0"/>
                  </a:lnTo>
                  <a:cubicBezTo>
                    <a:pt x="2174395" y="0"/>
                    <a:pt x="2332089" y="157694"/>
                    <a:pt x="2332089" y="352220"/>
                  </a:cubicBezTo>
                  <a:lnTo>
                    <a:pt x="2332089" y="1761060"/>
                  </a:lnTo>
                  <a:cubicBezTo>
                    <a:pt x="2332089" y="1955586"/>
                    <a:pt x="2174395" y="2113280"/>
                    <a:pt x="1979869" y="2113280"/>
                  </a:cubicBezTo>
                  <a:lnTo>
                    <a:pt x="352220" y="2113280"/>
                  </a:lnTo>
                  <a:cubicBezTo>
                    <a:pt x="157694" y="2113280"/>
                    <a:pt x="0" y="1955586"/>
                    <a:pt x="0" y="1761060"/>
                  </a:cubicBezTo>
                  <a:lnTo>
                    <a:pt x="0" y="352220"/>
                  </a:lnTo>
                  <a:close/>
                </a:path>
              </a:pathLst>
            </a:custGeom>
            <a:solidFill>
              <a:srgbClr val="235FF8"/>
            </a:solidFill>
          </p:spPr>
          <p:style>
            <a:lnRef idx="3">
              <a:schemeClr val="lt1">
                <a:hueOff val="0"/>
                <a:satOff val="0"/>
                <a:lumOff val="0"/>
                <a:alphaOff val="0"/>
              </a:schemeClr>
            </a:lnRef>
            <a:fillRef idx="1">
              <a:scrgbClr r="0" g="0" b="0"/>
            </a:fillRef>
            <a:effectRef idx="1">
              <a:schemeClr val="accent1">
                <a:hueOff val="0"/>
                <a:satOff val="0"/>
                <a:lumOff val="0"/>
                <a:alphaOff val="0"/>
              </a:schemeClr>
            </a:effectRef>
            <a:fontRef idx="minor">
              <a:schemeClr val="lt1"/>
            </a:fontRef>
          </p:style>
          <p:txBody>
            <a:bodyPr spcFirstLastPara="0" vert="horz" wrap="square" lIns="209842" tIns="209842" rIns="209842" bIns="209842" numCol="1" spcCol="1270" anchor="ctr" anchorCtr="0">
              <a:no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Franklin Gothic Book"/>
                  <a:ea typeface="+mn-ea"/>
                  <a:cs typeface="+mn-cs"/>
                </a:rPr>
                <a:t>Live 24/7</a:t>
              </a:r>
            </a:p>
          </p:txBody>
        </p:sp>
        <p:sp>
          <p:nvSpPr>
            <p:cNvPr id="13" name="Freeform: Shape 12">
              <a:extLst>
                <a:ext uri="{FF2B5EF4-FFF2-40B4-BE49-F238E27FC236}">
                  <a16:creationId xmlns:a16="http://schemas.microsoft.com/office/drawing/2014/main" id="{6B796CEC-18D1-4CFE-85DD-9D3647799C26}"/>
                </a:ext>
              </a:extLst>
            </p:cNvPr>
            <p:cNvSpPr/>
            <p:nvPr/>
          </p:nvSpPr>
          <p:spPr>
            <a:xfrm>
              <a:off x="6162548" y="1775649"/>
              <a:ext cx="2158631" cy="2113280"/>
            </a:xfrm>
            <a:custGeom>
              <a:avLst/>
              <a:gdLst>
                <a:gd name="connsiteX0" fmla="*/ 0 w 2158631"/>
                <a:gd name="connsiteY0" fmla="*/ 352220 h 2113280"/>
                <a:gd name="connsiteX1" fmla="*/ 352220 w 2158631"/>
                <a:gd name="connsiteY1" fmla="*/ 0 h 2113280"/>
                <a:gd name="connsiteX2" fmla="*/ 1806411 w 2158631"/>
                <a:gd name="connsiteY2" fmla="*/ 0 h 2113280"/>
                <a:gd name="connsiteX3" fmla="*/ 2158631 w 2158631"/>
                <a:gd name="connsiteY3" fmla="*/ 352220 h 2113280"/>
                <a:gd name="connsiteX4" fmla="*/ 2158631 w 2158631"/>
                <a:gd name="connsiteY4" fmla="*/ 1761060 h 2113280"/>
                <a:gd name="connsiteX5" fmla="*/ 1806411 w 2158631"/>
                <a:gd name="connsiteY5" fmla="*/ 2113280 h 2113280"/>
                <a:gd name="connsiteX6" fmla="*/ 352220 w 2158631"/>
                <a:gd name="connsiteY6" fmla="*/ 2113280 h 2113280"/>
                <a:gd name="connsiteX7" fmla="*/ 0 w 2158631"/>
                <a:gd name="connsiteY7" fmla="*/ 1761060 h 2113280"/>
                <a:gd name="connsiteX8" fmla="*/ 0 w 2158631"/>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8631" h="2113280">
                  <a:moveTo>
                    <a:pt x="0" y="352220"/>
                  </a:moveTo>
                  <a:cubicBezTo>
                    <a:pt x="0" y="157694"/>
                    <a:pt x="157694" y="0"/>
                    <a:pt x="352220" y="0"/>
                  </a:cubicBezTo>
                  <a:lnTo>
                    <a:pt x="1806411" y="0"/>
                  </a:lnTo>
                  <a:cubicBezTo>
                    <a:pt x="2000937" y="0"/>
                    <a:pt x="2158631" y="157694"/>
                    <a:pt x="2158631" y="352220"/>
                  </a:cubicBezTo>
                  <a:lnTo>
                    <a:pt x="2158631" y="1761060"/>
                  </a:lnTo>
                  <a:cubicBezTo>
                    <a:pt x="2158631" y="1955586"/>
                    <a:pt x="2000937" y="2113280"/>
                    <a:pt x="1806411" y="2113280"/>
                  </a:cubicBezTo>
                  <a:lnTo>
                    <a:pt x="352220" y="2113280"/>
                  </a:lnTo>
                  <a:cubicBezTo>
                    <a:pt x="157694" y="2113280"/>
                    <a:pt x="0" y="1955586"/>
                    <a:pt x="0" y="1761060"/>
                  </a:cubicBezTo>
                  <a:lnTo>
                    <a:pt x="0" y="352220"/>
                  </a:lnTo>
                  <a:close/>
                </a:path>
              </a:pathLst>
            </a:custGeom>
            <a:solidFill>
              <a:srgbClr val="235FF8"/>
            </a:solidFill>
          </p:spPr>
          <p:style>
            <a:lnRef idx="3">
              <a:schemeClr val="lt1">
                <a:hueOff val="0"/>
                <a:satOff val="0"/>
                <a:lumOff val="0"/>
                <a:alphaOff val="0"/>
              </a:schemeClr>
            </a:lnRef>
            <a:fillRef idx="1">
              <a:scrgbClr r="0" g="0" b="0"/>
            </a:fillRef>
            <a:effectRef idx="1">
              <a:schemeClr val="accent1">
                <a:hueOff val="0"/>
                <a:satOff val="0"/>
                <a:lumOff val="0"/>
                <a:alphaOff val="0"/>
              </a:schemeClr>
            </a:effectRef>
            <a:fontRef idx="minor">
              <a:schemeClr val="lt1"/>
            </a:fontRef>
          </p:style>
          <p:txBody>
            <a:bodyPr spcFirstLastPara="0" vert="horz" wrap="square" lIns="209842" tIns="209842" rIns="209842" bIns="209842" numCol="1" spcCol="1270" anchor="ctr" anchorCtr="0">
              <a:no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Franklin Gothic Book"/>
                  <a:ea typeface="+mn-ea"/>
                  <a:cs typeface="+mn-cs"/>
                </a:rPr>
                <a:t>No cost to callers</a:t>
              </a:r>
            </a:p>
          </p:txBody>
        </p:sp>
        <p:sp>
          <p:nvSpPr>
            <p:cNvPr id="14" name="Freeform: Shape 13">
              <a:extLst>
                <a:ext uri="{FF2B5EF4-FFF2-40B4-BE49-F238E27FC236}">
                  <a16:creationId xmlns:a16="http://schemas.microsoft.com/office/drawing/2014/main" id="{51CCB93A-BE75-443B-B5DD-8DC627741898}"/>
                </a:ext>
              </a:extLst>
            </p:cNvPr>
            <p:cNvSpPr/>
            <p:nvPr/>
          </p:nvSpPr>
          <p:spPr>
            <a:xfrm>
              <a:off x="3778328" y="4051489"/>
              <a:ext cx="2375390" cy="2113280"/>
            </a:xfrm>
            <a:custGeom>
              <a:avLst/>
              <a:gdLst>
                <a:gd name="connsiteX0" fmla="*/ 0 w 2375390"/>
                <a:gd name="connsiteY0" fmla="*/ 352220 h 2113280"/>
                <a:gd name="connsiteX1" fmla="*/ 352220 w 2375390"/>
                <a:gd name="connsiteY1" fmla="*/ 0 h 2113280"/>
                <a:gd name="connsiteX2" fmla="*/ 2023170 w 2375390"/>
                <a:gd name="connsiteY2" fmla="*/ 0 h 2113280"/>
                <a:gd name="connsiteX3" fmla="*/ 2375390 w 2375390"/>
                <a:gd name="connsiteY3" fmla="*/ 352220 h 2113280"/>
                <a:gd name="connsiteX4" fmla="*/ 2375390 w 2375390"/>
                <a:gd name="connsiteY4" fmla="*/ 1761060 h 2113280"/>
                <a:gd name="connsiteX5" fmla="*/ 2023170 w 2375390"/>
                <a:gd name="connsiteY5" fmla="*/ 2113280 h 2113280"/>
                <a:gd name="connsiteX6" fmla="*/ 352220 w 2375390"/>
                <a:gd name="connsiteY6" fmla="*/ 2113280 h 2113280"/>
                <a:gd name="connsiteX7" fmla="*/ 0 w 2375390"/>
                <a:gd name="connsiteY7" fmla="*/ 1761060 h 2113280"/>
                <a:gd name="connsiteX8" fmla="*/ 0 w 237539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390" h="2113280">
                  <a:moveTo>
                    <a:pt x="0" y="352220"/>
                  </a:moveTo>
                  <a:cubicBezTo>
                    <a:pt x="0" y="157694"/>
                    <a:pt x="157694" y="0"/>
                    <a:pt x="352220" y="0"/>
                  </a:cubicBezTo>
                  <a:lnTo>
                    <a:pt x="2023170" y="0"/>
                  </a:lnTo>
                  <a:cubicBezTo>
                    <a:pt x="2217696" y="0"/>
                    <a:pt x="2375390" y="157694"/>
                    <a:pt x="2375390" y="352220"/>
                  </a:cubicBezTo>
                  <a:lnTo>
                    <a:pt x="2375390" y="1761060"/>
                  </a:lnTo>
                  <a:cubicBezTo>
                    <a:pt x="2375390" y="1955586"/>
                    <a:pt x="2217696" y="2113280"/>
                    <a:pt x="2023170" y="2113280"/>
                  </a:cubicBezTo>
                  <a:lnTo>
                    <a:pt x="352220" y="2113280"/>
                  </a:lnTo>
                  <a:cubicBezTo>
                    <a:pt x="157694" y="2113280"/>
                    <a:pt x="0" y="1955586"/>
                    <a:pt x="0" y="1761060"/>
                  </a:cubicBezTo>
                  <a:lnTo>
                    <a:pt x="0" y="352220"/>
                  </a:lnTo>
                  <a:close/>
                </a:path>
              </a:pathLst>
            </a:custGeom>
            <a:solidFill>
              <a:srgbClr val="235FF8"/>
            </a:solidFill>
          </p:spPr>
          <p:style>
            <a:lnRef idx="3">
              <a:schemeClr val="lt1">
                <a:hueOff val="0"/>
                <a:satOff val="0"/>
                <a:lumOff val="0"/>
                <a:alphaOff val="0"/>
              </a:schemeClr>
            </a:lnRef>
            <a:fillRef idx="1">
              <a:scrgbClr r="0" g="0" b="0"/>
            </a:fillRef>
            <a:effectRef idx="1">
              <a:schemeClr val="accent1">
                <a:hueOff val="0"/>
                <a:satOff val="0"/>
                <a:lumOff val="0"/>
                <a:alphaOff val="0"/>
              </a:schemeClr>
            </a:effectRef>
            <a:fontRef idx="minor">
              <a:schemeClr val="lt1"/>
            </a:fontRef>
          </p:style>
          <p:txBody>
            <a:bodyPr spcFirstLastPara="0" vert="horz" wrap="square" lIns="209842" tIns="209842" rIns="209842" bIns="209842" numCol="1" spcCol="1270" anchor="ctr" anchorCtr="0">
              <a:no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Franklin Gothic Book"/>
                  <a:ea typeface="+mn-ea"/>
                  <a:cs typeface="+mn-cs"/>
                </a:rPr>
                <a:t>Licensed mental health professionals</a:t>
              </a:r>
            </a:p>
          </p:txBody>
        </p:sp>
        <p:sp>
          <p:nvSpPr>
            <p:cNvPr id="15" name="Freeform: Shape 14">
              <a:extLst>
                <a:ext uri="{FF2B5EF4-FFF2-40B4-BE49-F238E27FC236}">
                  <a16:creationId xmlns:a16="http://schemas.microsoft.com/office/drawing/2014/main" id="{F4CF5BB5-BE17-414F-965E-E5EDEA9E1E9E}"/>
                </a:ext>
              </a:extLst>
            </p:cNvPr>
            <p:cNvSpPr/>
            <p:nvPr/>
          </p:nvSpPr>
          <p:spPr>
            <a:xfrm>
              <a:off x="6185224" y="405148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solidFill>
              <a:srgbClr val="235FF8"/>
            </a:solidFill>
          </p:spPr>
          <p:style>
            <a:lnRef idx="3">
              <a:schemeClr val="lt1">
                <a:hueOff val="0"/>
                <a:satOff val="0"/>
                <a:lumOff val="0"/>
                <a:alphaOff val="0"/>
              </a:schemeClr>
            </a:lnRef>
            <a:fillRef idx="1">
              <a:scrgbClr r="0" g="0" b="0"/>
            </a:fillRef>
            <a:effectRef idx="1">
              <a:schemeClr val="accent1">
                <a:hueOff val="0"/>
                <a:satOff val="0"/>
                <a:lumOff val="0"/>
                <a:alphaOff val="0"/>
              </a:schemeClr>
            </a:effectRef>
            <a:fontRef idx="minor">
              <a:schemeClr val="lt1"/>
            </a:fontRef>
          </p:style>
          <p:txBody>
            <a:bodyPr spcFirstLastPara="0" vert="horz" wrap="square" lIns="209842" tIns="209842" rIns="209842" bIns="209842" numCol="1" spcCol="1270" anchor="ctr" anchorCtr="0">
              <a:no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Franklin Gothic Book"/>
                  <a:ea typeface="+mn-ea"/>
                  <a:cs typeface="+mn-cs"/>
                </a:rPr>
                <a:t>Available in any language</a:t>
              </a:r>
            </a:p>
          </p:txBody>
        </p:sp>
      </p:grpSp>
    </p:spTree>
    <p:extLst>
      <p:ext uri="{BB962C8B-B14F-4D97-AF65-F5344CB8AC3E}">
        <p14:creationId xmlns:p14="http://schemas.microsoft.com/office/powerpoint/2010/main" val="320656829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B67A630-6DEE-4F45-9872-4A9386C88847}" type="slidenum">
              <a:rPr kumimoji="0" lang="en-US" sz="1200" b="0" i="0" u="none" strike="noStrike" kern="1200" cap="none" spc="0" normalizeH="0" baseline="0" noProof="0" smtClean="0">
                <a:ln>
                  <a:noFill/>
                </a:ln>
                <a:solidFill>
                  <a:srgbClr val="000000">
                    <a:tint val="75000"/>
                  </a:srgbClr>
                </a:solidFill>
                <a:effectLst/>
                <a:uLnTx/>
                <a:uFillTx/>
                <a:latin typeface="Franklin Gothic Book"/>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srgbClr val="000000">
                  <a:tint val="75000"/>
                </a:srgbClr>
              </a:solidFill>
              <a:effectLst/>
              <a:uLnTx/>
              <a:uFillTx/>
              <a:latin typeface="Franklin Gothic Book"/>
              <a:ea typeface="+mn-ea"/>
              <a:cs typeface="+mn-cs"/>
            </a:endParaRPr>
          </a:p>
        </p:txBody>
      </p:sp>
      <p:sp>
        <p:nvSpPr>
          <p:cNvPr id="3" name="Title 2"/>
          <p:cNvSpPr>
            <a:spLocks noGrp="1"/>
          </p:cNvSpPr>
          <p:nvPr>
            <p:ph type="title"/>
          </p:nvPr>
        </p:nvSpPr>
        <p:spPr/>
        <p:txBody>
          <a:bodyPr/>
          <a:lstStyle/>
          <a:p>
            <a:r>
              <a:rPr lang="en-US" dirty="0"/>
              <a:t>Reach and Impact</a:t>
            </a:r>
          </a:p>
        </p:txBody>
      </p:sp>
      <p:graphicFrame>
        <p:nvGraphicFramePr>
          <p:cNvPr id="10" name="Diagram 9">
            <a:extLst>
              <a:ext uri="{FF2B5EF4-FFF2-40B4-BE49-F238E27FC236}">
                <a16:creationId xmlns:a16="http://schemas.microsoft.com/office/drawing/2014/main" id="{15D8F506-EAD6-4F9C-84C4-707E9E84040C}"/>
              </a:ext>
            </a:extLst>
          </p:cNvPr>
          <p:cNvGraphicFramePr/>
          <p:nvPr/>
        </p:nvGraphicFramePr>
        <p:xfrm>
          <a:off x="2923032" y="1461008"/>
          <a:ext cx="6096000"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Freeform 13">
            <a:extLst>
              <a:ext uri="{FF2B5EF4-FFF2-40B4-BE49-F238E27FC236}">
                <a16:creationId xmlns:a16="http://schemas.microsoft.com/office/drawing/2014/main" id="{1D859A2D-E40B-4383-8D35-6315D3104728}"/>
              </a:ext>
            </a:extLst>
          </p:cNvPr>
          <p:cNvSpPr/>
          <p:nvPr/>
        </p:nvSpPr>
        <p:spPr>
          <a:xfrm>
            <a:off x="893379" y="2378472"/>
            <a:ext cx="1750656" cy="2101056"/>
          </a:xfrm>
          <a:custGeom>
            <a:avLst/>
            <a:gdLst>
              <a:gd name="connsiteX0" fmla="*/ 0 w 777619"/>
              <a:gd name="connsiteY0" fmla="*/ 338264 h 676528"/>
              <a:gd name="connsiteX1" fmla="*/ 169132 w 777619"/>
              <a:gd name="connsiteY1" fmla="*/ 0 h 676528"/>
              <a:gd name="connsiteX2" fmla="*/ 608487 w 777619"/>
              <a:gd name="connsiteY2" fmla="*/ 0 h 676528"/>
              <a:gd name="connsiteX3" fmla="*/ 777619 w 777619"/>
              <a:gd name="connsiteY3" fmla="*/ 338264 h 676528"/>
              <a:gd name="connsiteX4" fmla="*/ 608487 w 777619"/>
              <a:gd name="connsiteY4" fmla="*/ 676528 h 676528"/>
              <a:gd name="connsiteX5" fmla="*/ 169132 w 777619"/>
              <a:gd name="connsiteY5" fmla="*/ 676528 h 676528"/>
              <a:gd name="connsiteX6" fmla="*/ 0 w 777619"/>
              <a:gd name="connsiteY6" fmla="*/ 338264 h 67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7619" h="676528">
                <a:moveTo>
                  <a:pt x="388810" y="0"/>
                </a:moveTo>
                <a:lnTo>
                  <a:pt x="777618" y="147145"/>
                </a:lnTo>
                <a:lnTo>
                  <a:pt x="777618" y="529383"/>
                </a:lnTo>
                <a:lnTo>
                  <a:pt x="388810" y="676528"/>
                </a:lnTo>
                <a:lnTo>
                  <a:pt x="1" y="529383"/>
                </a:lnTo>
                <a:lnTo>
                  <a:pt x="1" y="147145"/>
                </a:lnTo>
                <a:lnTo>
                  <a:pt x="388810" y="0"/>
                </a:lnTo>
                <a:close/>
              </a:path>
            </a:pathLst>
          </a:custGeom>
          <a:blipFill rotWithShape="0">
            <a:blip r:embed="rId8" cstate="email">
              <a:extLst>
                <a:ext uri="{28A0092B-C50C-407E-A947-70E740481C1C}">
                  <a14:useLocalDpi xmlns:a14="http://schemas.microsoft.com/office/drawing/2010/main"/>
                </a:ext>
              </a:extLst>
            </a:blip>
            <a:stretch>
              <a:fillRect/>
            </a:stretch>
          </a:blipFill>
          <a:ln>
            <a:solidFill>
              <a:srgbClr val="FF9900"/>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5426" tIns="121180" rIns="105427" bIns="121179" numCol="1" spcCol="1270" anchor="ctr" anchorCtr="0">
            <a:noAutofit/>
          </a:bodyPr>
          <a:lstStyle/>
          <a:p>
            <a:pPr marL="0" marR="0" lvl="0" indent="0" algn="ctr" defTabSz="1600200" rtl="0" eaLnBrk="1" fontAlgn="auto" latinLnBrk="0" hangingPunct="1">
              <a:lnSpc>
                <a:spcPct val="90000"/>
              </a:lnSpc>
              <a:spcBef>
                <a:spcPct val="0"/>
              </a:spcBef>
              <a:spcAft>
                <a:spcPct val="3500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Franklin Gothic Book"/>
              <a:ea typeface="+mn-ea"/>
              <a:cs typeface="+mn-cs"/>
            </a:endParaRPr>
          </a:p>
        </p:txBody>
      </p:sp>
    </p:spTree>
    <p:extLst>
      <p:ext uri="{BB962C8B-B14F-4D97-AF65-F5344CB8AC3E}">
        <p14:creationId xmlns:p14="http://schemas.microsoft.com/office/powerpoint/2010/main" val="29487959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dirty="0"/>
              <a:t>What </a:t>
            </a:r>
            <a:r>
              <a:rPr lang="en-US" dirty="0"/>
              <a:t>We Do</a:t>
            </a:r>
            <a:endParaRPr dirty="0"/>
          </a:p>
        </p:txBody>
      </p:sp>
      <p:sp>
        <p:nvSpPr>
          <p:cNvPr id="5" name="Text Placeholder 4">
            <a:extLst>
              <a:ext uri="{FF2B5EF4-FFF2-40B4-BE49-F238E27FC236}">
                <a16:creationId xmlns:a16="http://schemas.microsoft.com/office/drawing/2014/main" id="{7CEEE5FF-287F-4012-92AD-574BDE267CAD}"/>
              </a:ext>
            </a:extLst>
          </p:cNvPr>
          <p:cNvSpPr>
            <a:spLocks noGrp="1"/>
          </p:cNvSpPr>
          <p:nvPr>
            <p:ph type="body" sz="quarter" idx="13"/>
          </p:nvPr>
        </p:nvSpPr>
        <p:spPr/>
        <p:txBody>
          <a:bodyPr/>
          <a:lstStyle/>
          <a:p>
            <a:r>
              <a:rPr lang="en-US" sz="3200" dirty="0"/>
              <a:t>Assessment</a:t>
            </a:r>
          </a:p>
        </p:txBody>
      </p:sp>
      <p:sp>
        <p:nvSpPr>
          <p:cNvPr id="7" name="Text Placeholder 6">
            <a:extLst>
              <a:ext uri="{FF2B5EF4-FFF2-40B4-BE49-F238E27FC236}">
                <a16:creationId xmlns:a16="http://schemas.microsoft.com/office/drawing/2014/main" id="{48F25DC9-3384-4199-AE34-65C1824F11DF}"/>
              </a:ext>
            </a:extLst>
          </p:cNvPr>
          <p:cNvSpPr>
            <a:spLocks noGrp="1"/>
          </p:cNvSpPr>
          <p:nvPr>
            <p:ph type="body" sz="quarter" idx="14"/>
          </p:nvPr>
        </p:nvSpPr>
        <p:spPr/>
        <p:txBody>
          <a:bodyPr/>
          <a:lstStyle/>
          <a:p>
            <a:r>
              <a:rPr lang="en-US" sz="4000" dirty="0"/>
              <a:t>Emotional support</a:t>
            </a:r>
          </a:p>
        </p:txBody>
      </p:sp>
      <p:sp>
        <p:nvSpPr>
          <p:cNvPr id="8" name="Text Placeholder 7">
            <a:extLst>
              <a:ext uri="{FF2B5EF4-FFF2-40B4-BE49-F238E27FC236}">
                <a16:creationId xmlns:a16="http://schemas.microsoft.com/office/drawing/2014/main" id="{5A425268-0ED6-4A5A-A513-5E6A5B06A3F1}"/>
              </a:ext>
            </a:extLst>
          </p:cNvPr>
          <p:cNvSpPr>
            <a:spLocks noGrp="1"/>
          </p:cNvSpPr>
          <p:nvPr>
            <p:ph type="body" sz="quarter" idx="15"/>
          </p:nvPr>
        </p:nvSpPr>
        <p:spPr/>
        <p:txBody>
          <a:bodyPr/>
          <a:lstStyle/>
          <a:p>
            <a:r>
              <a:rPr lang="en-US" sz="4000" dirty="0"/>
              <a:t>Refer to local mental health resources</a:t>
            </a:r>
          </a:p>
        </p:txBody>
      </p:sp>
      <p:sp>
        <p:nvSpPr>
          <p:cNvPr id="9" name="Text Placeholder 8">
            <a:extLst>
              <a:ext uri="{FF2B5EF4-FFF2-40B4-BE49-F238E27FC236}">
                <a16:creationId xmlns:a16="http://schemas.microsoft.com/office/drawing/2014/main" id="{52B15A5B-5A29-4A43-877D-E2271B92E4F8}"/>
              </a:ext>
            </a:extLst>
          </p:cNvPr>
          <p:cNvSpPr>
            <a:spLocks noGrp="1"/>
          </p:cNvSpPr>
          <p:nvPr>
            <p:ph type="body" sz="quarter" idx="16"/>
          </p:nvPr>
        </p:nvSpPr>
        <p:spPr/>
        <p:txBody>
          <a:bodyPr/>
          <a:lstStyle/>
          <a:p>
            <a:r>
              <a:rPr lang="en-US" sz="4000" dirty="0"/>
              <a:t>Psychoeducation</a:t>
            </a:r>
          </a:p>
        </p:txBody>
      </p:sp>
      <p:sp>
        <p:nvSpPr>
          <p:cNvPr id="10" name="Text Placeholder 9">
            <a:extLst>
              <a:ext uri="{FF2B5EF4-FFF2-40B4-BE49-F238E27FC236}">
                <a16:creationId xmlns:a16="http://schemas.microsoft.com/office/drawing/2014/main" id="{2BACEDB2-0610-4205-8948-8F7AF9D0CC58}"/>
              </a:ext>
            </a:extLst>
          </p:cNvPr>
          <p:cNvSpPr>
            <a:spLocks noGrp="1"/>
          </p:cNvSpPr>
          <p:nvPr>
            <p:ph type="body" sz="quarter" idx="17"/>
          </p:nvPr>
        </p:nvSpPr>
        <p:spPr/>
        <p:txBody>
          <a:bodyPr/>
          <a:lstStyle/>
          <a:p>
            <a:r>
              <a:rPr lang="en-US" sz="4000" dirty="0"/>
              <a:t>Safety planning</a:t>
            </a:r>
          </a:p>
        </p:txBody>
      </p:sp>
    </p:spTree>
    <p:extLst>
      <p:ext uri="{BB962C8B-B14F-4D97-AF65-F5344CB8AC3E}">
        <p14:creationId xmlns:p14="http://schemas.microsoft.com/office/powerpoint/2010/main" val="239126766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a:extLst>
              <a:ext uri="{FF2B5EF4-FFF2-40B4-BE49-F238E27FC236}">
                <a16:creationId xmlns:a16="http://schemas.microsoft.com/office/drawing/2014/main" id="{E52E05C2-1DB3-4E78-82F1-2D146446D0B0}"/>
              </a:ext>
            </a:extLst>
          </p:cNvPr>
          <p:cNvSpPr>
            <a:spLocks noGrp="1"/>
          </p:cNvSpPr>
          <p:nvPr>
            <p:ph type="title"/>
          </p:nvPr>
        </p:nvSpPr>
        <p:spPr/>
        <p:txBody>
          <a:bodyPr/>
          <a:lstStyle/>
          <a:p>
            <a:r>
              <a:rPr lang="en-US" dirty="0"/>
              <a:t>Our Role</a:t>
            </a:r>
          </a:p>
        </p:txBody>
      </p:sp>
      <p:sp>
        <p:nvSpPr>
          <p:cNvPr id="18" name="Text Placeholder 17">
            <a:extLst>
              <a:ext uri="{FF2B5EF4-FFF2-40B4-BE49-F238E27FC236}">
                <a16:creationId xmlns:a16="http://schemas.microsoft.com/office/drawing/2014/main" id="{386F3B7A-EE71-4E52-882B-71903E361F0F}"/>
              </a:ext>
            </a:extLst>
          </p:cNvPr>
          <p:cNvSpPr>
            <a:spLocks noGrp="1"/>
          </p:cNvSpPr>
          <p:nvPr>
            <p:ph type="body" sz="quarter" idx="26"/>
          </p:nvPr>
        </p:nvSpPr>
        <p:spPr>
          <a:xfrm>
            <a:off x="648183" y="1608880"/>
            <a:ext cx="10741306" cy="4247909"/>
          </a:xfrm>
        </p:spPr>
        <p:txBody>
          <a:bodyPr>
            <a:normAutofit/>
          </a:bodyPr>
          <a:lstStyle/>
          <a:p>
            <a:r>
              <a:rPr lang="en-US" sz="3600" dirty="0"/>
              <a:t>Immediate support, assessment and referral for the perinatal population and providers.</a:t>
            </a:r>
          </a:p>
          <a:p>
            <a:r>
              <a:rPr lang="en-US" sz="3600" dirty="0"/>
              <a:t>Bridge to ongoing mental health care, not a replacement for treatment.</a:t>
            </a:r>
          </a:p>
          <a:p>
            <a:r>
              <a:rPr lang="en-US" sz="3600" dirty="0"/>
              <a:t>Patients and family can call directly. </a:t>
            </a:r>
          </a:p>
          <a:p>
            <a:r>
              <a:rPr lang="en-US" sz="3600" dirty="0"/>
              <a:t>Providers can call with the patient.</a:t>
            </a:r>
          </a:p>
        </p:txBody>
      </p:sp>
    </p:spTree>
    <p:extLst>
      <p:ext uri="{BB962C8B-B14F-4D97-AF65-F5344CB8AC3E}">
        <p14:creationId xmlns:p14="http://schemas.microsoft.com/office/powerpoint/2010/main" val="417331365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483F50-2332-4E67-8B55-3F57CA8CE88D}"/>
              </a:ext>
            </a:extLst>
          </p:cNvPr>
          <p:cNvSpPr>
            <a:spLocks noGrp="1"/>
          </p:cNvSpPr>
          <p:nvPr>
            <p:ph type="title"/>
          </p:nvPr>
        </p:nvSpPr>
        <p:spPr/>
        <p:txBody>
          <a:bodyPr/>
          <a:lstStyle/>
          <a:p>
            <a:r>
              <a:rPr lang="en-US" dirty="0"/>
              <a:t>Who we Serve</a:t>
            </a:r>
          </a:p>
        </p:txBody>
      </p:sp>
      <p:graphicFrame>
        <p:nvGraphicFramePr>
          <p:cNvPr id="3" name="Diagram 2">
            <a:extLst>
              <a:ext uri="{FF2B5EF4-FFF2-40B4-BE49-F238E27FC236}">
                <a16:creationId xmlns:a16="http://schemas.microsoft.com/office/drawing/2014/main" id="{2CECCF7D-7B0C-458B-8FC7-E072DDA86E2E}"/>
              </a:ext>
            </a:extLst>
          </p:cNvPr>
          <p:cNvGraphicFramePr/>
          <p:nvPr/>
        </p:nvGraphicFramePr>
        <p:xfrm>
          <a:off x="1979271" y="1423687"/>
          <a:ext cx="8218977" cy="480499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7130582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B67A630-6DEE-4F45-9872-4A9386C88847}" type="slidenum">
              <a:rPr kumimoji="0" lang="en-US" sz="1200" b="0" i="0" u="none" strike="noStrike" kern="1200" cap="none" spc="0" normalizeH="0" baseline="0" noProof="0" smtClean="0">
                <a:ln>
                  <a:noFill/>
                </a:ln>
                <a:solidFill>
                  <a:srgbClr val="000000">
                    <a:tint val="75000"/>
                  </a:srgbClr>
                </a:solidFill>
                <a:effectLst/>
                <a:uLnTx/>
                <a:uFillTx/>
                <a:latin typeface="Franklin Gothic Book"/>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srgbClr val="000000">
                  <a:tint val="75000"/>
                </a:srgbClr>
              </a:solidFill>
              <a:effectLst/>
              <a:uLnTx/>
              <a:uFillTx/>
              <a:latin typeface="Franklin Gothic Book"/>
              <a:ea typeface="+mn-ea"/>
              <a:cs typeface="+mn-cs"/>
            </a:endParaRPr>
          </a:p>
        </p:txBody>
      </p:sp>
      <p:sp>
        <p:nvSpPr>
          <p:cNvPr id="3" name="Title 2"/>
          <p:cNvSpPr>
            <a:spLocks noGrp="1"/>
          </p:cNvSpPr>
          <p:nvPr>
            <p:ph type="title"/>
          </p:nvPr>
        </p:nvSpPr>
        <p:spPr/>
        <p:txBody>
          <a:bodyPr/>
          <a:lstStyle/>
          <a:p>
            <a:r>
              <a:rPr lang="en-US" dirty="0"/>
              <a:t>Reason for Hotline Call</a:t>
            </a:r>
          </a:p>
        </p:txBody>
      </p:sp>
      <p:pic>
        <p:nvPicPr>
          <p:cNvPr id="24" name="Picture 23">
            <a:extLst>
              <a:ext uri="{FF2B5EF4-FFF2-40B4-BE49-F238E27FC236}">
                <a16:creationId xmlns:a16="http://schemas.microsoft.com/office/drawing/2014/main" id="{29E3D59A-A1C1-46CA-8E2A-608F7498A20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87927" y="1274840"/>
            <a:ext cx="9418225" cy="5525012"/>
          </a:xfrm>
          <a:prstGeom prst="rect">
            <a:avLst/>
          </a:prstGeom>
        </p:spPr>
      </p:pic>
    </p:spTree>
    <p:extLst>
      <p:ext uri="{BB962C8B-B14F-4D97-AF65-F5344CB8AC3E}">
        <p14:creationId xmlns:p14="http://schemas.microsoft.com/office/powerpoint/2010/main" val="148440095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dirty="0"/>
              <a:t>How You Can Use the </a:t>
            </a:r>
            <a:r>
              <a:rPr lang="en-US" dirty="0"/>
              <a:t>IL </a:t>
            </a:r>
            <a:r>
              <a:rPr dirty="0"/>
              <a:t>MOMS Hotline</a:t>
            </a:r>
          </a:p>
        </p:txBody>
      </p:sp>
      <p:sp>
        <p:nvSpPr>
          <p:cNvPr id="3" name="Text Placeholder 2">
            <a:extLst>
              <a:ext uri="{FF2B5EF4-FFF2-40B4-BE49-F238E27FC236}">
                <a16:creationId xmlns:a16="http://schemas.microsoft.com/office/drawing/2014/main" id="{C9914A30-6764-462B-B0E9-40D33B733950}"/>
              </a:ext>
            </a:extLst>
          </p:cNvPr>
          <p:cNvSpPr>
            <a:spLocks noGrp="1"/>
          </p:cNvSpPr>
          <p:nvPr>
            <p:ph type="body" sz="quarter" idx="26"/>
          </p:nvPr>
        </p:nvSpPr>
        <p:spPr>
          <a:xfrm>
            <a:off x="817581" y="1559859"/>
            <a:ext cx="11026588" cy="4286209"/>
          </a:xfrm>
        </p:spPr>
        <p:txBody>
          <a:bodyPr>
            <a:noAutofit/>
          </a:bodyPr>
          <a:lstStyle/>
          <a:p>
            <a:pPr marL="0" indent="0">
              <a:buNone/>
            </a:pPr>
            <a:r>
              <a:rPr lang="en-US" sz="2200" dirty="0">
                <a:solidFill>
                  <a:srgbClr val="0B1B42"/>
                </a:solidFill>
              </a:rPr>
              <a:t>👩‍⚕️ </a:t>
            </a:r>
            <a:r>
              <a:rPr lang="en-US" sz="2200" dirty="0"/>
              <a:t>During pregnancy</a:t>
            </a:r>
          </a:p>
          <a:p>
            <a:r>
              <a:rPr lang="en-US" sz="2200" dirty="0"/>
              <a:t>Introduce the hotline early – during prenatal visits or OB intakes </a:t>
            </a:r>
          </a:p>
          <a:p>
            <a:r>
              <a:rPr lang="en-US" sz="2200" dirty="0"/>
              <a:t>Include the hotline flyer in prenatal packets or Centering Pregnancy materials</a:t>
            </a:r>
          </a:p>
          <a:p>
            <a:r>
              <a:rPr lang="en-US" sz="2200" dirty="0"/>
              <a:t>Post flyers in OB waiting rooms and restrooms</a:t>
            </a:r>
          </a:p>
          <a:p>
            <a:r>
              <a:rPr lang="en-US" sz="2200" dirty="0"/>
              <a:t>Include the hotline number on mood-screening forms</a:t>
            </a:r>
          </a:p>
          <a:p>
            <a:r>
              <a:rPr lang="en-US" sz="2200" dirty="0"/>
              <a:t>Add the hotline number to after-visit summaries or discharge note templates</a:t>
            </a:r>
          </a:p>
          <a:p>
            <a:pPr marL="0" indent="0">
              <a:buNone/>
            </a:pPr>
            <a:r>
              <a:rPr lang="en-US" sz="2200" dirty="0">
                <a:solidFill>
                  <a:srgbClr val="0B1B42"/>
                </a:solidFill>
              </a:rPr>
              <a:t>🧭 </a:t>
            </a:r>
            <a:r>
              <a:rPr lang="en-US" sz="2200" dirty="0"/>
              <a:t>Example: a patient shares she is overwhelmed with her third pregnancy and has panic attacks. With the patient, the provider calls the hotline from an available room. The hotline worker talks with the patient and emails her therapists who take her insurance, Medicaid.</a:t>
            </a:r>
          </a:p>
        </p:txBody>
      </p:sp>
    </p:spTree>
    <p:extLst>
      <p:ext uri="{BB962C8B-B14F-4D97-AF65-F5344CB8AC3E}">
        <p14:creationId xmlns:p14="http://schemas.microsoft.com/office/powerpoint/2010/main" val="3533190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7F451E-A473-7D90-83D0-30E62A48736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7A4BE18-EC5A-40B8-4AF7-341B5EDDA976}"/>
              </a:ext>
            </a:extLst>
          </p:cNvPr>
          <p:cNvSpPr>
            <a:spLocks noGrp="1"/>
          </p:cNvSpPr>
          <p:nvPr>
            <p:ph type="title"/>
          </p:nvPr>
        </p:nvSpPr>
        <p:spPr>
          <a:xfrm>
            <a:off x="457200" y="-209020"/>
            <a:ext cx="10972800" cy="1325563"/>
          </a:xfrm>
        </p:spPr>
        <p:txBody>
          <a:bodyPr/>
          <a:lstStyle/>
          <a:p>
            <a:r>
              <a:rPr lang="en-US" dirty="0"/>
              <a:t>Call Overview</a:t>
            </a:r>
          </a:p>
        </p:txBody>
      </p:sp>
      <p:sp>
        <p:nvSpPr>
          <p:cNvPr id="3" name="Content Placeholder 2">
            <a:extLst>
              <a:ext uri="{FF2B5EF4-FFF2-40B4-BE49-F238E27FC236}">
                <a16:creationId xmlns:a16="http://schemas.microsoft.com/office/drawing/2014/main" id="{E0232800-B948-205D-8617-B2C65E649340}"/>
              </a:ext>
            </a:extLst>
          </p:cNvPr>
          <p:cNvSpPr>
            <a:spLocks noGrp="1"/>
          </p:cNvSpPr>
          <p:nvPr>
            <p:ph idx="1"/>
          </p:nvPr>
        </p:nvSpPr>
        <p:spPr>
          <a:xfrm>
            <a:off x="457200" y="825590"/>
            <a:ext cx="10972800" cy="5616574"/>
          </a:xfrm>
        </p:spPr>
        <p:txBody>
          <a:bodyPr vert="horz" lIns="91440" tIns="45720" rIns="91440" bIns="45720" rtlCol="0" anchor="t">
            <a:noAutofit/>
          </a:bodyPr>
          <a:lstStyle/>
          <a:p>
            <a:pPr marL="241300" lvl="0" indent="-228600">
              <a:buClr>
                <a:srgbClr val="F58466"/>
              </a:buClr>
              <a:buFontTx/>
              <a:buChar char="•"/>
              <a:tabLst>
                <a:tab pos="241300" algn="l"/>
              </a:tabLst>
            </a:pPr>
            <a:r>
              <a:rPr lang="en-US" spc="-5" dirty="0">
                <a:solidFill>
                  <a:schemeClr val="tx1">
                    <a:lumMod val="50000"/>
                  </a:schemeClr>
                </a:solidFill>
                <a:latin typeface="Arial"/>
                <a:cs typeface="Arial"/>
              </a:rPr>
              <a:t>Reminder About Getting Started</a:t>
            </a:r>
          </a:p>
          <a:p>
            <a:pPr marL="241300" lvl="0" indent="-228600">
              <a:buClr>
                <a:srgbClr val="F58466"/>
              </a:buClr>
              <a:buFontTx/>
              <a:buChar char="•"/>
              <a:tabLst>
                <a:tab pos="241300" algn="l"/>
              </a:tabLst>
            </a:pPr>
            <a:r>
              <a:rPr lang="en-US" spc="-5" dirty="0">
                <a:solidFill>
                  <a:schemeClr val="tx1">
                    <a:lumMod val="50000"/>
                  </a:schemeClr>
                </a:solidFill>
                <a:latin typeface="Arial"/>
                <a:cs typeface="Arial"/>
              </a:rPr>
              <a:t>Using Data to Achieve PMH Strategies	</a:t>
            </a:r>
          </a:p>
          <a:p>
            <a:pPr marL="698523" lvl="1" indent="-228600">
              <a:buClr>
                <a:srgbClr val="F58466"/>
              </a:buClr>
              <a:buFontTx/>
              <a:buChar char="•"/>
              <a:tabLst>
                <a:tab pos="241300" algn="l"/>
              </a:tabLst>
            </a:pPr>
            <a:r>
              <a:rPr lang="en-US" spc="-5" dirty="0">
                <a:solidFill>
                  <a:schemeClr val="tx1">
                    <a:lumMod val="50000"/>
                  </a:schemeClr>
                </a:solidFill>
                <a:latin typeface="Arial"/>
                <a:cs typeface="Arial"/>
              </a:rPr>
              <a:t>Review of data forms and data collection</a:t>
            </a:r>
          </a:p>
          <a:p>
            <a:pPr marL="698523" lvl="1" indent="-228600">
              <a:buClr>
                <a:srgbClr val="F58466"/>
              </a:buClr>
              <a:buFontTx/>
              <a:buChar char="•"/>
              <a:tabLst>
                <a:tab pos="241300" algn="l"/>
              </a:tabLst>
            </a:pPr>
            <a:r>
              <a:rPr lang="en-US" spc="-5" dirty="0">
                <a:solidFill>
                  <a:schemeClr val="tx1">
                    <a:lumMod val="50000"/>
                  </a:schemeClr>
                </a:solidFill>
                <a:latin typeface="Arial"/>
                <a:cs typeface="Arial"/>
              </a:rPr>
              <a:t>Review of first month data</a:t>
            </a:r>
          </a:p>
          <a:p>
            <a:pPr marL="241300" lvl="0" indent="-228600">
              <a:buClr>
                <a:srgbClr val="F58466"/>
              </a:buClr>
              <a:buFontTx/>
              <a:buChar char="•"/>
              <a:tabLst>
                <a:tab pos="241300" algn="l"/>
              </a:tabLst>
            </a:pPr>
            <a:r>
              <a:rPr lang="en-US" spc="-5" dirty="0">
                <a:solidFill>
                  <a:schemeClr val="tx1">
                    <a:lumMod val="50000"/>
                  </a:schemeClr>
                </a:solidFill>
                <a:latin typeface="Arial"/>
                <a:cs typeface="Arial"/>
              </a:rPr>
              <a:t>Kicking off the PMH Journey with Improving Provider/Staff Education</a:t>
            </a:r>
          </a:p>
          <a:p>
            <a:pPr marL="241300" indent="-228600">
              <a:buClr>
                <a:srgbClr val="F58466"/>
              </a:buClr>
              <a:buFontTx/>
              <a:buChar char="•"/>
              <a:tabLst>
                <a:tab pos="241300" algn="l"/>
              </a:tabLst>
            </a:pPr>
            <a:r>
              <a:rPr lang="en-US" kern="0" dirty="0">
                <a:solidFill>
                  <a:schemeClr val="tx1">
                    <a:lumMod val="50000"/>
                  </a:schemeClr>
                </a:solidFill>
                <a:latin typeface="Arial"/>
                <a:ea typeface="Calibri"/>
                <a:cs typeface="Arial"/>
              </a:rPr>
              <a:t>IL PMH Resources Panel</a:t>
            </a:r>
            <a:endParaRPr lang="en-US" kern="0" dirty="0">
              <a:solidFill>
                <a:schemeClr val="tx1">
                  <a:lumMod val="50000"/>
                </a:schemeClr>
              </a:solidFill>
              <a:latin typeface="Arial"/>
              <a:ea typeface="Calibri"/>
              <a:cs typeface="Arial"/>
              <a:sym typeface="Calibri"/>
            </a:endParaRPr>
          </a:p>
          <a:p>
            <a:pPr marL="698523" lvl="1" indent="-228600">
              <a:buClr>
                <a:srgbClr val="F58466"/>
              </a:buClr>
              <a:buFontTx/>
              <a:buChar char="•"/>
              <a:tabLst>
                <a:tab pos="241300" algn="l"/>
              </a:tabLst>
            </a:pPr>
            <a:r>
              <a:rPr lang="en-US" kern="0" dirty="0">
                <a:solidFill>
                  <a:schemeClr val="tx1">
                    <a:lumMod val="50000"/>
                  </a:schemeClr>
                </a:solidFill>
                <a:latin typeface="Arial"/>
                <a:ea typeface="Calibri"/>
                <a:cs typeface="Arial"/>
                <a:sym typeface="Calibri"/>
              </a:rPr>
              <a:t>IL MOMS Hotline</a:t>
            </a:r>
          </a:p>
          <a:p>
            <a:pPr marL="698523" lvl="1" indent="-228600">
              <a:buClr>
                <a:srgbClr val="F58466"/>
              </a:buClr>
              <a:buFontTx/>
              <a:buChar char="•"/>
              <a:tabLst>
                <a:tab pos="241300" algn="l"/>
              </a:tabLst>
            </a:pPr>
            <a:r>
              <a:rPr lang="en-US" kern="0" dirty="0">
                <a:solidFill>
                  <a:schemeClr val="tx1">
                    <a:lumMod val="50000"/>
                  </a:schemeClr>
                </a:solidFill>
                <a:latin typeface="Arial"/>
                <a:ea typeface="Calibri"/>
                <a:cs typeface="Arial"/>
                <a:sym typeface="Calibri"/>
              </a:rPr>
              <a:t>IL DocAssist</a:t>
            </a:r>
          </a:p>
          <a:p>
            <a:pPr marL="241300" indent="-228600">
              <a:buClr>
                <a:srgbClr val="F58466"/>
              </a:buClr>
              <a:buFontTx/>
              <a:buChar char="•"/>
              <a:tabLst>
                <a:tab pos="241300" algn="l"/>
              </a:tabLst>
            </a:pPr>
            <a:r>
              <a:rPr lang="en-US" kern="0" dirty="0">
                <a:solidFill>
                  <a:schemeClr val="tx1">
                    <a:lumMod val="50000"/>
                  </a:schemeClr>
                </a:solidFill>
                <a:latin typeface="Arial"/>
                <a:ea typeface="Calibri"/>
                <a:cs typeface="Arial"/>
                <a:sym typeface="Calibri"/>
              </a:rPr>
              <a:t>Team Talks</a:t>
            </a:r>
            <a:endParaRPr lang="en-US" kern="0" dirty="0">
              <a:solidFill>
                <a:schemeClr val="tx1">
                  <a:lumMod val="50000"/>
                </a:schemeClr>
              </a:solidFill>
              <a:latin typeface="Arial" panose="020B0604020202020204" pitchFamily="34" charset="0"/>
              <a:ea typeface="Calibri"/>
              <a:cs typeface="Arial" panose="020B0604020202020204" pitchFamily="34" charset="0"/>
              <a:sym typeface="Calibri"/>
            </a:endParaRPr>
          </a:p>
          <a:p>
            <a:pPr marL="698500" lvl="1" indent="-228600">
              <a:buClr>
                <a:srgbClr val="F58466"/>
              </a:buClr>
              <a:buFontTx/>
              <a:buChar char="•"/>
              <a:tabLst>
                <a:tab pos="241300" algn="l"/>
              </a:tabLst>
            </a:pPr>
            <a:r>
              <a:rPr lang="en-US" kern="0" dirty="0">
                <a:solidFill>
                  <a:schemeClr val="tx1">
                    <a:lumMod val="50000"/>
                  </a:schemeClr>
                </a:solidFill>
                <a:latin typeface="Arial" panose="020B0604020202020204" pitchFamily="34" charset="0"/>
                <a:ea typeface="Calibri"/>
                <a:cs typeface="Arial" panose="020B0604020202020204" pitchFamily="34" charset="0"/>
              </a:rPr>
              <a:t>Anderson Hospital</a:t>
            </a:r>
          </a:p>
          <a:p>
            <a:pPr marL="698500" lvl="1" indent="-228600">
              <a:buClr>
                <a:srgbClr val="F58466"/>
              </a:buClr>
              <a:buFont typeface="Arial"/>
              <a:buChar char="•"/>
              <a:tabLst>
                <a:tab pos="241300" algn="l"/>
              </a:tabLst>
            </a:pPr>
            <a:r>
              <a:rPr lang="en-US" kern="0" dirty="0">
                <a:solidFill>
                  <a:schemeClr val="tx1">
                    <a:lumMod val="50000"/>
                  </a:schemeClr>
                </a:solidFill>
                <a:ea typeface="+mn-lt"/>
                <a:cs typeface="+mn-lt"/>
              </a:rPr>
              <a:t>UW </a:t>
            </a:r>
            <a:r>
              <a:rPr lang="en-US" kern="0" dirty="0" err="1">
                <a:solidFill>
                  <a:schemeClr val="tx1">
                    <a:lumMod val="50000"/>
                  </a:schemeClr>
                </a:solidFill>
                <a:ea typeface="+mn-lt"/>
                <a:cs typeface="+mn-lt"/>
              </a:rPr>
              <a:t>SwedishAmerican</a:t>
            </a:r>
            <a:r>
              <a:rPr lang="en-US" kern="0" dirty="0">
                <a:solidFill>
                  <a:schemeClr val="tx1">
                    <a:lumMod val="50000"/>
                  </a:schemeClr>
                </a:solidFill>
                <a:ea typeface="+mn-lt"/>
                <a:cs typeface="+mn-lt"/>
              </a:rPr>
              <a:t> Hospital</a:t>
            </a:r>
            <a:endParaRPr lang="en-US" kern="0" dirty="0">
              <a:solidFill>
                <a:schemeClr val="tx1">
                  <a:lumMod val="50000"/>
                </a:schemeClr>
              </a:solidFill>
              <a:latin typeface="Arial"/>
              <a:ea typeface="Calibri"/>
              <a:cs typeface="Arial"/>
              <a:sym typeface="Calibri"/>
            </a:endParaRPr>
          </a:p>
        </p:txBody>
      </p:sp>
      <p:sp>
        <p:nvSpPr>
          <p:cNvPr id="4" name="Slide Number Placeholder 3">
            <a:extLst>
              <a:ext uri="{FF2B5EF4-FFF2-40B4-BE49-F238E27FC236}">
                <a16:creationId xmlns:a16="http://schemas.microsoft.com/office/drawing/2014/main" id="{54C10F13-2770-9F19-A5E2-DA06249DBF00}"/>
              </a:ext>
            </a:extLst>
          </p:cNvPr>
          <p:cNvSpPr>
            <a:spLocks noGrp="1"/>
          </p:cNvSpPr>
          <p:nvPr>
            <p:ph type="sldNum" sz="quarter" idx="10"/>
          </p:nvPr>
        </p:nvSpPr>
        <p:spPr/>
        <p:txBody>
          <a:bodyPr/>
          <a:lstStyle/>
          <a:p>
            <a:fld id="{97033E4B-E3EB-3D46-B2D8-3159663620FA}" type="slidenum">
              <a:rPr lang="en-US" smtClean="0"/>
              <a:pPr/>
              <a:t>4</a:t>
            </a:fld>
            <a:endParaRPr lang="en-US"/>
          </a:p>
        </p:txBody>
      </p:sp>
      <p:sp>
        <p:nvSpPr>
          <p:cNvPr id="5" name="Footer Placeholder 4">
            <a:extLst>
              <a:ext uri="{FF2B5EF4-FFF2-40B4-BE49-F238E27FC236}">
                <a16:creationId xmlns:a16="http://schemas.microsoft.com/office/drawing/2014/main" id="{E8AC921A-BAD8-AC2C-B85E-A03F9F49DB72}"/>
              </a:ext>
            </a:extLst>
          </p:cNvPr>
          <p:cNvSpPr>
            <a:spLocks noGrp="1"/>
          </p:cNvSpPr>
          <p:nvPr>
            <p:ph type="ftr" sz="quarter" idx="11"/>
          </p:nvPr>
        </p:nvSpPr>
        <p:spPr>
          <a:xfrm>
            <a:off x="8403772" y="6389009"/>
            <a:ext cx="4114800" cy="365125"/>
          </a:xfrm>
        </p:spPr>
        <p:txBody>
          <a:bodyPr/>
          <a:lstStyle/>
          <a:p>
            <a:pPr algn="l"/>
            <a:r>
              <a:rPr lang="en-US" dirty="0"/>
              <a:t>Illinois Perinatal Quality Collaborative</a:t>
            </a:r>
          </a:p>
        </p:txBody>
      </p:sp>
    </p:spTree>
    <p:extLst>
      <p:ext uri="{BB962C8B-B14F-4D97-AF65-F5344CB8AC3E}">
        <p14:creationId xmlns:p14="http://schemas.microsoft.com/office/powerpoint/2010/main" val="339516947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dirty="0"/>
              <a:t>How You Can Use the </a:t>
            </a:r>
            <a:r>
              <a:rPr lang="en-US" dirty="0"/>
              <a:t>IL </a:t>
            </a:r>
            <a:r>
              <a:rPr dirty="0"/>
              <a:t>MOMS Hotline</a:t>
            </a:r>
          </a:p>
        </p:txBody>
      </p:sp>
      <p:sp>
        <p:nvSpPr>
          <p:cNvPr id="3" name="Text Placeholder 2">
            <a:extLst>
              <a:ext uri="{FF2B5EF4-FFF2-40B4-BE49-F238E27FC236}">
                <a16:creationId xmlns:a16="http://schemas.microsoft.com/office/drawing/2014/main" id="{C9914A30-6764-462B-B0E9-40D33B733950}"/>
              </a:ext>
            </a:extLst>
          </p:cNvPr>
          <p:cNvSpPr>
            <a:spLocks noGrp="1"/>
          </p:cNvSpPr>
          <p:nvPr>
            <p:ph type="body" sz="quarter" idx="26"/>
          </p:nvPr>
        </p:nvSpPr>
        <p:spPr>
          <a:xfrm>
            <a:off x="817581" y="1559859"/>
            <a:ext cx="11026588" cy="4286209"/>
          </a:xfrm>
        </p:spPr>
        <p:txBody>
          <a:bodyPr>
            <a:noAutofit/>
          </a:bodyPr>
          <a:lstStyle/>
          <a:p>
            <a:pPr marL="0" indent="0">
              <a:buNone/>
            </a:pPr>
            <a:r>
              <a:rPr lang="en-US" sz="2200" dirty="0"/>
              <a:t>🏩 During Delivery or Hospital Stay</a:t>
            </a:r>
          </a:p>
          <a:p>
            <a:pPr marL="342900" indent="-342900">
              <a:buFont typeface="Arial" panose="020B0604020202020204" pitchFamily="34" charset="0"/>
              <a:buChar char="•"/>
            </a:pPr>
            <a:r>
              <a:rPr lang="en-US" sz="2200" dirty="0"/>
              <a:t>Post hotline flyers in L&amp;D triage, postpartum recovery rooms, and NICU.</a:t>
            </a:r>
          </a:p>
          <a:p>
            <a:pPr marL="342900" indent="-342900">
              <a:buFont typeface="Arial" panose="020B0604020202020204" pitchFamily="34" charset="0"/>
              <a:buChar char="•"/>
            </a:pPr>
            <a:r>
              <a:rPr lang="en-US" sz="2200" dirty="0"/>
              <a:t>Include the number on whiteboards or bedside education materials.</a:t>
            </a:r>
          </a:p>
          <a:p>
            <a:pPr marL="342900" indent="-342900">
              <a:buFont typeface="Arial" panose="020B0604020202020204" pitchFamily="34" charset="0"/>
              <a:buChar char="•"/>
            </a:pPr>
            <a:r>
              <a:rPr lang="en-US" sz="2200" dirty="0"/>
              <a:t>Train staff to use the hotline when mood concerns arise during hospital stay:</a:t>
            </a:r>
          </a:p>
          <a:p>
            <a:pPr marL="800100" lvl="1" indent="-342900">
              <a:buFont typeface="Arial" panose="020B0604020202020204" pitchFamily="34" charset="0"/>
              <a:buChar char="•"/>
            </a:pPr>
            <a:r>
              <a:rPr lang="en-US" sz="2200" dirty="0"/>
              <a:t>New mom crying constantly</a:t>
            </a:r>
          </a:p>
          <a:p>
            <a:pPr marL="800100" lvl="1" indent="-342900">
              <a:buFont typeface="Arial" panose="020B0604020202020204" pitchFamily="34" charset="0"/>
              <a:buChar char="•"/>
            </a:pPr>
            <a:r>
              <a:rPr lang="en-US" sz="2200" dirty="0"/>
              <a:t>Family worried about patient’s mood</a:t>
            </a:r>
          </a:p>
          <a:p>
            <a:pPr marL="800100" lvl="1" indent="-342900">
              <a:buFont typeface="Arial" panose="020B0604020202020204" pitchFamily="34" charset="0"/>
              <a:buChar char="•"/>
            </a:pPr>
            <a:r>
              <a:rPr lang="en-US" sz="2200" dirty="0"/>
              <a:t>Prior history of mental illness and no outpatient plan</a:t>
            </a:r>
          </a:p>
          <a:p>
            <a:pPr marL="0" indent="0">
              <a:buNone/>
            </a:pPr>
            <a:r>
              <a:rPr lang="en-US" sz="2200" dirty="0"/>
              <a:t>📞 Example:  Patient’s loved can call from the bedside or do a three-way call with the patient. We will offer psychoeducation and referrals for support. The hotline worker will encourage the loved one to have the patient speak with us.</a:t>
            </a:r>
          </a:p>
        </p:txBody>
      </p:sp>
    </p:spTree>
    <p:extLst>
      <p:ext uri="{BB962C8B-B14F-4D97-AF65-F5344CB8AC3E}">
        <p14:creationId xmlns:p14="http://schemas.microsoft.com/office/powerpoint/2010/main" val="212601953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dirty="0"/>
              <a:t>How You Can Use the </a:t>
            </a:r>
            <a:r>
              <a:rPr lang="en-US" dirty="0"/>
              <a:t>IL </a:t>
            </a:r>
            <a:r>
              <a:rPr dirty="0"/>
              <a:t>MOMS Hotline</a:t>
            </a:r>
          </a:p>
        </p:txBody>
      </p:sp>
      <p:sp>
        <p:nvSpPr>
          <p:cNvPr id="9" name="TextBox 8">
            <a:extLst>
              <a:ext uri="{FF2B5EF4-FFF2-40B4-BE49-F238E27FC236}">
                <a16:creationId xmlns:a16="http://schemas.microsoft.com/office/drawing/2014/main" id="{B82626F0-E855-46E3-B043-464F0B55638F}"/>
              </a:ext>
            </a:extLst>
          </p:cNvPr>
          <p:cNvSpPr txBox="1"/>
          <p:nvPr/>
        </p:nvSpPr>
        <p:spPr>
          <a:xfrm>
            <a:off x="1181548" y="1613834"/>
            <a:ext cx="9555726" cy="415498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B1B42"/>
                </a:solidFill>
                <a:effectLst/>
                <a:uLnTx/>
                <a:uFillTx/>
                <a:ea typeface="+mn-ea"/>
                <a:cs typeface="+mn-cs"/>
              </a:rPr>
              <a:t>🏠 Postpartum</a:t>
            </a:r>
          </a:p>
          <a:p>
            <a:pPr marL="342900" marR="0" lvl="0"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B1B42"/>
                </a:solidFill>
                <a:effectLst/>
                <a:uLnTx/>
                <a:uFillTx/>
                <a:ea typeface="+mn-ea"/>
                <a:cs typeface="+mn-cs"/>
              </a:rPr>
              <a:t>Include hotline flyer in every discharge folder</a:t>
            </a:r>
          </a:p>
          <a:p>
            <a:pPr marL="342900" marR="0" lvl="0"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00000"/>
                </a:solidFill>
                <a:effectLst/>
                <a:uLnTx/>
                <a:uFillTx/>
                <a:ea typeface="+mn-ea"/>
                <a:cs typeface="+mn-cs"/>
              </a:rPr>
              <a:t>Scan the hotline flyer into discharge instructions</a:t>
            </a:r>
          </a:p>
          <a:p>
            <a:pPr marL="342900" marR="0" lvl="0"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00000"/>
                </a:solidFill>
                <a:effectLst/>
                <a:uLnTx/>
                <a:uFillTx/>
                <a:ea typeface="+mn-ea"/>
                <a:cs typeface="+mn-cs"/>
              </a:rPr>
              <a:t>In postpartum phone follow-ups, staff can remind patients of the hotline</a:t>
            </a:r>
          </a:p>
          <a:p>
            <a:pPr marL="342900" indent="-342900" defTabSz="457200">
              <a:buFont typeface="Arial" panose="020B0604020202020204" pitchFamily="34" charset="0"/>
              <a:buChar char="•"/>
              <a:defRPr/>
            </a:pPr>
            <a:r>
              <a:rPr lang="en-US" sz="2400" dirty="0"/>
              <a:t>Share with Emergency Room, pediatric offices, lactation consultants or other locations that may provide PMH screens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B1B42"/>
              </a:solidFill>
              <a:effectLst/>
              <a:uLnTx/>
              <a:uFillTx/>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B1B42"/>
                </a:solidFill>
                <a:effectLst/>
                <a:uLnTx/>
                <a:uFillTx/>
                <a:ea typeface="+mn-ea"/>
                <a:cs typeface="+mn-cs"/>
              </a:rPr>
              <a:t>🧭 Example:  A patient has a history of anxiety and is feeling overwhelmed. With the patient, the nurse phones the</a:t>
            </a:r>
            <a:r>
              <a:rPr lang="en-US" sz="2400" dirty="0">
                <a:solidFill>
                  <a:srgbClr val="0B1B42"/>
                </a:solidFill>
              </a:rPr>
              <a:t> hotline for assistance with therapy referrals as a part of discharge planning.</a:t>
            </a:r>
            <a:endParaRPr kumimoji="0" lang="en-US" sz="2400" b="0" i="0" u="none" strike="noStrike" kern="1200" cap="none" spc="0" normalizeH="0" baseline="0" noProof="0" dirty="0">
              <a:ln>
                <a:noFill/>
              </a:ln>
              <a:solidFill>
                <a:srgbClr val="0B1B42"/>
              </a:solidFill>
              <a:effectLst/>
              <a:uLnTx/>
              <a:uFillTx/>
              <a:ea typeface="+mn-ea"/>
              <a:cs typeface="+mn-cs"/>
            </a:endParaRPr>
          </a:p>
        </p:txBody>
      </p:sp>
    </p:spTree>
    <p:extLst>
      <p:ext uri="{BB962C8B-B14F-4D97-AF65-F5344CB8AC3E}">
        <p14:creationId xmlns:p14="http://schemas.microsoft.com/office/powerpoint/2010/main" val="44137390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dirty="0"/>
              <a:t>How You Can Use the </a:t>
            </a:r>
            <a:r>
              <a:rPr lang="en-US" dirty="0"/>
              <a:t>IL </a:t>
            </a:r>
            <a:r>
              <a:rPr dirty="0"/>
              <a:t>MOMS Hotline</a:t>
            </a:r>
          </a:p>
        </p:txBody>
      </p:sp>
      <p:sp>
        <p:nvSpPr>
          <p:cNvPr id="9" name="TextBox 8">
            <a:extLst>
              <a:ext uri="{FF2B5EF4-FFF2-40B4-BE49-F238E27FC236}">
                <a16:creationId xmlns:a16="http://schemas.microsoft.com/office/drawing/2014/main" id="{B82626F0-E855-46E3-B043-464F0B55638F}"/>
              </a:ext>
            </a:extLst>
          </p:cNvPr>
          <p:cNvSpPr txBox="1"/>
          <p:nvPr/>
        </p:nvSpPr>
        <p:spPr>
          <a:xfrm>
            <a:off x="1181548" y="1613834"/>
            <a:ext cx="9555726" cy="4524315"/>
          </a:xfrm>
          <a:prstGeom prst="rect">
            <a:avLst/>
          </a:prstGeom>
          <a:noFill/>
        </p:spPr>
        <p:txBody>
          <a:bodyPr wrap="square">
            <a:spAutoFit/>
          </a:bodyPr>
          <a:lstStyle/>
          <a:p>
            <a:pPr marL="342900" marR="0" lvl="0"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B1B42"/>
                </a:solidFill>
                <a:effectLst/>
                <a:uLnTx/>
                <a:uFillTx/>
                <a:ea typeface="+mn-ea"/>
                <a:cs typeface="+mn-cs"/>
              </a:rPr>
              <a:t>Staff training</a:t>
            </a:r>
            <a:endParaRPr lang="en-US" sz="2400" dirty="0">
              <a:solidFill>
                <a:srgbClr val="0B1B42"/>
              </a:solidFill>
            </a:endParaRPr>
          </a:p>
          <a:p>
            <a:pPr marL="800100" lvl="1" indent="-342900" defTabSz="457200">
              <a:buFont typeface="Arial" panose="020B0604020202020204" pitchFamily="34" charset="0"/>
              <a:buChar char="•"/>
              <a:defRPr/>
            </a:pPr>
            <a:r>
              <a:rPr kumimoji="0" lang="en-US" sz="2400" b="0" i="0" u="none" strike="noStrike" kern="1200" cap="none" spc="0" normalizeH="0" baseline="0" noProof="0" dirty="0">
                <a:ln>
                  <a:noFill/>
                </a:ln>
                <a:solidFill>
                  <a:srgbClr val="0B1B42"/>
                </a:solidFill>
                <a:effectLst/>
                <a:uLnTx/>
                <a:uFillTx/>
                <a:ea typeface="+mn-ea"/>
                <a:cs typeface="+mn-cs"/>
              </a:rPr>
              <a:t>Conduct brief in-services or Grand Rounds about the hotline</a:t>
            </a:r>
          </a:p>
          <a:p>
            <a:pPr marL="800100" lvl="1" indent="-342900" defTabSz="457200">
              <a:buFont typeface="Arial" panose="020B0604020202020204" pitchFamily="34" charset="0"/>
              <a:buChar char="•"/>
              <a:defRPr/>
            </a:pPr>
            <a:r>
              <a:rPr lang="en-US" sz="2400" dirty="0">
                <a:solidFill>
                  <a:srgbClr val="0B1B42"/>
                </a:solidFill>
              </a:rPr>
              <a:t>Provide a script for introducing the hotline, “This is a free 24/7 hotline where you can speak to a licensed counselor…”</a:t>
            </a:r>
          </a:p>
          <a:p>
            <a:pPr marL="800100" lvl="1" indent="-342900" defTabSz="457200">
              <a:buFont typeface="Arial" panose="020B0604020202020204" pitchFamily="34" charset="0"/>
              <a:buChar char="•"/>
              <a:defRPr/>
            </a:pPr>
            <a:r>
              <a:rPr lang="en-US" sz="2400" dirty="0">
                <a:solidFill>
                  <a:srgbClr val="0B1B42"/>
                </a:solidFill>
              </a:rPr>
              <a:t>Identify and empower champions (nurses, social workers, residents) to normalize use and distribute materials.</a:t>
            </a:r>
          </a:p>
          <a:p>
            <a:pPr marL="800100" lvl="1" indent="-342900" defTabSz="457200">
              <a:buFont typeface="Arial" panose="020B0604020202020204" pitchFamily="34" charset="0"/>
              <a:buChar char="•"/>
              <a:defRPr/>
            </a:pPr>
            <a:endParaRPr lang="en-US" sz="2400" dirty="0">
              <a:solidFill>
                <a:srgbClr val="0B1B42"/>
              </a:solidFill>
            </a:endParaRPr>
          </a:p>
          <a:p>
            <a:pPr marL="342900" indent="-342900" defTabSz="457200">
              <a:buFont typeface="Arial" panose="020B0604020202020204" pitchFamily="34" charset="0"/>
              <a:buChar char="•"/>
              <a:defRPr/>
            </a:pPr>
            <a:r>
              <a:rPr lang="en-US" sz="2400" dirty="0">
                <a:solidFill>
                  <a:srgbClr val="0B1B42"/>
                </a:solidFill>
              </a:rPr>
              <a:t>EMR</a:t>
            </a:r>
          </a:p>
          <a:p>
            <a:pPr marL="800100" lvl="1" indent="-342900" defTabSz="457200">
              <a:buFont typeface="Arial" panose="020B0604020202020204" pitchFamily="34" charset="0"/>
              <a:buChar char="•"/>
              <a:defRPr/>
            </a:pPr>
            <a:r>
              <a:rPr kumimoji="0" lang="en-US" sz="2400" b="0" i="0" u="none" strike="noStrike" kern="1200" cap="none" spc="0" normalizeH="0" baseline="0" noProof="0" dirty="0">
                <a:ln>
                  <a:noFill/>
                </a:ln>
                <a:solidFill>
                  <a:srgbClr val="0B1B42"/>
                </a:solidFill>
                <a:effectLst/>
                <a:uLnTx/>
                <a:uFillTx/>
                <a:ea typeface="+mn-ea"/>
                <a:cs typeface="+mn-cs"/>
              </a:rPr>
              <a:t>Clinical decision support tools when mood condition is identified</a:t>
            </a:r>
          </a:p>
          <a:p>
            <a:pPr marL="800100" lvl="1" indent="-342900" defTabSz="457200">
              <a:buFont typeface="Arial" panose="020B0604020202020204" pitchFamily="34" charset="0"/>
              <a:buChar char="•"/>
              <a:defRPr/>
            </a:pPr>
            <a:r>
              <a:rPr lang="en-US" sz="2400" dirty="0">
                <a:solidFill>
                  <a:srgbClr val="0B1B42"/>
                </a:solidFill>
              </a:rPr>
              <a:t>Create a smart phrase or auto-text for clinicians to use in notes</a:t>
            </a:r>
          </a:p>
          <a:p>
            <a:pPr marL="800100" lvl="1" indent="-342900" defTabSz="457200">
              <a:buFont typeface="Arial" panose="020B0604020202020204" pitchFamily="34" charset="0"/>
              <a:buChar char="•"/>
              <a:defRPr/>
            </a:pPr>
            <a:r>
              <a:rPr lang="en-US" sz="2400" dirty="0">
                <a:solidFill>
                  <a:srgbClr val="0B1B42"/>
                </a:solidFill>
              </a:rPr>
              <a:t>Develop a best practice advisory (BPA) that triggers for positive mood screens</a:t>
            </a:r>
          </a:p>
        </p:txBody>
      </p:sp>
    </p:spTree>
    <p:extLst>
      <p:ext uri="{BB962C8B-B14F-4D97-AF65-F5344CB8AC3E}">
        <p14:creationId xmlns:p14="http://schemas.microsoft.com/office/powerpoint/2010/main" val="231708868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IL MOMS Hotline Evaluation Study</a:t>
            </a:r>
          </a:p>
        </p:txBody>
      </p:sp>
      <p:sp>
        <p:nvSpPr>
          <p:cNvPr id="3" name="Content Placeholder 2"/>
          <p:cNvSpPr>
            <a:spLocks noGrp="1"/>
          </p:cNvSpPr>
          <p:nvPr>
            <p:ph type="body" sz="quarter" idx="26"/>
          </p:nvPr>
        </p:nvSpPr>
        <p:spPr>
          <a:xfrm>
            <a:off x="1307940" y="1713054"/>
            <a:ext cx="9557936" cy="3840582"/>
          </a:xfrm>
        </p:spPr>
        <p:txBody>
          <a:bodyPr>
            <a:normAutofit fontScale="92500" lnSpcReduction="20000"/>
          </a:bodyPr>
          <a:lstStyle/>
          <a:p>
            <a:pPr>
              <a:defRPr/>
            </a:pPr>
            <a:r>
              <a:rPr lang="en-US" sz="3200" dirty="0"/>
              <a:t>Increased satisfaction with obstetric care</a:t>
            </a:r>
          </a:p>
          <a:p>
            <a:pPr>
              <a:defRPr/>
            </a:pPr>
            <a:r>
              <a:rPr lang="en-US" sz="3200" dirty="0"/>
              <a:t>High levels of overall satisfaction with hotline</a:t>
            </a:r>
          </a:p>
          <a:p>
            <a:pPr>
              <a:defRPr/>
            </a:pPr>
            <a:r>
              <a:rPr lang="en-US" sz="3200" dirty="0"/>
              <a:t>Improved mood, coping and knowledge </a:t>
            </a:r>
          </a:p>
          <a:p>
            <a:pPr>
              <a:defRPr/>
            </a:pPr>
            <a:endParaRPr lang="en-US" sz="3200" dirty="0"/>
          </a:p>
          <a:p>
            <a:pPr marL="0" indent="0">
              <a:buNone/>
              <a:defRPr/>
            </a:pPr>
            <a:r>
              <a:rPr lang="en-US" sz="3000" i="1" dirty="0"/>
              <a:t>"Given the fact that there is this service and that there are these counselors that they can refer you to…it’s incredibly helpful.  And I think it’s a basically a necessity for women and children, that there’s programs like this." </a:t>
            </a:r>
          </a:p>
          <a:p>
            <a:pPr>
              <a:defRPr/>
            </a:pPr>
            <a:endParaRPr lang="en-US" sz="3200" dirty="0"/>
          </a:p>
        </p:txBody>
      </p:sp>
      <p:sp>
        <p:nvSpPr>
          <p:cNvPr id="4" name="Rectangle 3"/>
          <p:cNvSpPr/>
          <p:nvPr/>
        </p:nvSpPr>
        <p:spPr>
          <a:xfrm>
            <a:off x="5167909" y="5804194"/>
            <a:ext cx="6096000" cy="553998"/>
          </a:xfrm>
          <a:prstGeom prst="rect">
            <a:avLst/>
          </a:prstGeom>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E7E6E6">
                    <a:lumMod val="10000"/>
                  </a:srgbClr>
                </a:solidFill>
                <a:effectLst/>
                <a:uLnTx/>
                <a:uFillTx/>
                <a:latin typeface="Franklin Gothic Book"/>
                <a:ea typeface="+mn-ea"/>
                <a:cs typeface="+mn-cs"/>
              </a:rPr>
              <a:t>Kim, J. J., La Porte, L. M., Corcoran, M., </a:t>
            </a:r>
            <a:r>
              <a:rPr kumimoji="0" lang="en-US" sz="1000" b="0" i="0" u="none" strike="noStrike" kern="1200" cap="none" spc="0" normalizeH="0" baseline="0" noProof="0" dirty="0" err="1">
                <a:ln>
                  <a:noFill/>
                </a:ln>
                <a:solidFill>
                  <a:srgbClr val="E7E6E6">
                    <a:lumMod val="10000"/>
                  </a:srgbClr>
                </a:solidFill>
                <a:effectLst/>
                <a:uLnTx/>
                <a:uFillTx/>
                <a:latin typeface="Franklin Gothic Book"/>
                <a:ea typeface="+mn-ea"/>
                <a:cs typeface="+mn-cs"/>
              </a:rPr>
              <a:t>Magasi</a:t>
            </a:r>
            <a:r>
              <a:rPr kumimoji="0" lang="en-US" sz="1000" b="0" i="0" u="none" strike="noStrike" kern="1200" cap="none" spc="0" normalizeH="0" baseline="0" noProof="0" dirty="0">
                <a:ln>
                  <a:noFill/>
                </a:ln>
                <a:solidFill>
                  <a:srgbClr val="E7E6E6">
                    <a:lumMod val="10000"/>
                  </a:srgbClr>
                </a:solidFill>
                <a:effectLst/>
                <a:uLnTx/>
                <a:uFillTx/>
                <a:latin typeface="Franklin Gothic Book"/>
                <a:ea typeface="+mn-ea"/>
                <a:cs typeface="+mn-cs"/>
              </a:rPr>
              <a:t>, S., Batza, J., &amp; Silver, R. K. (2010). Barriers to mental health treatment among obstetric patients at risk for depression. American journal of Obstetrics and Gynecology, 202(3), 312-e1.</a:t>
            </a:r>
          </a:p>
        </p:txBody>
      </p:sp>
    </p:spTree>
    <p:extLst>
      <p:ext uri="{BB962C8B-B14F-4D97-AF65-F5344CB8AC3E}">
        <p14:creationId xmlns:p14="http://schemas.microsoft.com/office/powerpoint/2010/main" val="397614808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E7ADB5A-039A-482D-A689-E8CDAAFCB782}"/>
              </a:ext>
            </a:extLst>
          </p:cNvPr>
          <p:cNvSpPr>
            <a:spLocks noGrp="1"/>
          </p:cNvSpPr>
          <p:nvPr>
            <p:ph type="sldNum" sz="quarter" idx="4294967295"/>
          </p:nvPr>
        </p:nvSpPr>
        <p:spPr>
          <a:xfrm>
            <a:off x="11506200" y="6356350"/>
            <a:ext cx="6858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D539ECA-5BAE-4EA9-A408-88BD88CDCDCD}" type="slidenum">
              <a:rPr kumimoji="0" lang="en-US" sz="1200" b="0" i="0" u="none" strike="noStrike" kern="1200" cap="none" spc="0" normalizeH="0" baseline="0" noProof="0" smtClean="0">
                <a:ln>
                  <a:noFill/>
                </a:ln>
                <a:solidFill>
                  <a:srgbClr val="000000">
                    <a:tint val="75000"/>
                  </a:srgbClr>
                </a:solidFill>
                <a:effectLst/>
                <a:uLnTx/>
                <a:uFillTx/>
                <a:latin typeface="Franklin Gothic Book"/>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srgbClr val="000000">
                  <a:tint val="75000"/>
                </a:srgbClr>
              </a:solidFill>
              <a:effectLst/>
              <a:uLnTx/>
              <a:uFillTx/>
              <a:latin typeface="Franklin Gothic Book"/>
              <a:ea typeface="+mn-ea"/>
              <a:cs typeface="+mn-cs"/>
            </a:endParaRPr>
          </a:p>
        </p:txBody>
      </p:sp>
      <p:pic>
        <p:nvPicPr>
          <p:cNvPr id="5" name="Picture 4">
            <a:extLst>
              <a:ext uri="{FF2B5EF4-FFF2-40B4-BE49-F238E27FC236}">
                <a16:creationId xmlns:a16="http://schemas.microsoft.com/office/drawing/2014/main" id="{65701359-F68D-4226-9D63-AC3EE00C1D13}"/>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486" t="1255" r="1"/>
          <a:stretch/>
        </p:blipFill>
        <p:spPr>
          <a:xfrm>
            <a:off x="379982" y="86060"/>
            <a:ext cx="5220596" cy="6771939"/>
          </a:xfrm>
          <a:prstGeom prst="rect">
            <a:avLst/>
          </a:prstGeom>
        </p:spPr>
      </p:pic>
      <p:pic>
        <p:nvPicPr>
          <p:cNvPr id="7" name="Picture 6">
            <a:extLst>
              <a:ext uri="{FF2B5EF4-FFF2-40B4-BE49-F238E27FC236}">
                <a16:creationId xmlns:a16="http://schemas.microsoft.com/office/drawing/2014/main" id="{47D2FD1F-A8EF-4057-B088-ED0CD7E4C5F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325" t="3137" r="1"/>
          <a:stretch/>
        </p:blipFill>
        <p:spPr>
          <a:xfrm>
            <a:off x="6476104" y="215152"/>
            <a:ext cx="5220596" cy="6642847"/>
          </a:xfrm>
          <a:prstGeom prst="rect">
            <a:avLst/>
          </a:prstGeom>
        </p:spPr>
      </p:pic>
    </p:spTree>
    <p:extLst>
      <p:ext uri="{BB962C8B-B14F-4D97-AF65-F5344CB8AC3E}">
        <p14:creationId xmlns:p14="http://schemas.microsoft.com/office/powerpoint/2010/main" val="417785643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958BFE-6C1E-5CFE-5674-432FF5CA9B2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F947F1ED-7C29-DF94-7F9B-2C801CE4D58F}"/>
              </a:ext>
            </a:extLst>
          </p:cNvPr>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 name="object 3">
            <a:extLst>
              <a:ext uri="{FF2B5EF4-FFF2-40B4-BE49-F238E27FC236}">
                <a16:creationId xmlns:a16="http://schemas.microsoft.com/office/drawing/2014/main" id="{2E521568-9EE3-BE4D-F4F8-7E91D30658DC}"/>
              </a:ext>
            </a:extLst>
          </p:cNvPr>
          <p:cNvGrpSpPr/>
          <p:nvPr/>
        </p:nvGrpSpPr>
        <p:grpSpPr>
          <a:xfrm>
            <a:off x="0" y="5020055"/>
            <a:ext cx="12192000" cy="1838325"/>
            <a:chOff x="0" y="5020055"/>
            <a:chExt cx="12192000" cy="1838325"/>
          </a:xfrm>
        </p:grpSpPr>
        <p:sp>
          <p:nvSpPr>
            <p:cNvPr id="4" name="object 4">
              <a:extLst>
                <a:ext uri="{FF2B5EF4-FFF2-40B4-BE49-F238E27FC236}">
                  <a16:creationId xmlns:a16="http://schemas.microsoft.com/office/drawing/2014/main" id="{C0684A68-280D-2177-6661-4329911EE555}"/>
                </a:ext>
              </a:extLst>
            </p:cNvPr>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object 5">
              <a:extLst>
                <a:ext uri="{FF2B5EF4-FFF2-40B4-BE49-F238E27FC236}">
                  <a16:creationId xmlns:a16="http://schemas.microsoft.com/office/drawing/2014/main" id="{62A25278-2F0D-DA0C-7590-8FAE63037186}"/>
                </a:ext>
              </a:extLst>
            </p:cNvPr>
            <p:cNvPicPr/>
            <p:nvPr/>
          </p:nvPicPr>
          <p:blipFill>
            <a:blip r:embed="rId3" cstate="print"/>
            <a:stretch>
              <a:fillRect/>
            </a:stretch>
          </p:blipFill>
          <p:spPr>
            <a:xfrm>
              <a:off x="0" y="5041899"/>
              <a:ext cx="12192000" cy="1816100"/>
            </a:xfrm>
            <a:prstGeom prst="rect">
              <a:avLst/>
            </a:prstGeom>
          </p:spPr>
        </p:pic>
        <p:sp>
          <p:nvSpPr>
            <p:cNvPr id="6" name="object 6">
              <a:extLst>
                <a:ext uri="{FF2B5EF4-FFF2-40B4-BE49-F238E27FC236}">
                  <a16:creationId xmlns:a16="http://schemas.microsoft.com/office/drawing/2014/main" id="{16737A38-09F0-0339-1C06-92F5E5B477B2}"/>
                </a:ext>
              </a:extLst>
            </p:cNvPr>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object 7">
              <a:extLst>
                <a:ext uri="{FF2B5EF4-FFF2-40B4-BE49-F238E27FC236}">
                  <a16:creationId xmlns:a16="http://schemas.microsoft.com/office/drawing/2014/main" id="{D9D4D364-36B0-F184-0778-5F44F31DCD82}"/>
                </a:ext>
              </a:extLst>
            </p:cNvPr>
            <p:cNvPicPr/>
            <p:nvPr/>
          </p:nvPicPr>
          <p:blipFill>
            <a:blip r:embed="rId4" cstate="print"/>
            <a:stretch>
              <a:fillRect/>
            </a:stretch>
          </p:blipFill>
          <p:spPr>
            <a:xfrm>
              <a:off x="313943" y="5564123"/>
              <a:ext cx="2025395" cy="911351"/>
            </a:xfrm>
            <a:prstGeom prst="rect">
              <a:avLst/>
            </a:prstGeom>
          </p:spPr>
        </p:pic>
      </p:grpSp>
      <p:sp>
        <p:nvSpPr>
          <p:cNvPr id="8" name="object 8">
            <a:extLst>
              <a:ext uri="{FF2B5EF4-FFF2-40B4-BE49-F238E27FC236}">
                <a16:creationId xmlns:a16="http://schemas.microsoft.com/office/drawing/2014/main" id="{92FA2D0A-5D82-0504-9555-10735247CF47}"/>
              </a:ext>
            </a:extLst>
          </p:cNvPr>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object 9">
            <a:extLst>
              <a:ext uri="{FF2B5EF4-FFF2-40B4-BE49-F238E27FC236}">
                <a16:creationId xmlns:a16="http://schemas.microsoft.com/office/drawing/2014/main" id="{C52BED61-3166-1885-BDEA-4723AE9CBBC8}"/>
              </a:ext>
            </a:extLst>
          </p:cNvPr>
          <p:cNvSpPr txBox="1">
            <a:spLocks noGrp="1"/>
          </p:cNvSpPr>
          <p:nvPr>
            <p:ph type="title"/>
          </p:nvPr>
        </p:nvSpPr>
        <p:spPr>
          <a:xfrm>
            <a:off x="1431090" y="1934279"/>
            <a:ext cx="8844280" cy="763671"/>
          </a:xfrm>
          <a:prstGeom prst="rect">
            <a:avLst/>
          </a:prstGeom>
        </p:spPr>
        <p:txBody>
          <a:bodyPr vert="horz" wrap="square" lIns="0" tIns="95885" rIns="0" bIns="0" rtlCol="0">
            <a:spAutoFit/>
          </a:bodyPr>
          <a:lstStyle/>
          <a:p>
            <a:pPr marL="12700" marR="38100">
              <a:lnSpc>
                <a:spcPts val="5180"/>
              </a:lnSpc>
              <a:spcBef>
                <a:spcPts val="755"/>
              </a:spcBef>
            </a:pPr>
            <a:r>
              <a:rPr lang="en-US" sz="4800" dirty="0">
                <a:latin typeface="Arial"/>
                <a:cs typeface="Arial"/>
              </a:rPr>
              <a:t>IL DocAssist</a:t>
            </a:r>
            <a:endParaRPr sz="4800" dirty="0">
              <a:latin typeface="Arial"/>
              <a:cs typeface="Arial"/>
            </a:endParaRPr>
          </a:p>
        </p:txBody>
      </p:sp>
      <p:sp>
        <p:nvSpPr>
          <p:cNvPr id="10" name="object 10">
            <a:extLst>
              <a:ext uri="{FF2B5EF4-FFF2-40B4-BE49-F238E27FC236}">
                <a16:creationId xmlns:a16="http://schemas.microsoft.com/office/drawing/2014/main" id="{BAF7FDD9-E3E6-21A1-D928-32DBF2C011ED}"/>
              </a:ext>
            </a:extLst>
          </p:cNvPr>
          <p:cNvSpPr txBox="1"/>
          <p:nvPr/>
        </p:nvSpPr>
        <p:spPr>
          <a:xfrm>
            <a:off x="11915647" y="6430200"/>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23</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423451107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D34D4A-BFA3-26E5-0B0D-3129DF22C287}"/>
              </a:ext>
            </a:extLst>
          </p:cNvPr>
          <p:cNvSpPr>
            <a:spLocks noGrp="1"/>
          </p:cNvSpPr>
          <p:nvPr>
            <p:ph type="ctrTitle"/>
          </p:nvPr>
        </p:nvSpPr>
        <p:spPr/>
        <p:txBody>
          <a:bodyPr/>
          <a:lstStyle/>
          <a:p>
            <a:r>
              <a:rPr lang="en-US" sz="2800" dirty="0">
                <a:latin typeface="Gill Sans MT"/>
              </a:rPr>
              <a:t>Free Statewide Telephone Consultation to Perinatal and Pediatric Health Care Providers</a:t>
            </a:r>
            <a:endParaRPr lang="en-US" dirty="0"/>
          </a:p>
        </p:txBody>
      </p:sp>
      <p:sp>
        <p:nvSpPr>
          <p:cNvPr id="3" name="TextBox 2">
            <a:extLst>
              <a:ext uri="{FF2B5EF4-FFF2-40B4-BE49-F238E27FC236}">
                <a16:creationId xmlns:a16="http://schemas.microsoft.com/office/drawing/2014/main" id="{78881B60-F392-B02C-0A15-A8532C2DB5F4}"/>
              </a:ext>
            </a:extLst>
          </p:cNvPr>
          <p:cNvSpPr txBox="1"/>
          <p:nvPr/>
        </p:nvSpPr>
        <p:spPr>
          <a:xfrm>
            <a:off x="5600702" y="3126658"/>
            <a:ext cx="3208699" cy="101566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Rhapsody Mason, LCSW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Associate Program Director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713637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28"/>
        <p:cNvGrpSpPr/>
        <p:nvPr/>
      </p:nvGrpSpPr>
      <p:grpSpPr>
        <a:xfrm>
          <a:off x="0" y="0"/>
          <a:ext cx="0" cy="0"/>
          <a:chOff x="0" y="0"/>
          <a:chExt cx="0" cy="0"/>
        </a:xfrm>
      </p:grpSpPr>
      <p:sp>
        <p:nvSpPr>
          <p:cNvPr id="129" name="Google Shape;129;p18"/>
          <p:cNvSpPr txBox="1">
            <a:spLocks noGrp="1"/>
          </p:cNvSpPr>
          <p:nvPr>
            <p:ph type="title" idx="4294967295"/>
          </p:nvPr>
        </p:nvSpPr>
        <p:spPr>
          <a:xfrm>
            <a:off x="1508567" y="105570"/>
            <a:ext cx="8229600" cy="944562"/>
          </a:xfrm>
          <a:prstGeom prst="rect">
            <a:avLst/>
          </a:prstGeom>
          <a:noFill/>
          <a:ln>
            <a:noFill/>
          </a:ln>
        </p:spPr>
        <p:txBody>
          <a:bodyPr vert="horz" wrap="square" lIns="91440" tIns="45720" rIns="91440" bIns="45720" rtlCol="0" anchor="ctr" anchorCtr="1" compatLnSpc="1">
            <a:normAutofit/>
          </a:bodyPr>
          <a:lstStyle/>
          <a:p>
            <a:pPr algn="ctr"/>
            <a:r>
              <a:rPr lang="en-US" sz="3400" b="1" kern="0"/>
              <a:t>Illinois DocAssist Services</a:t>
            </a:r>
            <a:endParaRPr sz="3400" b="1" kern="0"/>
          </a:p>
        </p:txBody>
      </p:sp>
      <p:pic>
        <p:nvPicPr>
          <p:cNvPr id="3" name="Picture 2" descr="A diagram of a diagram&#10;&#10;Description automatically generated">
            <a:extLst>
              <a:ext uri="{FF2B5EF4-FFF2-40B4-BE49-F238E27FC236}">
                <a16:creationId xmlns:a16="http://schemas.microsoft.com/office/drawing/2014/main" id="{E29AA9A8-AE68-15C1-069F-63AC954092F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24661" y="953994"/>
            <a:ext cx="6701031" cy="5329475"/>
          </a:xfrm>
          <a:prstGeom prst="rect">
            <a:avLst/>
          </a:prstGeom>
        </p:spPr>
      </p:pic>
      <p:sp>
        <p:nvSpPr>
          <p:cNvPr id="4" name="Rectangle: Rounded Corners 3">
            <a:extLst>
              <a:ext uri="{FF2B5EF4-FFF2-40B4-BE49-F238E27FC236}">
                <a16:creationId xmlns:a16="http://schemas.microsoft.com/office/drawing/2014/main" id="{0C918D0D-30EB-29FD-1FC6-D3527A4762B0}"/>
              </a:ext>
            </a:extLst>
          </p:cNvPr>
          <p:cNvSpPr/>
          <p:nvPr/>
        </p:nvSpPr>
        <p:spPr>
          <a:xfrm>
            <a:off x="9862778" y="2509313"/>
            <a:ext cx="1465819" cy="2258169"/>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2" name="Picture 1" descr="A qr code on a white background&#10;&#10;Description automatically generated">
            <a:extLst>
              <a:ext uri="{FF2B5EF4-FFF2-40B4-BE49-F238E27FC236}">
                <a16:creationId xmlns:a16="http://schemas.microsoft.com/office/drawing/2014/main" id="{BF79C06A-6B7D-BC7E-6E11-3E68818A199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979566" y="3351315"/>
            <a:ext cx="1232241" cy="1232241"/>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5" name="TextBox 4">
            <a:extLst>
              <a:ext uri="{FF2B5EF4-FFF2-40B4-BE49-F238E27FC236}">
                <a16:creationId xmlns:a16="http://schemas.microsoft.com/office/drawing/2014/main" id="{998D16D0-8514-AFAE-FE58-B11C946288E1}"/>
              </a:ext>
            </a:extLst>
          </p:cNvPr>
          <p:cNvSpPr txBox="1"/>
          <p:nvPr/>
        </p:nvSpPr>
        <p:spPr>
          <a:xfrm>
            <a:off x="9950069" y="2644170"/>
            <a:ext cx="123224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Aptos" panose="02110004020202020204"/>
                <a:ea typeface="+mn-ea"/>
                <a:cs typeface="+mn-cs"/>
              </a:rPr>
              <a:t>E-newsletter sign-up</a:t>
            </a:r>
          </a:p>
        </p:txBody>
      </p:sp>
    </p:spTree>
  </p:cSld>
  <p:clrMapOvr>
    <a:masterClrMapping/>
  </p:clrMapOvr>
  <mc:AlternateContent xmlns:mc="http://schemas.openxmlformats.org/markup-compatibility/2006" xmlns:p14="http://schemas.microsoft.com/office/powerpoint/2010/main">
    <mc:Choice Requires="p14">
      <p:transition spd="slow" p14:dur="2000" advTm="70240"/>
    </mc:Choice>
    <mc:Fallback xmlns="">
      <p:transition spd="slow" advTm="7024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lose-up of several images&#10;&#10;AI-generated content may be incorrect.">
            <a:extLst>
              <a:ext uri="{FF2B5EF4-FFF2-40B4-BE49-F238E27FC236}">
                <a16:creationId xmlns:a16="http://schemas.microsoft.com/office/drawing/2014/main" id="{2229D822-A039-7D21-E842-44F0639CC53E}"/>
              </a:ext>
            </a:extLst>
          </p:cNvPr>
          <p:cNvPicPr>
            <a:picLocks noChangeAspect="1"/>
          </p:cNvPicPr>
          <p:nvPr/>
        </p:nvPicPr>
        <p:blipFill>
          <a:blip r:embed="rId2">
            <a:extLst>
              <a:ext uri="{28A0092B-C50C-407E-A947-70E740481C1C}">
                <a14:useLocalDpi xmlns:a14="http://schemas.microsoft.com/office/drawing/2010/main" val="0"/>
              </a:ext>
            </a:extLst>
          </a:blip>
          <a:srcRect l="6930"/>
          <a:stretch>
            <a:fillRect/>
          </a:stretch>
        </p:blipFill>
        <p:spPr>
          <a:xfrm>
            <a:off x="449826" y="107285"/>
            <a:ext cx="11090786" cy="6643430"/>
          </a:xfrm>
          <a:prstGeom prst="rect">
            <a:avLst/>
          </a:prstGeom>
        </p:spPr>
      </p:pic>
    </p:spTree>
    <p:extLst>
      <p:ext uri="{BB962C8B-B14F-4D97-AF65-F5344CB8AC3E}">
        <p14:creationId xmlns:p14="http://schemas.microsoft.com/office/powerpoint/2010/main" val="246990005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2184A3-7FB5-0EF8-3505-B17176A1E4B0}"/>
              </a:ext>
            </a:extLst>
          </p:cNvPr>
          <p:cNvSpPr>
            <a:spLocks noGrp="1"/>
          </p:cNvSpPr>
          <p:nvPr>
            <p:ph type="title" idx="4294967295"/>
          </p:nvPr>
        </p:nvSpPr>
        <p:spPr>
          <a:xfrm>
            <a:off x="785800" y="157978"/>
            <a:ext cx="7886700" cy="1325563"/>
          </a:xfrm>
        </p:spPr>
        <p:txBody>
          <a:bodyPr>
            <a:normAutofit/>
          </a:bodyPr>
          <a:lstStyle/>
          <a:p>
            <a:pPr algn="ctr"/>
            <a:r>
              <a:rPr lang="en-US" sz="3200" b="1" dirty="0">
                <a:latin typeface="Calibri"/>
                <a:ea typeface="Calibri"/>
                <a:cs typeface="Arial"/>
              </a:rPr>
              <a:t>Steps to Consulting with Illinois </a:t>
            </a:r>
            <a:r>
              <a:rPr lang="en-US" sz="3200" b="1" dirty="0" err="1">
                <a:latin typeface="Calibri"/>
                <a:ea typeface="Calibri"/>
                <a:cs typeface="Arial"/>
              </a:rPr>
              <a:t>DocAssist</a:t>
            </a:r>
            <a:r>
              <a:rPr lang="en-US" sz="3200" dirty="0">
                <a:latin typeface="Trade Gothic Next Heavy"/>
                <a:cs typeface="Arial"/>
              </a:rPr>
              <a:t> </a:t>
            </a:r>
            <a:br>
              <a:rPr lang="en-US" sz="3600" dirty="0">
                <a:latin typeface="+mj-lt"/>
                <a:cs typeface="Arial" panose="020B0604020202020204" pitchFamily="34" charset="0"/>
              </a:rPr>
            </a:br>
            <a:endParaRPr lang="en-US" dirty="0"/>
          </a:p>
        </p:txBody>
      </p:sp>
      <p:sp>
        <p:nvSpPr>
          <p:cNvPr id="3" name="Rectangle: Rounded Corners 2">
            <a:extLst>
              <a:ext uri="{FF2B5EF4-FFF2-40B4-BE49-F238E27FC236}">
                <a16:creationId xmlns:a16="http://schemas.microsoft.com/office/drawing/2014/main" id="{5A4DAC26-AE0B-4B18-86EA-3CA138A928D0}"/>
              </a:ext>
            </a:extLst>
          </p:cNvPr>
          <p:cNvSpPr/>
          <p:nvPr/>
        </p:nvSpPr>
        <p:spPr>
          <a:xfrm>
            <a:off x="9336094" y="1602790"/>
            <a:ext cx="2157387" cy="2949933"/>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E2FEFBC2-1BB5-8D74-298E-805BCBC520E0}"/>
              </a:ext>
            </a:extLst>
          </p:cNvPr>
          <p:cNvSpPr txBox="1"/>
          <p:nvPr/>
        </p:nvSpPr>
        <p:spPr>
          <a:xfrm>
            <a:off x="9537765" y="2468629"/>
            <a:ext cx="1932167" cy="20621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All requests are responded to within 1 business day and usually </a:t>
            </a:r>
            <a:r>
              <a:rPr kumimoji="0" lang="en-US" sz="2800" b="0" i="0" u="none" strike="noStrike" kern="1200" cap="none" spc="0" normalizeH="0" baseline="0" noProof="0" dirty="0">
                <a:ln>
                  <a:noFill/>
                </a:ln>
                <a:solidFill>
                  <a:srgbClr val="00B0F0"/>
                </a:solidFill>
                <a:effectLst/>
                <a:uLnTx/>
                <a:uFillTx/>
                <a:latin typeface="Aptos" panose="02110004020202020204"/>
                <a:ea typeface="+mn-ea"/>
                <a:cs typeface="+mn-cs"/>
              </a:rPr>
              <a:t>within 30 minutes </a:t>
            </a:r>
          </a:p>
        </p:txBody>
      </p:sp>
      <p:pic>
        <p:nvPicPr>
          <p:cNvPr id="7" name="Graphic 6" descr="Hourglass Finished with solid fill">
            <a:extLst>
              <a:ext uri="{FF2B5EF4-FFF2-40B4-BE49-F238E27FC236}">
                <a16:creationId xmlns:a16="http://schemas.microsoft.com/office/drawing/2014/main" id="{15FFC13A-2289-DDCD-EEAC-0471F0103E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007544" y="1713507"/>
            <a:ext cx="814486" cy="814486"/>
          </a:xfrm>
          <a:prstGeom prst="rect">
            <a:avLst/>
          </a:prstGeom>
        </p:spPr>
      </p:pic>
      <p:pic>
        <p:nvPicPr>
          <p:cNvPr id="9" name="Picture 8" descr="A blue rectangular sign with white text&#10;&#10;AI-generated content may be incorrect.">
            <a:extLst>
              <a:ext uri="{FF2B5EF4-FFF2-40B4-BE49-F238E27FC236}">
                <a16:creationId xmlns:a16="http://schemas.microsoft.com/office/drawing/2014/main" id="{6FF627FD-0887-4B30-FCBB-38DC6BA6434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4133" y="922225"/>
            <a:ext cx="8810035" cy="5472550"/>
          </a:xfrm>
          <a:prstGeom prst="rect">
            <a:avLst/>
          </a:prstGeom>
        </p:spPr>
      </p:pic>
    </p:spTree>
    <p:extLst>
      <p:ext uri="{BB962C8B-B14F-4D97-AF65-F5344CB8AC3E}">
        <p14:creationId xmlns:p14="http://schemas.microsoft.com/office/powerpoint/2010/main" val="139740836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25;p3">
            <a:extLst>
              <a:ext uri="{FF2B5EF4-FFF2-40B4-BE49-F238E27FC236}">
                <a16:creationId xmlns:a16="http://schemas.microsoft.com/office/drawing/2014/main" id="{46194FBE-7949-4AE8-ABBF-2CB3660421E8}"/>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271F3896-3368-4C49-B02C-09BD5884DBEE}"/>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B3BFCF64-8D06-4005-8FD4-B9D6A2EBB65A}"/>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C839C960-F797-4F2E-8FB6-42CD70E23FEC}"/>
              </a:ext>
            </a:extLst>
          </p:cNvPr>
          <p:cNvSpPr txBox="1"/>
          <p:nvPr/>
        </p:nvSpPr>
        <p:spPr>
          <a:xfrm>
            <a:off x="377886" y="268981"/>
            <a:ext cx="6813659"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Staff supporting the Perinatal Mental Health (PMH) initiative!</a:t>
            </a:r>
            <a:endParaRPr lang="en-US" sz="3600" dirty="0">
              <a:solidFill>
                <a:srgbClr val="1C498B"/>
              </a:solidFill>
              <a:latin typeface="Calibri"/>
            </a:endParaRPr>
          </a:p>
        </p:txBody>
      </p:sp>
      <p:grpSp>
        <p:nvGrpSpPr>
          <p:cNvPr id="8" name="Google Shape;131;p3">
            <a:extLst>
              <a:ext uri="{FF2B5EF4-FFF2-40B4-BE49-F238E27FC236}">
                <a16:creationId xmlns:a16="http://schemas.microsoft.com/office/drawing/2014/main" id="{032DFB84-B777-4086-9657-C2CD9164E3CD}"/>
              </a:ext>
            </a:extLst>
          </p:cNvPr>
          <p:cNvGrpSpPr/>
          <p:nvPr/>
        </p:nvGrpSpPr>
        <p:grpSpPr>
          <a:xfrm>
            <a:off x="1419222" y="2353372"/>
            <a:ext cx="10058790" cy="3400370"/>
            <a:chOff x="1419221" y="2353372"/>
            <a:chExt cx="10058790" cy="3400370"/>
          </a:xfrm>
        </p:grpSpPr>
        <p:sp>
          <p:nvSpPr>
            <p:cNvPr id="9" name="Google Shape;132;p3">
              <a:extLst>
                <a:ext uri="{FF2B5EF4-FFF2-40B4-BE49-F238E27FC236}">
                  <a16:creationId xmlns:a16="http://schemas.microsoft.com/office/drawing/2014/main" id="{7F3D05EB-0896-43A2-B2C4-D92B4D6B6162}"/>
                </a:ext>
              </a:extLst>
            </p:cNvPr>
            <p:cNvSpPr/>
            <p:nvPr/>
          </p:nvSpPr>
          <p:spPr>
            <a:xfrm>
              <a:off x="1419221" y="2353372"/>
              <a:ext cx="7212357" cy="3400370"/>
            </a:xfrm>
            <a:custGeom>
              <a:avLst/>
              <a:gdLst>
                <a:gd name="f0" fmla="val w"/>
                <a:gd name="f1" fmla="val h"/>
                <a:gd name="f2" fmla="val 0"/>
                <a:gd name="f3" fmla="val 21945600"/>
                <a:gd name="f4" fmla="val 8702676"/>
                <a:gd name="f5" fmla="*/ f0 1 21945600"/>
                <a:gd name="f6" fmla="*/ f1 1 8702676"/>
                <a:gd name="f7" fmla="val f2"/>
                <a:gd name="f8" fmla="val f3"/>
                <a:gd name="f9" fmla="val f4"/>
                <a:gd name="f10" fmla="+- f9 0 f7"/>
                <a:gd name="f11" fmla="+- f8 0 f7"/>
                <a:gd name="f12" fmla="*/ f11 1 21945600"/>
                <a:gd name="f13" fmla="*/ f10 1 8702676"/>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21945600" h="8702676">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0" name="Google Shape;133;p3">
              <a:extLst>
                <a:ext uri="{FF2B5EF4-FFF2-40B4-BE49-F238E27FC236}">
                  <a16:creationId xmlns:a16="http://schemas.microsoft.com/office/drawing/2014/main" id="{9452E89F-C4E5-4712-BECC-25DBFD0D4E1A}"/>
                </a:ext>
              </a:extLst>
            </p:cNvPr>
            <p:cNvSpPr txBox="1"/>
            <p:nvPr/>
          </p:nvSpPr>
          <p:spPr>
            <a:xfrm>
              <a:off x="5785144" y="3045236"/>
              <a:ext cx="5692867" cy="948918"/>
            </a:xfrm>
            <a:prstGeom prst="rect">
              <a:avLst/>
            </a:prstGeom>
            <a:noFill/>
            <a:ln cap="flat">
              <a:noFill/>
            </a:ln>
          </p:spPr>
          <p:txBody>
            <a:bodyPr vert="horz" wrap="square" lIns="0" tIns="0" rIns="0" bIns="0"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algn="ctr" defTabSz="914446">
                <a:lnSpc>
                  <a:spcPct val="150000"/>
                </a:lnSpc>
                <a:defRPr sz="1800" b="0" i="0" u="none" strike="noStrike" kern="0" cap="none" spc="0" baseline="0">
                  <a:solidFill>
                    <a:srgbClr val="000000"/>
                  </a:solidFill>
                  <a:uFillTx/>
                </a:defRPr>
              </a:pPr>
              <a:r>
                <a:rPr lang="en-US" sz="2600" b="1">
                  <a:solidFill>
                    <a:srgbClr val="1C498B"/>
                  </a:solidFill>
                  <a:latin typeface="Calibri" pitchFamily="34"/>
                </a:rPr>
                <a:t>Rebecca Ainis</a:t>
              </a:r>
              <a:endParaRPr lang="en-US" sz="2600">
                <a:solidFill>
                  <a:srgbClr val="444C55"/>
                </a:solidFill>
                <a:latin typeface="Segoe UI" pitchFamily="34"/>
              </a:endParaRPr>
            </a:p>
            <a:p>
              <a:pPr algn="ctr" defTabSz="914446">
                <a:lnSpc>
                  <a:spcPct val="150000"/>
                </a:lnSpc>
                <a:defRPr sz="1800" b="0" i="0" u="none" strike="noStrike" kern="0" cap="none" spc="0" baseline="0">
                  <a:solidFill>
                    <a:srgbClr val="000000"/>
                  </a:solidFill>
                  <a:uFillTx/>
                </a:defRPr>
              </a:pPr>
              <a:r>
                <a:rPr lang="en-US" sz="2600" b="1">
                  <a:solidFill>
                    <a:srgbClr val="1C498B"/>
                  </a:solidFill>
                  <a:latin typeface="Calibri" pitchFamily="34"/>
                </a:rPr>
                <a:t>ILPQC Project</a:t>
              </a:r>
              <a:r>
                <a:rPr lang="en-US" sz="2600">
                  <a:solidFill>
                    <a:srgbClr val="444C55"/>
                  </a:solidFill>
                  <a:latin typeface="Calibri" pitchFamily="34"/>
                </a:rPr>
                <a:t>​</a:t>
              </a:r>
              <a:r>
                <a:rPr lang="en-US" sz="2600">
                  <a:solidFill>
                    <a:srgbClr val="444C55"/>
                  </a:solidFill>
                  <a:latin typeface="Segoe UI" pitchFamily="34"/>
                </a:rPr>
                <a:t> </a:t>
              </a:r>
              <a:r>
                <a:rPr lang="en-US" sz="2600" b="1">
                  <a:solidFill>
                    <a:srgbClr val="1C498B"/>
                  </a:solidFill>
                  <a:latin typeface="Calibri" pitchFamily="34"/>
                </a:rPr>
                <a:t>Coordinator</a:t>
              </a:r>
            </a:p>
            <a:p>
              <a:pPr algn="ctr" defTabSz="914446">
                <a:lnSpc>
                  <a:spcPct val="150000"/>
                </a:lnSpc>
                <a:defRPr sz="1800" b="0" i="0" u="none" strike="noStrike" kern="0" cap="none" spc="0" baseline="0">
                  <a:solidFill>
                    <a:srgbClr val="000000"/>
                  </a:solidFill>
                  <a:uFillTx/>
                </a:defRPr>
              </a:pPr>
              <a:r>
                <a:rPr lang="en-US" sz="2600">
                  <a:solidFill>
                    <a:srgbClr val="1C498B"/>
                  </a:solidFill>
                  <a:latin typeface="Calibri" pitchFamily="34"/>
                </a:rPr>
                <a:t>Email: rebecca.ainis@northwestern.edu</a:t>
              </a:r>
              <a:endParaRPr lang="en-US" sz="2600">
                <a:solidFill>
                  <a:srgbClr val="444C55"/>
                </a:solidFill>
              </a:endParaRPr>
            </a:p>
          </p:txBody>
        </p:sp>
      </p:grpSp>
      <p:sp>
        <p:nvSpPr>
          <p:cNvPr id="12" name="Google Shape;135;p3">
            <a:extLst>
              <a:ext uri="{FF2B5EF4-FFF2-40B4-BE49-F238E27FC236}">
                <a16:creationId xmlns:a16="http://schemas.microsoft.com/office/drawing/2014/main" id="{7585D2F7-7AEE-4B77-8E73-89F781E218CC}"/>
              </a:ext>
            </a:extLst>
          </p:cNvPr>
          <p:cNvSpPr/>
          <p:nvPr/>
        </p:nvSpPr>
        <p:spPr>
          <a:xfrm>
            <a:off x="8839203" y="6356352"/>
            <a:ext cx="2743200" cy="365129"/>
          </a:xfrm>
          <a:custGeom>
            <a:avLst/>
            <a:gdLst>
              <a:gd name="f0" fmla="val w"/>
              <a:gd name="f1" fmla="val h"/>
              <a:gd name="f2" fmla="val 0"/>
              <a:gd name="f3" fmla="val 5486400"/>
              <a:gd name="f4" fmla="val 730250"/>
              <a:gd name="f5" fmla="*/ f0 1 5486400"/>
              <a:gd name="f6" fmla="*/ f1 1 730250"/>
              <a:gd name="f7" fmla="val f2"/>
              <a:gd name="f8" fmla="val f3"/>
              <a:gd name="f9" fmla="val f4"/>
              <a:gd name="f10" fmla="+- f9 0 f7"/>
              <a:gd name="f11" fmla="+- f8 0 f7"/>
              <a:gd name="f12" fmla="*/ f11 1 54864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54864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grpSp>
        <p:nvGrpSpPr>
          <p:cNvPr id="14" name="Google Shape;137;p3">
            <a:extLst>
              <a:ext uri="{FF2B5EF4-FFF2-40B4-BE49-F238E27FC236}">
                <a16:creationId xmlns:a16="http://schemas.microsoft.com/office/drawing/2014/main" id="{567DE1E0-DBFB-47E7-B9E0-1E0CF7D049B2}"/>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5012EDBD-8727-4A14-8D6F-FD5400182B5F}"/>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419FFF95-5D54-4EA8-948C-11CFAAED7922}"/>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pic>
        <p:nvPicPr>
          <p:cNvPr id="19" name="Picture 18" descr="A person smiling at the camera&#10;&#10;AI-generated content may be incorrect.">
            <a:extLst>
              <a:ext uri="{FF2B5EF4-FFF2-40B4-BE49-F238E27FC236}">
                <a16:creationId xmlns:a16="http://schemas.microsoft.com/office/drawing/2014/main" id="{CEF9ACAF-0D3E-1A01-E859-3C88227A382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938712" y="2691349"/>
            <a:ext cx="1836615" cy="2295769"/>
          </a:xfrm>
          <a:prstGeom prst="rect">
            <a:avLst/>
          </a:prstGeom>
          <a:ln w="88900" cap="sq" cmpd="thickThin">
            <a:solidFill>
              <a:srgbClr val="000000"/>
            </a:solidFill>
            <a:prstDash val="solid"/>
            <a:miter lim="800000"/>
          </a:ln>
          <a:effectLst>
            <a:innerShdw blurRad="76200">
              <a:srgbClr val="000000"/>
            </a:innerShdw>
          </a:effectLst>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98ED97-7728-562D-D1C5-BFB788886DBB}"/>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5188FE8A-CB49-4E84-8ABA-E1A73E1D0C5D}"/>
              </a:ext>
            </a:extLst>
          </p:cNvPr>
          <p:cNvSpPr txBox="1"/>
          <p:nvPr/>
        </p:nvSpPr>
        <p:spPr>
          <a:xfrm>
            <a:off x="648928" y="258751"/>
            <a:ext cx="10677833"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E2841">
                    <a:lumMod val="90000"/>
                    <a:lumOff val="10000"/>
                  </a:srgbClr>
                </a:solidFill>
                <a:effectLst/>
                <a:uLnTx/>
                <a:uFillTx/>
                <a:latin typeface="Calibri" panose="020F0502020204030204" pitchFamily="34" charset="0"/>
                <a:ea typeface="Calibri" panose="020F0502020204030204" pitchFamily="34" charset="0"/>
                <a:cs typeface="Calibri" panose="020F0502020204030204" pitchFamily="34" charset="0"/>
              </a:rPr>
              <a:t>New registration and service request process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E2841">
                    <a:lumMod val="90000"/>
                    <a:lumOff val="10000"/>
                  </a:srgbClr>
                </a:solidFill>
                <a:effectLst/>
                <a:uLnTx/>
                <a:uFillTx/>
                <a:latin typeface="Calibri" panose="020F0502020204030204" pitchFamily="34" charset="0"/>
                <a:ea typeface="Calibri" panose="020F0502020204030204" pitchFamily="34" charset="0"/>
                <a:cs typeface="Calibri" panose="020F0502020204030204" pitchFamily="34" charset="0"/>
              </a:rPr>
              <a:t>Beginning </a:t>
            </a:r>
            <a:r>
              <a:rPr kumimoji="0" lang="en-US" sz="3200" b="1" i="0" u="none" strike="noStrike" kern="1200" cap="none" spc="0" normalizeH="0" baseline="0" noProof="0" dirty="0">
                <a:ln>
                  <a:noFill/>
                </a:ln>
                <a:solidFill>
                  <a:srgbClr val="0E2841">
                    <a:lumMod val="90000"/>
                    <a:lumOff val="10000"/>
                  </a:srgbClr>
                </a:solidFill>
                <a:effectLst/>
                <a:uLnTx/>
                <a:uFillTx/>
                <a:latin typeface="Calibri" panose="020F0502020204030204" pitchFamily="34" charset="0"/>
                <a:ea typeface="Calibri" panose="020F0502020204030204" pitchFamily="34" charset="0"/>
                <a:cs typeface="Calibri" panose="020F0502020204030204" pitchFamily="34" charset="0"/>
              </a:rPr>
              <a:t>October 29th</a:t>
            </a:r>
          </a:p>
        </p:txBody>
      </p:sp>
      <p:sp>
        <p:nvSpPr>
          <p:cNvPr id="3" name="TextBox 2">
            <a:extLst>
              <a:ext uri="{FF2B5EF4-FFF2-40B4-BE49-F238E27FC236}">
                <a16:creationId xmlns:a16="http://schemas.microsoft.com/office/drawing/2014/main" id="{149CCAA0-1E05-24DC-6F3B-A1E961D80445}"/>
              </a:ext>
            </a:extLst>
          </p:cNvPr>
          <p:cNvSpPr txBox="1"/>
          <p:nvPr/>
        </p:nvSpPr>
        <p:spPr>
          <a:xfrm>
            <a:off x="1465006" y="1618401"/>
            <a:ext cx="8477705" cy="193899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What’s new?</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One-Time registration</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Secure online platform</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Streamlined online submission forms</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Faster processing and improved tracking of your requests</a:t>
            </a:r>
          </a:p>
        </p:txBody>
      </p:sp>
      <p:sp>
        <p:nvSpPr>
          <p:cNvPr id="4" name="TextBox 3">
            <a:extLst>
              <a:ext uri="{FF2B5EF4-FFF2-40B4-BE49-F238E27FC236}">
                <a16:creationId xmlns:a16="http://schemas.microsoft.com/office/drawing/2014/main" id="{03CD50E3-D743-05C3-B388-44A46C2B7069}"/>
              </a:ext>
            </a:extLst>
          </p:cNvPr>
          <p:cNvSpPr txBox="1"/>
          <p:nvPr/>
        </p:nvSpPr>
        <p:spPr>
          <a:xfrm>
            <a:off x="1465006" y="4086046"/>
            <a:ext cx="8141110"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What's staying the same? </a:t>
            </a: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Free pediatric and perinatal psychiatric consultation and referral assistance</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Consultation line will remain open for requests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7" name="Rectangle: Rounded Corners 6">
            <a:extLst>
              <a:ext uri="{FF2B5EF4-FFF2-40B4-BE49-F238E27FC236}">
                <a16:creationId xmlns:a16="http://schemas.microsoft.com/office/drawing/2014/main" id="{CB89ABCC-1006-CEFD-C3A8-895181507089}"/>
              </a:ext>
            </a:extLst>
          </p:cNvPr>
          <p:cNvSpPr/>
          <p:nvPr/>
        </p:nvSpPr>
        <p:spPr>
          <a:xfrm>
            <a:off x="9951269" y="3427969"/>
            <a:ext cx="1465819" cy="2258169"/>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8" name="Picture 7" descr="A qr code on a white background&#10;&#10;Description automatically generated">
            <a:extLst>
              <a:ext uri="{FF2B5EF4-FFF2-40B4-BE49-F238E27FC236}">
                <a16:creationId xmlns:a16="http://schemas.microsoft.com/office/drawing/2014/main" id="{14C07BB3-E474-749F-1C69-9F7EECB687A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68057" y="4269971"/>
            <a:ext cx="1232241" cy="1232241"/>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9" name="TextBox 8">
            <a:extLst>
              <a:ext uri="{FF2B5EF4-FFF2-40B4-BE49-F238E27FC236}">
                <a16:creationId xmlns:a16="http://schemas.microsoft.com/office/drawing/2014/main" id="{C6A2DCC5-E742-F956-EF20-EBD3B220F6D5}"/>
              </a:ext>
            </a:extLst>
          </p:cNvPr>
          <p:cNvSpPr txBox="1"/>
          <p:nvPr/>
        </p:nvSpPr>
        <p:spPr>
          <a:xfrm>
            <a:off x="10038560" y="3562826"/>
            <a:ext cx="1232241"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Aptos" panose="02110004020202020204"/>
                <a:ea typeface="+mn-ea"/>
                <a:cs typeface="+mn-cs"/>
              </a:rPr>
              <a:t>Sign up for program updates</a:t>
            </a:r>
          </a:p>
        </p:txBody>
      </p:sp>
    </p:spTree>
    <p:extLst>
      <p:ext uri="{BB962C8B-B14F-4D97-AF65-F5344CB8AC3E}">
        <p14:creationId xmlns:p14="http://schemas.microsoft.com/office/powerpoint/2010/main" val="175435399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8833FAF-DBD9-DFDC-287D-411BD0EE12EB}"/>
              </a:ext>
            </a:extLst>
          </p:cNvPr>
          <p:cNvSpPr txBox="1"/>
          <p:nvPr/>
        </p:nvSpPr>
        <p:spPr>
          <a:xfrm>
            <a:off x="648928" y="258751"/>
            <a:ext cx="10677833"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E2841">
                    <a:lumMod val="90000"/>
                    <a:lumOff val="10000"/>
                  </a:srgbClr>
                </a:solidFill>
                <a:effectLst/>
                <a:uLnTx/>
                <a:uFillTx/>
                <a:latin typeface="Calibri" panose="020F0502020204030204" pitchFamily="34" charset="0"/>
                <a:ea typeface="Calibri" panose="020F0502020204030204" pitchFamily="34" charset="0"/>
                <a:cs typeface="Calibri" panose="020F0502020204030204" pitchFamily="34" charset="0"/>
              </a:rPr>
              <a:t>New registration and service request process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E2841">
                    <a:lumMod val="90000"/>
                    <a:lumOff val="10000"/>
                  </a:srgbClr>
                </a:solidFill>
                <a:effectLst/>
                <a:uLnTx/>
                <a:uFillTx/>
                <a:latin typeface="Calibri" panose="020F0502020204030204" pitchFamily="34" charset="0"/>
                <a:ea typeface="Calibri" panose="020F0502020204030204" pitchFamily="34" charset="0"/>
                <a:cs typeface="Calibri" panose="020F0502020204030204" pitchFamily="34" charset="0"/>
              </a:rPr>
              <a:t>Beginning </a:t>
            </a:r>
            <a:r>
              <a:rPr kumimoji="0" lang="en-US" sz="3200" b="1" i="0" u="none" strike="noStrike" kern="1200" cap="none" spc="0" normalizeH="0" baseline="0" noProof="0" dirty="0">
                <a:ln>
                  <a:noFill/>
                </a:ln>
                <a:solidFill>
                  <a:srgbClr val="0E2841">
                    <a:lumMod val="90000"/>
                    <a:lumOff val="10000"/>
                  </a:srgbClr>
                </a:solidFill>
                <a:effectLst/>
                <a:uLnTx/>
                <a:uFillTx/>
                <a:latin typeface="Calibri" panose="020F0502020204030204" pitchFamily="34" charset="0"/>
                <a:ea typeface="Calibri" panose="020F0502020204030204" pitchFamily="34" charset="0"/>
                <a:cs typeface="Calibri" panose="020F0502020204030204" pitchFamily="34" charset="0"/>
              </a:rPr>
              <a:t>October 29th</a:t>
            </a:r>
          </a:p>
        </p:txBody>
      </p:sp>
      <p:sp>
        <p:nvSpPr>
          <p:cNvPr id="6" name="TextBox 5">
            <a:extLst>
              <a:ext uri="{FF2B5EF4-FFF2-40B4-BE49-F238E27FC236}">
                <a16:creationId xmlns:a16="http://schemas.microsoft.com/office/drawing/2014/main" id="{AB4E0278-21F5-41C8-FCCD-1F509F34DEF7}"/>
              </a:ext>
            </a:extLst>
          </p:cNvPr>
          <p:cNvSpPr txBox="1"/>
          <p:nvPr/>
        </p:nvSpPr>
        <p:spPr>
          <a:xfrm>
            <a:off x="1366684" y="5085233"/>
            <a:ext cx="8997705"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How to register starting October 29th?</a:t>
            </a: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Visit the Illinois </a:t>
            </a:r>
            <a:r>
              <a:rPr kumimoji="0" lang="en-US" sz="2400" b="0" i="0" u="none" strike="noStrike" kern="1200" cap="none" spc="0" normalizeH="0" baseline="0" noProof="0" dirty="0" err="1">
                <a:ln>
                  <a:noFill/>
                </a:ln>
                <a:solidFill>
                  <a:prstClr val="black"/>
                </a:solidFill>
                <a:effectLst/>
                <a:uLnTx/>
                <a:uFillTx/>
                <a:latin typeface="Aptos" panose="02110004020202020204"/>
                <a:ea typeface="+mn-ea"/>
                <a:cs typeface="+mn-cs"/>
              </a:rPr>
              <a:t>DocAssist</a:t>
            </a: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 website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Sign for our e-newsletter for updates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9" name="TextBox 8">
            <a:extLst>
              <a:ext uri="{FF2B5EF4-FFF2-40B4-BE49-F238E27FC236}">
                <a16:creationId xmlns:a16="http://schemas.microsoft.com/office/drawing/2014/main" id="{B86748CD-E482-CCCB-54CE-210DC844BF7D}"/>
              </a:ext>
            </a:extLst>
          </p:cNvPr>
          <p:cNvSpPr txBox="1"/>
          <p:nvPr/>
        </p:nvSpPr>
        <p:spPr>
          <a:xfrm>
            <a:off x="10038560" y="3562826"/>
            <a:ext cx="123224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Aptos" panose="02110004020202020204"/>
                <a:ea typeface="+mn-ea"/>
                <a:cs typeface="+mn-cs"/>
              </a:rPr>
              <a:t>E-newsletter sign-up</a:t>
            </a:r>
          </a:p>
        </p:txBody>
      </p:sp>
      <p:sp>
        <p:nvSpPr>
          <p:cNvPr id="10" name="TextBox 9">
            <a:extLst>
              <a:ext uri="{FF2B5EF4-FFF2-40B4-BE49-F238E27FC236}">
                <a16:creationId xmlns:a16="http://schemas.microsoft.com/office/drawing/2014/main" id="{0F47D4DF-213A-8D4D-D5D3-B6A1D56135ED}"/>
              </a:ext>
            </a:extLst>
          </p:cNvPr>
          <p:cNvSpPr txBox="1"/>
          <p:nvPr/>
        </p:nvSpPr>
        <p:spPr>
          <a:xfrm>
            <a:off x="1366684" y="1447589"/>
            <a:ext cx="7939738" cy="184665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What are the benefits?  </a:t>
            </a: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Create a profile with your practice details - just once.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Save time during future consults.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It just takes 5 minutes!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2" name="TextBox 11">
            <a:extLst>
              <a:ext uri="{FF2B5EF4-FFF2-40B4-BE49-F238E27FC236}">
                <a16:creationId xmlns:a16="http://schemas.microsoft.com/office/drawing/2014/main" id="{E1EAF761-2C0D-2599-922A-73072FED5C90}"/>
              </a:ext>
            </a:extLst>
          </p:cNvPr>
          <p:cNvSpPr txBox="1"/>
          <p:nvPr/>
        </p:nvSpPr>
        <p:spPr>
          <a:xfrm>
            <a:off x="1366684" y="3254414"/>
            <a:ext cx="6096000"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ptos" panose="020B0004020202020204" pitchFamily="34" charset="0"/>
                <a:ea typeface="+mn-ea"/>
                <a:cs typeface="+mn-cs"/>
              </a:rPr>
              <a:t>What information is needed to register? </a:t>
            </a:r>
            <a:endParaRPr kumimoji="0" lang="en-US" sz="2400" b="0" i="0" u="none" strike="noStrike" kern="1200" cap="none" spc="0" normalizeH="0" baseline="0" noProof="0" dirty="0">
              <a:ln>
                <a:noFill/>
              </a:ln>
              <a:solidFill>
                <a:prstClr val="black"/>
              </a:solidFill>
              <a:effectLst/>
              <a:uLnTx/>
              <a:uFillTx/>
              <a:latin typeface="Aptos" panose="020B0004020202020204" pitchFamily="34" charset="0"/>
              <a:ea typeface="+mn-ea"/>
              <a:cs typeface="+mn-cs"/>
            </a:endParaRP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0B0004020202020204" pitchFamily="34" charset="0"/>
                <a:ea typeface="+mn-ea"/>
                <a:cs typeface="+mn-cs"/>
              </a:rPr>
              <a:t>Name and contact information</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0B0004020202020204" pitchFamily="34" charset="0"/>
                <a:ea typeface="+mn-ea"/>
                <a:cs typeface="+mn-cs"/>
              </a:rPr>
              <a:t>Practice details</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ptos" panose="020B0004020202020204" pitchFamily="34" charset="0"/>
                <a:ea typeface="+mn-ea"/>
                <a:cs typeface="+mn-cs"/>
              </a:rPr>
              <a:t>Types of insurance you accept</a:t>
            </a:r>
          </a:p>
        </p:txBody>
      </p:sp>
    </p:spTree>
    <p:extLst>
      <p:ext uri="{BB962C8B-B14F-4D97-AF65-F5344CB8AC3E}">
        <p14:creationId xmlns:p14="http://schemas.microsoft.com/office/powerpoint/2010/main" val="299794495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184D7F-577B-6C2D-E2C3-5A692690D1C7}"/>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6FA291E1-478A-A182-8338-5507A842D491}"/>
              </a:ext>
            </a:extLst>
          </p:cNvPr>
          <p:cNvSpPr txBox="1"/>
          <p:nvPr/>
        </p:nvSpPr>
        <p:spPr>
          <a:xfrm>
            <a:off x="438763" y="313300"/>
            <a:ext cx="10677833"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E2841">
                    <a:lumMod val="90000"/>
                    <a:lumOff val="10000"/>
                  </a:srgbClr>
                </a:solidFill>
                <a:effectLst/>
                <a:uLnTx/>
                <a:uFillTx/>
                <a:latin typeface="Calibri" panose="020F0502020204030204" pitchFamily="34" charset="0"/>
                <a:ea typeface="Calibri" panose="020F0502020204030204" pitchFamily="34" charset="0"/>
                <a:cs typeface="Calibri" panose="020F0502020204030204" pitchFamily="34" charset="0"/>
              </a:rPr>
              <a:t>Tips for using Illinois </a:t>
            </a:r>
            <a:r>
              <a:rPr kumimoji="0" lang="en-US" sz="4000" b="1" i="0" u="none" strike="noStrike" kern="1200" cap="none" spc="0" normalizeH="0" baseline="0" noProof="0" dirty="0" err="1">
                <a:ln>
                  <a:noFill/>
                </a:ln>
                <a:solidFill>
                  <a:srgbClr val="0E2841">
                    <a:lumMod val="90000"/>
                    <a:lumOff val="10000"/>
                  </a:srgbClr>
                </a:solidFill>
                <a:effectLst/>
                <a:uLnTx/>
                <a:uFillTx/>
                <a:latin typeface="Calibri" panose="020F0502020204030204" pitchFamily="34" charset="0"/>
                <a:ea typeface="Calibri" panose="020F0502020204030204" pitchFamily="34" charset="0"/>
                <a:cs typeface="Calibri" panose="020F0502020204030204" pitchFamily="34" charset="0"/>
              </a:rPr>
              <a:t>DocAssist</a:t>
            </a:r>
            <a:endParaRPr kumimoji="0" lang="en-US" sz="4000" b="1" i="0" u="none" strike="noStrike" kern="1200" cap="none" spc="0" normalizeH="0" baseline="0" noProof="0" dirty="0">
              <a:ln>
                <a:noFill/>
              </a:ln>
              <a:solidFill>
                <a:srgbClr val="0E2841">
                  <a:lumMod val="90000"/>
                  <a:lumOff val="10000"/>
                </a:srgbClr>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1F72EBF1-5EF6-C5AB-41FD-AC11570FBECF}"/>
              </a:ext>
            </a:extLst>
          </p:cNvPr>
          <p:cNvSpPr txBox="1"/>
          <p:nvPr/>
        </p:nvSpPr>
        <p:spPr>
          <a:xfrm>
            <a:off x="10038560" y="3562826"/>
            <a:ext cx="123224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Aptos" panose="02110004020202020204"/>
                <a:ea typeface="+mn-ea"/>
                <a:cs typeface="+mn-cs"/>
              </a:rPr>
              <a:t>E-newsletter sign-up</a:t>
            </a:r>
          </a:p>
        </p:txBody>
      </p:sp>
      <p:sp>
        <p:nvSpPr>
          <p:cNvPr id="10" name="TextBox 9">
            <a:extLst>
              <a:ext uri="{FF2B5EF4-FFF2-40B4-BE49-F238E27FC236}">
                <a16:creationId xmlns:a16="http://schemas.microsoft.com/office/drawing/2014/main" id="{B6C3BD36-3E5A-7875-1487-5CEA4B15B5A2}"/>
              </a:ext>
            </a:extLst>
          </p:cNvPr>
          <p:cNvSpPr txBox="1"/>
          <p:nvPr/>
        </p:nvSpPr>
        <p:spPr>
          <a:xfrm>
            <a:off x="1366684" y="1447589"/>
            <a:ext cx="530915" cy="738664"/>
          </a:xfrm>
          <a:prstGeom prst="rect">
            <a:avLst/>
          </a:prstGeom>
          <a:noFill/>
        </p:spPr>
        <p:txBody>
          <a:bodyPr wrap="non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graphicFrame>
        <p:nvGraphicFramePr>
          <p:cNvPr id="15" name="Diagram 14">
            <a:extLst>
              <a:ext uri="{FF2B5EF4-FFF2-40B4-BE49-F238E27FC236}">
                <a16:creationId xmlns:a16="http://schemas.microsoft.com/office/drawing/2014/main" id="{D04BC019-2E6A-6BDF-8FE1-FFC359E2E8CC}"/>
              </a:ext>
            </a:extLst>
          </p:cNvPr>
          <p:cNvGraphicFramePr/>
          <p:nvPr/>
        </p:nvGraphicFramePr>
        <p:xfrm>
          <a:off x="1025013" y="1312415"/>
          <a:ext cx="9873431" cy="45008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9421267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3169A80-4335-A7F4-CE10-3235DEE66420}"/>
              </a:ext>
            </a:extLst>
          </p:cNvPr>
          <p:cNvSpPr txBox="1"/>
          <p:nvPr/>
        </p:nvSpPr>
        <p:spPr>
          <a:xfrm>
            <a:off x="2152650" y="228601"/>
            <a:ext cx="7886700" cy="1325559"/>
          </a:xfrm>
          <a:prstGeom prst="rect">
            <a:avLst/>
          </a:prstGeom>
          <a:noFill/>
          <a:ln cap="flat">
            <a:noFill/>
          </a:ln>
        </p:spPr>
        <p:txBody>
          <a:bodyPr vert="horz" wrap="square" lIns="91440" tIns="45720" rIns="91440" bIns="45720" anchor="t" anchorCtr="1" compatLnSpc="1">
            <a:noAutofit/>
          </a:bodyPr>
          <a:lstStyle/>
          <a:p>
            <a:pPr marL="0" marR="0" lvl="0" indent="0" algn="ctr" defTabSz="685800" rtl="0" eaLnBrk="1" fontAlgn="auto" latinLnBrk="0" hangingPunct="1">
              <a:lnSpc>
                <a:spcPct val="90000"/>
              </a:lnSpc>
              <a:spcBef>
                <a:spcPts val="0"/>
              </a:spcBef>
              <a:spcAft>
                <a:spcPts val="0"/>
              </a:spcAft>
              <a:buClrTx/>
              <a:buSzTx/>
              <a:buFontTx/>
              <a:buNone/>
              <a:tabLst/>
              <a:defRPr sz="1800" b="0" i="0" u="none" strike="noStrike" kern="0" cap="none" spc="0" baseline="0">
                <a:solidFill>
                  <a:srgbClr val="000000"/>
                </a:solidFill>
                <a:uFillTx/>
              </a:defRPr>
            </a:pPr>
            <a:r>
              <a:rPr kumimoji="0" lang="en-US" sz="3300" b="1" i="0" u="none" strike="noStrike" kern="0" cap="none" spc="0" normalizeH="0" baseline="0" noProof="0">
                <a:ln>
                  <a:noFill/>
                </a:ln>
                <a:solidFill>
                  <a:srgbClr val="002060"/>
                </a:solidFill>
                <a:effectLst/>
                <a:uLnTx/>
                <a:uFillTx/>
                <a:latin typeface="Gill Sans MT" pitchFamily="34"/>
                <a:ea typeface="+mn-ea"/>
                <a:cs typeface="+mn-cs"/>
              </a:rPr>
              <a:t>Digital Tools and Resources</a:t>
            </a:r>
          </a:p>
        </p:txBody>
      </p:sp>
      <p:sp>
        <p:nvSpPr>
          <p:cNvPr id="8" name="TextBox 7">
            <a:extLst>
              <a:ext uri="{FF2B5EF4-FFF2-40B4-BE49-F238E27FC236}">
                <a16:creationId xmlns:a16="http://schemas.microsoft.com/office/drawing/2014/main" id="{ED45318D-82BF-6045-6AE1-207C6BF68444}"/>
              </a:ext>
            </a:extLst>
          </p:cNvPr>
          <p:cNvSpPr txBox="1"/>
          <p:nvPr/>
        </p:nvSpPr>
        <p:spPr>
          <a:xfrm>
            <a:off x="3862782" y="6432344"/>
            <a:ext cx="6705596" cy="369335"/>
          </a:xfrm>
          <a:prstGeom prst="rect">
            <a:avLst/>
          </a:prstGeom>
          <a:noFill/>
          <a:ln cap="flat">
            <a:noFill/>
          </a:ln>
        </p:spPr>
        <p:txBody>
          <a:bodyPr vert="horz" wrap="square" lIns="91440" tIns="45720" rIns="91440" bIns="45720" anchor="t" anchorCtr="0" compatLnSpc="1">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800" b="1" i="0" u="none" strike="noStrike" kern="0" cap="none" spc="0" normalizeH="0" baseline="0" noProof="0" dirty="0">
                <a:ln>
                  <a:noFill/>
                </a:ln>
                <a:solidFill>
                  <a:srgbClr val="000000"/>
                </a:solidFill>
                <a:effectLst/>
                <a:uLnTx/>
                <a:uFillTx/>
                <a:latin typeface="Gill Sans"/>
                <a:ea typeface="+mn-ea"/>
                <a:cs typeface="+mn-cs"/>
              </a:rPr>
              <a:t>Bookmark </a:t>
            </a:r>
            <a:r>
              <a:rPr kumimoji="0" lang="en-US" sz="1800" b="1" i="0" u="sng" strike="noStrike" kern="0" cap="none" spc="0" normalizeH="0" baseline="0" noProof="0" dirty="0">
                <a:ln>
                  <a:noFill/>
                </a:ln>
                <a:solidFill>
                  <a:srgbClr val="0563C1"/>
                </a:solidFill>
                <a:effectLst/>
                <a:uLnTx/>
                <a:uFillTx/>
                <a:latin typeface="Arial" pitchFamily="34"/>
                <a:ea typeface="+mn-ea"/>
                <a:cs typeface="+mn-cs"/>
              </a:rPr>
              <a:t>illinoisdocassist.uic.edu </a:t>
            </a:r>
            <a:r>
              <a:rPr kumimoji="0" lang="en-US" sz="1800" b="1" i="0" u="none" strike="noStrike" kern="0" cap="none" spc="0" normalizeH="0" baseline="0" noProof="0" dirty="0">
                <a:ln>
                  <a:noFill/>
                </a:ln>
                <a:solidFill>
                  <a:srgbClr val="000000"/>
                </a:solidFill>
                <a:effectLst/>
                <a:uLnTx/>
                <a:uFillTx/>
                <a:latin typeface="Gill Sans"/>
                <a:ea typeface="+mn-ea"/>
                <a:cs typeface="+mn-cs"/>
              </a:rPr>
              <a:t>for quick access</a:t>
            </a:r>
            <a:endParaRPr kumimoji="0" lang="en-US" sz="1800" b="0" i="0" u="none" strike="noStrike" kern="0" cap="none" spc="0" normalizeH="0" baseline="0" noProof="0" dirty="0">
              <a:ln>
                <a:noFill/>
              </a:ln>
              <a:solidFill>
                <a:srgbClr val="000000"/>
              </a:solidFill>
              <a:effectLst/>
              <a:uLnTx/>
              <a:uFillTx/>
              <a:latin typeface="Calibri"/>
              <a:ea typeface="+mn-ea"/>
              <a:cs typeface="+mn-cs"/>
            </a:endParaRPr>
          </a:p>
        </p:txBody>
      </p:sp>
      <p:pic>
        <p:nvPicPr>
          <p:cNvPr id="9" name="Picture 2">
            <a:extLst>
              <a:ext uri="{FF2B5EF4-FFF2-40B4-BE49-F238E27FC236}">
                <a16:creationId xmlns:a16="http://schemas.microsoft.com/office/drawing/2014/main" id="{B08C9CE0-C148-D846-1078-64A1CC309DB1}"/>
              </a:ext>
            </a:extLst>
          </p:cNvPr>
          <p:cNvPicPr>
            <a:picLocks noChangeAspect="1"/>
          </p:cNvPicPr>
          <p:nvPr/>
        </p:nvPicPr>
        <p:blipFill>
          <a:blip r:embed="rId3"/>
          <a:srcRect/>
          <a:stretch>
            <a:fillRect/>
          </a:stretch>
        </p:blipFill>
        <p:spPr>
          <a:xfrm>
            <a:off x="3283839" y="6287291"/>
            <a:ext cx="578943" cy="578943"/>
          </a:xfrm>
          <a:prstGeom prst="rect">
            <a:avLst/>
          </a:prstGeom>
          <a:noFill/>
          <a:ln cap="flat">
            <a:noFill/>
          </a:ln>
        </p:spPr>
      </p:pic>
      <p:pic>
        <p:nvPicPr>
          <p:cNvPr id="5" name="Picture 4" descr="A circular diagram of medical services&#10;&#10;Description automatically generated with medium confidence">
            <a:extLst>
              <a:ext uri="{FF2B5EF4-FFF2-40B4-BE49-F238E27FC236}">
                <a16:creationId xmlns:a16="http://schemas.microsoft.com/office/drawing/2014/main" id="{AE6EB00E-EE0F-198F-765B-7BE83C7F2A6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83838" y="825660"/>
            <a:ext cx="5629573" cy="5534157"/>
          </a:xfrm>
          <a:prstGeom prst="rect">
            <a:avLst/>
          </a:prstGeom>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35"/>
        <p:cNvGrpSpPr/>
        <p:nvPr/>
      </p:nvGrpSpPr>
      <p:grpSpPr>
        <a:xfrm>
          <a:off x="0" y="0"/>
          <a:ext cx="0" cy="0"/>
          <a:chOff x="0" y="0"/>
          <a:chExt cx="0" cy="0"/>
        </a:xfrm>
      </p:grpSpPr>
      <p:sp>
        <p:nvSpPr>
          <p:cNvPr id="136" name="Google Shape;136;p19"/>
          <p:cNvSpPr txBox="1">
            <a:spLocks noGrp="1"/>
          </p:cNvSpPr>
          <p:nvPr>
            <p:ph type="title" idx="4294967295"/>
          </p:nvPr>
        </p:nvSpPr>
        <p:spPr>
          <a:xfrm>
            <a:off x="1524000" y="274638"/>
            <a:ext cx="8229600" cy="944562"/>
          </a:xfrm>
          <a:prstGeom prst="rect">
            <a:avLst/>
          </a:prstGeom>
          <a:noFill/>
          <a:ln>
            <a:noFill/>
          </a:ln>
        </p:spPr>
        <p:txBody>
          <a:bodyPr spcFirstLastPara="1" vert="horz" wrap="square" lIns="91425" tIns="45700" rIns="91425" bIns="45700" rtlCol="0" anchor="ctr" anchorCtr="0">
            <a:noAutofit/>
          </a:bodyPr>
          <a:lstStyle/>
          <a:p>
            <a:pPr algn="ctr">
              <a:lnSpc>
                <a:spcPct val="90000"/>
              </a:lnSpc>
              <a:spcBef>
                <a:spcPts val="0"/>
              </a:spcBef>
              <a:buClr>
                <a:srgbClr val="002060"/>
              </a:buClr>
              <a:buSzPts val="3300"/>
            </a:pPr>
            <a:r>
              <a:rPr lang="en-US" b="1"/>
              <a:t>DocAssist Common Q&amp;A</a:t>
            </a:r>
            <a:endParaRPr b="1"/>
          </a:p>
        </p:txBody>
      </p:sp>
      <p:sp>
        <p:nvSpPr>
          <p:cNvPr id="137" name="Google Shape;137;p19"/>
          <p:cNvSpPr txBox="1">
            <a:spLocks noGrp="1"/>
          </p:cNvSpPr>
          <p:nvPr>
            <p:ph type="body" idx="4294967295"/>
          </p:nvPr>
        </p:nvSpPr>
        <p:spPr>
          <a:xfrm>
            <a:off x="1024467" y="1159933"/>
            <a:ext cx="10600266" cy="1851555"/>
          </a:xfrm>
          <a:prstGeom prst="rect">
            <a:avLst/>
          </a:prstGeom>
          <a:noFill/>
          <a:ln>
            <a:noFill/>
          </a:ln>
        </p:spPr>
        <p:txBody>
          <a:bodyPr spcFirstLastPara="1" vert="horz" wrap="square" lIns="91425" tIns="45700" rIns="91425" bIns="45700" rtlCol="0" anchor="t" anchorCtr="0">
            <a:noAutofit/>
          </a:bodyPr>
          <a:lstStyle/>
          <a:p>
            <a:pPr marL="609600" indent="-609600">
              <a:buNone/>
            </a:pPr>
            <a:r>
              <a:rPr lang="en-US" sz="1600" b="1" dirty="0">
                <a:latin typeface="Trade Gothic"/>
                <a:ea typeface="Calibri"/>
                <a:cs typeface="Arial"/>
              </a:rPr>
              <a:t>Can I refer my patients directly to Illinois </a:t>
            </a:r>
            <a:r>
              <a:rPr lang="en-US" sz="1600" b="1" dirty="0" err="1">
                <a:latin typeface="Trade Gothic"/>
                <a:ea typeface="Calibri"/>
                <a:cs typeface="Arial"/>
              </a:rPr>
              <a:t>DocAssist</a:t>
            </a:r>
            <a:r>
              <a:rPr lang="en-US" sz="1600" b="1" dirty="0">
                <a:latin typeface="Trade Gothic"/>
                <a:ea typeface="Calibri"/>
                <a:cs typeface="Arial"/>
              </a:rPr>
              <a:t>?</a:t>
            </a:r>
          </a:p>
          <a:p>
            <a:pPr marL="609600" indent="-609600">
              <a:buNone/>
            </a:pPr>
            <a:r>
              <a:rPr lang="en-US" sz="1600" b="1" dirty="0">
                <a:latin typeface="Trade Gothic"/>
                <a:ea typeface="Calibri"/>
                <a:cs typeface="Arial"/>
              </a:rPr>
              <a:t>	</a:t>
            </a:r>
            <a:r>
              <a:rPr lang="en-US" sz="1600" dirty="0">
                <a:latin typeface="Trade Gothic"/>
                <a:ea typeface="Calibri"/>
                <a:cs typeface="Arial"/>
              </a:rPr>
              <a:t>No; Illinois </a:t>
            </a:r>
            <a:r>
              <a:rPr lang="en-US" sz="1600" dirty="0" err="1">
                <a:latin typeface="Trade Gothic"/>
                <a:ea typeface="Calibri"/>
                <a:cs typeface="Arial"/>
              </a:rPr>
              <a:t>DocAssist</a:t>
            </a:r>
            <a:r>
              <a:rPr lang="en-US" sz="1600" dirty="0">
                <a:latin typeface="Trade Gothic"/>
                <a:ea typeface="Calibri"/>
                <a:cs typeface="Arial"/>
              </a:rPr>
              <a:t> is a problem-based consultation and training service to healthcare providers.</a:t>
            </a:r>
          </a:p>
          <a:p>
            <a:pPr marL="609600" indent="-609600">
              <a:buNone/>
            </a:pPr>
            <a:r>
              <a:rPr lang="en-US" sz="1600" b="1" dirty="0">
                <a:latin typeface="Trade Gothic"/>
                <a:ea typeface="Calibri"/>
                <a:cs typeface="Arial"/>
              </a:rPr>
              <a:t>Who can use the services?</a:t>
            </a:r>
          </a:p>
          <a:p>
            <a:pPr marL="609600" indent="-609600">
              <a:buNone/>
            </a:pPr>
            <a:r>
              <a:rPr lang="en-US" sz="1600" dirty="0">
                <a:latin typeface="Trade Gothic"/>
                <a:ea typeface="Calibri"/>
                <a:cs typeface="Arial"/>
              </a:rPr>
              <a:t>	Health care and school-based clinicians involved in the care and treatment of children, adolescents and perinatal women.</a:t>
            </a:r>
          </a:p>
          <a:p>
            <a:pPr marL="609600" indent="-609600">
              <a:buNone/>
            </a:pPr>
            <a:r>
              <a:rPr lang="en-US" sz="1600" b="1" dirty="0">
                <a:latin typeface="Trade Gothic"/>
                <a:ea typeface="Calibri"/>
                <a:cs typeface="Arial"/>
              </a:rPr>
              <a:t>Do the consultation services cost me anything? </a:t>
            </a:r>
          </a:p>
          <a:p>
            <a:pPr marL="609600" indent="-609600">
              <a:buNone/>
            </a:pPr>
            <a:r>
              <a:rPr lang="en-US" sz="1600" dirty="0">
                <a:latin typeface="Trade Gothic"/>
                <a:ea typeface="Calibri"/>
                <a:cs typeface="Arial"/>
              </a:rPr>
              <a:t>	No; All services are free of charge</a:t>
            </a:r>
          </a:p>
          <a:p>
            <a:pPr marL="609600" indent="-609600">
              <a:buNone/>
            </a:pPr>
            <a:r>
              <a:rPr lang="en-US" sz="1600" b="1" dirty="0">
                <a:latin typeface="Trade Gothic"/>
                <a:ea typeface="Calibri"/>
                <a:cs typeface="Arial"/>
              </a:rPr>
              <a:t>What is the response time for </a:t>
            </a:r>
            <a:r>
              <a:rPr lang="en-US" sz="1600" b="1" dirty="0" err="1">
                <a:latin typeface="Trade Gothic"/>
                <a:ea typeface="Calibri"/>
                <a:cs typeface="Arial"/>
              </a:rPr>
              <a:t>DocAssist</a:t>
            </a:r>
            <a:r>
              <a:rPr lang="en-US" sz="1600" b="1" dirty="0">
                <a:latin typeface="Trade Gothic"/>
                <a:ea typeface="Calibri"/>
                <a:cs typeface="Arial"/>
              </a:rPr>
              <a:t> consultations?</a:t>
            </a:r>
          </a:p>
          <a:p>
            <a:pPr marL="609600" indent="-609600">
              <a:buNone/>
            </a:pPr>
            <a:r>
              <a:rPr lang="en-US" sz="1600" dirty="0">
                <a:latin typeface="Trade Gothic"/>
                <a:ea typeface="Calibri"/>
                <a:cs typeface="Arial"/>
              </a:rPr>
              <a:t>          You can either schedule a consultation for a future date or time or initiate a consultation real time.  A staff member will answer the phone live when you call and connect you with a consultant usually within 30 minutes and always within a business day.    </a:t>
            </a:r>
          </a:p>
          <a:p>
            <a:pPr marL="609600" indent="-609600">
              <a:buNone/>
            </a:pPr>
            <a:r>
              <a:rPr lang="en-US" sz="1600" b="1" dirty="0">
                <a:latin typeface="Trade Gothic"/>
                <a:ea typeface="Calibri"/>
                <a:cs typeface="Arial"/>
              </a:rPr>
              <a:t>Do you collect Protected Health Information (PHI)</a:t>
            </a:r>
          </a:p>
          <a:p>
            <a:pPr marL="609600" indent="-609600">
              <a:buNone/>
            </a:pPr>
            <a:r>
              <a:rPr lang="en-US" sz="1600" b="1" dirty="0">
                <a:latin typeface="Trade Gothic"/>
                <a:ea typeface="Calibri"/>
                <a:cs typeface="Arial"/>
              </a:rPr>
              <a:t>	</a:t>
            </a:r>
            <a:r>
              <a:rPr lang="en-US" sz="1600" dirty="0">
                <a:latin typeface="Trade Gothic"/>
                <a:ea typeface="Calibri"/>
                <a:cs typeface="Arial"/>
              </a:rPr>
              <a:t>We do not ask callers to provide us with any PHI except in the case of a child who is a ward of the state. </a:t>
            </a:r>
          </a:p>
          <a:p>
            <a:pPr marL="609600" indent="-609600">
              <a:buNone/>
            </a:pPr>
            <a:r>
              <a:rPr lang="en-US" sz="1600" b="1" dirty="0">
                <a:latin typeface="Trade Gothic"/>
                <a:ea typeface="Calibri"/>
                <a:cs typeface="Arial"/>
              </a:rPr>
              <a:t>Who will provide the consultation services?</a:t>
            </a:r>
          </a:p>
          <a:p>
            <a:pPr marL="609600" indent="-609600">
              <a:buNone/>
            </a:pPr>
            <a:r>
              <a:rPr lang="en-US" sz="1600" dirty="0">
                <a:latin typeface="Trade Gothic"/>
                <a:ea typeface="Calibri"/>
                <a:cs typeface="Arial"/>
              </a:rPr>
              <a:t>	Experts in the care and treatment of children, adolescents, and perinatal women with psychiatric and substance use disorders.</a:t>
            </a:r>
          </a:p>
          <a:p>
            <a:pPr marL="114300" indent="0">
              <a:lnSpc>
                <a:spcPct val="80000"/>
              </a:lnSpc>
              <a:spcBef>
                <a:spcPts val="0"/>
              </a:spcBef>
              <a:buClr>
                <a:srgbClr val="000066"/>
              </a:buClr>
              <a:buSzPts val="1800"/>
              <a:buNone/>
            </a:pPr>
            <a:endParaRPr dirty="0">
              <a:latin typeface="Trade Gothic"/>
            </a:endParaRPr>
          </a:p>
        </p:txBody>
      </p:sp>
    </p:spTree>
  </p:cSld>
  <p:clrMapOvr>
    <a:masterClrMapping/>
  </p:clrMapOvr>
  <mc:AlternateContent xmlns:mc="http://schemas.openxmlformats.org/markup-compatibility/2006" xmlns:p14="http://schemas.microsoft.com/office/powerpoint/2010/main">
    <mc:Choice Requires="p14">
      <p:transition spd="slow" p14:dur="2000" advTm="59530"/>
    </mc:Choice>
    <mc:Fallback xmlns="">
      <p:transition spd="slow" advTm="5953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1">
            <a:extLst>
              <a:ext uri="{FF2B5EF4-FFF2-40B4-BE49-F238E27FC236}">
                <a16:creationId xmlns:a16="http://schemas.microsoft.com/office/drawing/2014/main" id="{A123BD4B-3801-2521-F3C2-578DE9B458BF}"/>
              </a:ext>
            </a:extLst>
          </p:cNvPr>
          <p:cNvSpPr txBox="1">
            <a:spLocks noGrp="1"/>
          </p:cNvSpPr>
          <p:nvPr>
            <p:ph type="title" idx="4294967295"/>
          </p:nvPr>
        </p:nvSpPr>
        <p:spPr>
          <a:xfrm>
            <a:off x="6792163" y="1002580"/>
            <a:ext cx="5555498" cy="1347787"/>
          </a:xfrm>
        </p:spPr>
        <p:txBody>
          <a:bodyPr anchorCtr="1">
            <a:normAutofit fontScale="90000"/>
          </a:bodyPr>
          <a:lstStyle/>
          <a:p>
            <a:pPr lvl="0" algn="ctr"/>
            <a:r>
              <a:rPr lang="en-US" sz="3200" dirty="0"/>
              <a:t>Thank You! </a:t>
            </a:r>
            <a:br>
              <a:rPr lang="en-US" sz="3200" dirty="0"/>
            </a:br>
            <a:br>
              <a:rPr lang="en-US" sz="3200" dirty="0"/>
            </a:br>
            <a:r>
              <a:rPr lang="en-US" sz="3200" dirty="0"/>
              <a:t>Stay in touch by </a:t>
            </a:r>
            <a:br>
              <a:rPr lang="en-US" sz="3200" dirty="0"/>
            </a:br>
            <a:r>
              <a:rPr lang="en-US" sz="3200" dirty="0"/>
              <a:t>signing up for our </a:t>
            </a:r>
            <a:br>
              <a:rPr lang="en-US" sz="3200" dirty="0"/>
            </a:br>
            <a:r>
              <a:rPr lang="en-US" sz="3200" dirty="0"/>
              <a:t>e-newsletter…</a:t>
            </a:r>
          </a:p>
        </p:txBody>
      </p:sp>
      <p:sp>
        <p:nvSpPr>
          <p:cNvPr id="3" name="Subtitle 12">
            <a:extLst>
              <a:ext uri="{FF2B5EF4-FFF2-40B4-BE49-F238E27FC236}">
                <a16:creationId xmlns:a16="http://schemas.microsoft.com/office/drawing/2014/main" id="{5E940AC8-58FA-4826-69B8-035E7E665128}"/>
              </a:ext>
            </a:extLst>
          </p:cNvPr>
          <p:cNvSpPr txBox="1">
            <a:spLocks noGrp="1"/>
          </p:cNvSpPr>
          <p:nvPr>
            <p:ph type="subTitle" idx="4294967295"/>
          </p:nvPr>
        </p:nvSpPr>
        <p:spPr>
          <a:xfrm>
            <a:off x="2080233" y="4521128"/>
            <a:ext cx="4495800" cy="1219200"/>
          </a:xfrm>
        </p:spPr>
        <p:txBody>
          <a:bodyPr>
            <a:normAutofit/>
          </a:bodyPr>
          <a:lstStyle/>
          <a:p>
            <a:pPr lvl="0"/>
            <a:r>
              <a:rPr lang="en-US" sz="2200"/>
              <a:t>Consultation Line: 866-986-2778 </a:t>
            </a:r>
          </a:p>
          <a:p>
            <a:pPr lvl="0"/>
            <a:r>
              <a:rPr lang="en-US" sz="2200"/>
              <a:t>Email:  docassistil@uic.edu</a:t>
            </a:r>
          </a:p>
          <a:p>
            <a:pPr lvl="0"/>
            <a:r>
              <a:rPr lang="en-US" sz="2200"/>
              <a:t>Website: </a:t>
            </a:r>
            <a:r>
              <a:rPr lang="en-US" sz="2200" err="1"/>
              <a:t>illinoisdocassist.uic.edu</a:t>
            </a:r>
            <a:endParaRPr lang="en-US" sz="2200"/>
          </a:p>
          <a:p>
            <a:pPr lvl="0"/>
            <a:endParaRPr lang="en-US"/>
          </a:p>
        </p:txBody>
      </p:sp>
      <p:pic>
        <p:nvPicPr>
          <p:cNvPr id="12" name="Picture 11" descr="A logo for a medical clinic&#10;&#10;Description automatically generated">
            <a:extLst>
              <a:ext uri="{FF2B5EF4-FFF2-40B4-BE49-F238E27FC236}">
                <a16:creationId xmlns:a16="http://schemas.microsoft.com/office/drawing/2014/main" id="{6C861716-F866-9538-B5A8-CBD8CBBEC491}"/>
              </a:ext>
            </a:extLst>
          </p:cNvPr>
          <p:cNvPicPr>
            <a:picLocks noChangeAspect="1"/>
          </p:cNvPicPr>
          <p:nvPr/>
        </p:nvPicPr>
        <p:blipFill rotWithShape="1">
          <a:blip r:embed="rId3">
            <a:extLst>
              <a:ext uri="{28A0092B-C50C-407E-A947-70E740481C1C}">
                <a14:useLocalDpi xmlns:a14="http://schemas.microsoft.com/office/drawing/2010/main" val="0"/>
              </a:ext>
            </a:extLst>
          </a:blip>
          <a:srcRect r="7635"/>
          <a:stretch/>
        </p:blipFill>
        <p:spPr>
          <a:xfrm>
            <a:off x="2080234" y="582874"/>
            <a:ext cx="3920325" cy="3685032"/>
          </a:xfrm>
          <a:prstGeom prst="rect">
            <a:avLst/>
          </a:prstGeom>
        </p:spPr>
      </p:pic>
      <p:pic>
        <p:nvPicPr>
          <p:cNvPr id="4" name="Picture 3" descr="A qr code on a white background&#10;&#10;Description automatically generated">
            <a:extLst>
              <a:ext uri="{FF2B5EF4-FFF2-40B4-BE49-F238E27FC236}">
                <a16:creationId xmlns:a16="http://schemas.microsoft.com/office/drawing/2014/main" id="{A1A973EB-4CC4-291C-362C-A97EC7BD1CB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91967" y="2784438"/>
            <a:ext cx="2955890" cy="2955890"/>
          </a:xfrm>
          <a:prstGeom prst="rect">
            <a:avLst/>
          </a:prstGeom>
        </p:spPr>
      </p:pic>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D0C56A-2C09-E517-3484-6E26A373DD1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3A51759-1568-8CD3-17D8-EB79CADBE5A0}"/>
              </a:ext>
            </a:extLst>
          </p:cNvPr>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 name="object 3">
            <a:extLst>
              <a:ext uri="{FF2B5EF4-FFF2-40B4-BE49-F238E27FC236}">
                <a16:creationId xmlns:a16="http://schemas.microsoft.com/office/drawing/2014/main" id="{14D20FCA-E95F-4EFC-1864-182926BFB15E}"/>
              </a:ext>
            </a:extLst>
          </p:cNvPr>
          <p:cNvGrpSpPr/>
          <p:nvPr/>
        </p:nvGrpSpPr>
        <p:grpSpPr>
          <a:xfrm>
            <a:off x="0" y="5020055"/>
            <a:ext cx="12192000" cy="1838325"/>
            <a:chOff x="0" y="5020055"/>
            <a:chExt cx="12192000" cy="1838325"/>
          </a:xfrm>
        </p:grpSpPr>
        <p:sp>
          <p:nvSpPr>
            <p:cNvPr id="4" name="object 4">
              <a:extLst>
                <a:ext uri="{FF2B5EF4-FFF2-40B4-BE49-F238E27FC236}">
                  <a16:creationId xmlns:a16="http://schemas.microsoft.com/office/drawing/2014/main" id="{5352B03C-FA54-8AC8-C99C-179481F393BA}"/>
                </a:ext>
              </a:extLst>
            </p:cNvPr>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object 5">
              <a:extLst>
                <a:ext uri="{FF2B5EF4-FFF2-40B4-BE49-F238E27FC236}">
                  <a16:creationId xmlns:a16="http://schemas.microsoft.com/office/drawing/2014/main" id="{06538FD0-DEB9-729F-F3DF-78665C40D202}"/>
                </a:ext>
              </a:extLst>
            </p:cNvPr>
            <p:cNvPicPr/>
            <p:nvPr/>
          </p:nvPicPr>
          <p:blipFill>
            <a:blip r:embed="rId3" cstate="print"/>
            <a:stretch>
              <a:fillRect/>
            </a:stretch>
          </p:blipFill>
          <p:spPr>
            <a:xfrm>
              <a:off x="0" y="5041899"/>
              <a:ext cx="12192000" cy="1816100"/>
            </a:xfrm>
            <a:prstGeom prst="rect">
              <a:avLst/>
            </a:prstGeom>
          </p:spPr>
        </p:pic>
        <p:sp>
          <p:nvSpPr>
            <p:cNvPr id="6" name="object 6">
              <a:extLst>
                <a:ext uri="{FF2B5EF4-FFF2-40B4-BE49-F238E27FC236}">
                  <a16:creationId xmlns:a16="http://schemas.microsoft.com/office/drawing/2014/main" id="{CABAD2B0-3159-9705-30A4-48811CECE250}"/>
                </a:ext>
              </a:extLst>
            </p:cNvPr>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object 7">
              <a:extLst>
                <a:ext uri="{FF2B5EF4-FFF2-40B4-BE49-F238E27FC236}">
                  <a16:creationId xmlns:a16="http://schemas.microsoft.com/office/drawing/2014/main" id="{61617024-69D2-F94F-1297-0D5F1E233E5F}"/>
                </a:ext>
              </a:extLst>
            </p:cNvPr>
            <p:cNvPicPr/>
            <p:nvPr/>
          </p:nvPicPr>
          <p:blipFill>
            <a:blip r:embed="rId4" cstate="print"/>
            <a:stretch>
              <a:fillRect/>
            </a:stretch>
          </p:blipFill>
          <p:spPr>
            <a:xfrm>
              <a:off x="313943" y="5564123"/>
              <a:ext cx="2025395" cy="911351"/>
            </a:xfrm>
            <a:prstGeom prst="rect">
              <a:avLst/>
            </a:prstGeom>
          </p:spPr>
        </p:pic>
      </p:grpSp>
      <p:sp>
        <p:nvSpPr>
          <p:cNvPr id="8" name="object 8">
            <a:extLst>
              <a:ext uri="{FF2B5EF4-FFF2-40B4-BE49-F238E27FC236}">
                <a16:creationId xmlns:a16="http://schemas.microsoft.com/office/drawing/2014/main" id="{8C0E251A-9645-6687-76D4-85DDEADD99C9}"/>
              </a:ext>
            </a:extLst>
          </p:cNvPr>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object 9">
            <a:extLst>
              <a:ext uri="{FF2B5EF4-FFF2-40B4-BE49-F238E27FC236}">
                <a16:creationId xmlns:a16="http://schemas.microsoft.com/office/drawing/2014/main" id="{0555335B-BEFD-BE26-F900-876B104F744F}"/>
              </a:ext>
            </a:extLst>
          </p:cNvPr>
          <p:cNvSpPr txBox="1">
            <a:spLocks noGrp="1"/>
          </p:cNvSpPr>
          <p:nvPr>
            <p:ph type="title"/>
          </p:nvPr>
        </p:nvSpPr>
        <p:spPr>
          <a:xfrm>
            <a:off x="1431090" y="1934279"/>
            <a:ext cx="8844280" cy="763671"/>
          </a:xfrm>
          <a:prstGeom prst="rect">
            <a:avLst/>
          </a:prstGeom>
        </p:spPr>
        <p:txBody>
          <a:bodyPr vert="horz" wrap="square" lIns="0" tIns="95885" rIns="0" bIns="0" rtlCol="0">
            <a:spAutoFit/>
          </a:bodyPr>
          <a:lstStyle/>
          <a:p>
            <a:pPr marL="12700" marR="38100">
              <a:lnSpc>
                <a:spcPts val="5180"/>
              </a:lnSpc>
              <a:spcBef>
                <a:spcPts val="755"/>
              </a:spcBef>
            </a:pPr>
            <a:r>
              <a:rPr lang="en-US" sz="4800" dirty="0">
                <a:latin typeface="Arial"/>
                <a:cs typeface="Arial"/>
              </a:rPr>
              <a:t>Anderson Hospital</a:t>
            </a:r>
            <a:endParaRPr sz="4800" dirty="0">
              <a:latin typeface="Arial"/>
              <a:cs typeface="Arial"/>
            </a:endParaRPr>
          </a:p>
        </p:txBody>
      </p:sp>
      <p:sp>
        <p:nvSpPr>
          <p:cNvPr id="10" name="object 10">
            <a:extLst>
              <a:ext uri="{FF2B5EF4-FFF2-40B4-BE49-F238E27FC236}">
                <a16:creationId xmlns:a16="http://schemas.microsoft.com/office/drawing/2014/main" id="{F93B6F2A-4623-2994-1D13-A64CF676E33B}"/>
              </a:ext>
            </a:extLst>
          </p:cNvPr>
          <p:cNvSpPr txBox="1"/>
          <p:nvPr/>
        </p:nvSpPr>
        <p:spPr>
          <a:xfrm>
            <a:off x="11915647" y="6430200"/>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23</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36765387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94FCD3-7780-4294-9548-CC00D5F90793}"/>
              </a:ext>
            </a:extLst>
          </p:cNvPr>
          <p:cNvSpPr>
            <a:spLocks noGrp="1"/>
          </p:cNvSpPr>
          <p:nvPr>
            <p:ph type="ctrTitle"/>
          </p:nvPr>
        </p:nvSpPr>
        <p:spPr/>
        <p:txBody>
          <a:bodyPr>
            <a:normAutofit/>
          </a:bodyPr>
          <a:lstStyle/>
          <a:p>
            <a:r>
              <a:rPr lang="en-US" dirty="0"/>
              <a:t>Anderson Hospital’s</a:t>
            </a:r>
            <a:br>
              <a:rPr lang="en-US" dirty="0"/>
            </a:br>
            <a:r>
              <a:rPr lang="en-US" dirty="0"/>
              <a:t>Pavilion for Women	</a:t>
            </a:r>
          </a:p>
        </p:txBody>
      </p:sp>
      <p:sp>
        <p:nvSpPr>
          <p:cNvPr id="3" name="Subtitle 2">
            <a:extLst>
              <a:ext uri="{FF2B5EF4-FFF2-40B4-BE49-F238E27FC236}">
                <a16:creationId xmlns:a16="http://schemas.microsoft.com/office/drawing/2014/main" id="{182EF26D-10BF-425F-82CA-958CCAC36E8C}"/>
              </a:ext>
            </a:extLst>
          </p:cNvPr>
          <p:cNvSpPr>
            <a:spLocks noGrp="1"/>
          </p:cNvSpPr>
          <p:nvPr>
            <p:ph type="subTitle" idx="1"/>
          </p:nvPr>
        </p:nvSpPr>
        <p:spPr/>
        <p:txBody>
          <a:bodyPr/>
          <a:lstStyle/>
          <a:p>
            <a:r>
              <a:rPr lang="en-US" dirty="0"/>
              <a:t>ILPQC Perinatal Mental Health Initiative</a:t>
            </a:r>
          </a:p>
        </p:txBody>
      </p:sp>
    </p:spTree>
    <p:extLst>
      <p:ext uri="{BB962C8B-B14F-4D97-AF65-F5344CB8AC3E}">
        <p14:creationId xmlns:p14="http://schemas.microsoft.com/office/powerpoint/2010/main" val="35400044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03E308-06B0-4114-89F6-360718957DBC}"/>
              </a:ext>
            </a:extLst>
          </p:cNvPr>
          <p:cNvSpPr>
            <a:spLocks noGrp="1"/>
          </p:cNvSpPr>
          <p:nvPr>
            <p:ph type="title"/>
          </p:nvPr>
        </p:nvSpPr>
        <p:spPr/>
        <p:txBody>
          <a:bodyPr/>
          <a:lstStyle/>
          <a:p>
            <a:r>
              <a:rPr lang="en-US" dirty="0"/>
              <a:t>Pavilion Information	</a:t>
            </a:r>
          </a:p>
        </p:txBody>
      </p:sp>
      <p:sp>
        <p:nvSpPr>
          <p:cNvPr id="3" name="Content Placeholder 2">
            <a:extLst>
              <a:ext uri="{FF2B5EF4-FFF2-40B4-BE49-F238E27FC236}">
                <a16:creationId xmlns:a16="http://schemas.microsoft.com/office/drawing/2014/main" id="{8B5B1FE6-3C10-47B7-9D22-AF77549E8BBD}"/>
              </a:ext>
            </a:extLst>
          </p:cNvPr>
          <p:cNvSpPr>
            <a:spLocks noGrp="1"/>
          </p:cNvSpPr>
          <p:nvPr>
            <p:ph idx="1"/>
          </p:nvPr>
        </p:nvSpPr>
        <p:spPr>
          <a:xfrm>
            <a:off x="2589212" y="2133600"/>
            <a:ext cx="4390428" cy="945160"/>
          </a:xfrm>
        </p:spPr>
        <p:txBody>
          <a:bodyPr/>
          <a:lstStyle/>
          <a:p>
            <a:r>
              <a:rPr lang="en-US" dirty="0"/>
              <a:t>We are located in Maryville, Illinois.</a:t>
            </a:r>
          </a:p>
          <a:p>
            <a:r>
              <a:rPr lang="en-US" dirty="0"/>
              <a:t>We do 1000-1200 deliveries a year</a:t>
            </a:r>
          </a:p>
          <a:p>
            <a:pPr marL="0" indent="0">
              <a:buNone/>
            </a:pPr>
            <a:endParaRPr lang="en-US" dirty="0"/>
          </a:p>
        </p:txBody>
      </p:sp>
      <p:pic>
        <p:nvPicPr>
          <p:cNvPr id="5" name="Picture 4">
            <a:extLst>
              <a:ext uri="{FF2B5EF4-FFF2-40B4-BE49-F238E27FC236}">
                <a16:creationId xmlns:a16="http://schemas.microsoft.com/office/drawing/2014/main" id="{BDB5843F-ABC3-45FA-8CED-839876BEEBE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84103" y="3209926"/>
            <a:ext cx="4664279" cy="2812383"/>
          </a:xfrm>
          <a:prstGeom prst="rect">
            <a:avLst/>
          </a:prstGeom>
        </p:spPr>
      </p:pic>
    </p:spTree>
    <p:extLst>
      <p:ext uri="{BB962C8B-B14F-4D97-AF65-F5344CB8AC3E}">
        <p14:creationId xmlns:p14="http://schemas.microsoft.com/office/powerpoint/2010/main" val="55798036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1C0326-AC70-4B64-8748-A36F765E7B6B}"/>
              </a:ext>
            </a:extLst>
          </p:cNvPr>
          <p:cNvSpPr>
            <a:spLocks noGrp="1"/>
          </p:cNvSpPr>
          <p:nvPr>
            <p:ph type="title"/>
          </p:nvPr>
        </p:nvSpPr>
        <p:spPr/>
        <p:txBody>
          <a:bodyPr/>
          <a:lstStyle/>
          <a:p>
            <a:r>
              <a:rPr lang="en-US" dirty="0"/>
              <a:t>Implementation</a:t>
            </a:r>
          </a:p>
        </p:txBody>
      </p:sp>
      <p:sp>
        <p:nvSpPr>
          <p:cNvPr id="3" name="Content Placeholder 2">
            <a:extLst>
              <a:ext uri="{FF2B5EF4-FFF2-40B4-BE49-F238E27FC236}">
                <a16:creationId xmlns:a16="http://schemas.microsoft.com/office/drawing/2014/main" id="{BD3EFD7D-2A88-4BC4-B2D5-44E4D5FD4749}"/>
              </a:ext>
            </a:extLst>
          </p:cNvPr>
          <p:cNvSpPr>
            <a:spLocks noGrp="1"/>
          </p:cNvSpPr>
          <p:nvPr>
            <p:ph idx="1"/>
          </p:nvPr>
        </p:nvSpPr>
        <p:spPr/>
        <p:txBody>
          <a:bodyPr/>
          <a:lstStyle/>
          <a:p>
            <a:r>
              <a:rPr lang="en-US" dirty="0"/>
              <a:t>Created a PMH team including multidisciplinary team members</a:t>
            </a:r>
          </a:p>
          <a:p>
            <a:r>
              <a:rPr lang="en-US" dirty="0"/>
              <a:t>We are meeting every other month, with smaller team meeting in between</a:t>
            </a:r>
          </a:p>
          <a:p>
            <a:r>
              <a:rPr lang="en-US" dirty="0"/>
              <a:t>We have created task forces within the initiative itself that focuses on each of the six drivers. </a:t>
            </a:r>
          </a:p>
          <a:p>
            <a:r>
              <a:rPr lang="en-US" dirty="0"/>
              <a:t>Each of the task forces brainstormed in the first meeting to make a list of things that we can focus on in each area</a:t>
            </a:r>
          </a:p>
          <a:p>
            <a:r>
              <a:rPr lang="en-US" dirty="0"/>
              <a:t>We are addressing these specific ideas and working on each of them one at a time.</a:t>
            </a:r>
          </a:p>
          <a:p>
            <a:r>
              <a:rPr lang="en-US" dirty="0"/>
              <a:t>Recognizing language barriers, generational barriers, stigma of perinatal mental health</a:t>
            </a:r>
          </a:p>
        </p:txBody>
      </p:sp>
    </p:spTree>
    <p:extLst>
      <p:ext uri="{BB962C8B-B14F-4D97-AF65-F5344CB8AC3E}">
        <p14:creationId xmlns:p14="http://schemas.microsoft.com/office/powerpoint/2010/main" val="131962600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Shape 4198"/>
        <p:cNvGrpSpPr/>
        <p:nvPr/>
      </p:nvGrpSpPr>
      <p:grpSpPr>
        <a:xfrm>
          <a:off x="0" y="0"/>
          <a:ext cx="0" cy="0"/>
          <a:chOff x="0" y="0"/>
          <a:chExt cx="0" cy="0"/>
        </a:xfrm>
      </p:grpSpPr>
      <p:sp>
        <p:nvSpPr>
          <p:cNvPr id="4199" name="Google Shape;4199;p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DM Sans" pitchFamily="2" charset="77"/>
              <a:ea typeface="+mn-ea"/>
              <a:cs typeface="+mn-cs"/>
            </a:endParaRPr>
          </a:p>
        </p:txBody>
      </p:sp>
      <p:grpSp>
        <p:nvGrpSpPr>
          <p:cNvPr id="4200" name="Google Shape;4200;p4"/>
          <p:cNvGrpSpPr/>
          <p:nvPr/>
        </p:nvGrpSpPr>
        <p:grpSpPr>
          <a:xfrm>
            <a:off x="0" y="5019724"/>
            <a:ext cx="12192000" cy="1838895"/>
            <a:chOff x="0" y="5019724"/>
            <a:chExt cx="12192000" cy="1838895"/>
          </a:xfrm>
        </p:grpSpPr>
        <p:sp>
          <p:nvSpPr>
            <p:cNvPr id="4201" name="Google Shape;4201;p4"/>
            <p:cNvSpPr/>
            <p:nvPr/>
          </p:nvSpPr>
          <p:spPr>
            <a:xfrm>
              <a:off x="0" y="5095859"/>
              <a:ext cx="7115175" cy="1762760"/>
            </a:xfrm>
            <a:custGeom>
              <a:avLst/>
              <a:gdLst/>
              <a:ahLst/>
              <a:cxnLst/>
              <a:rect l="l" t="t" r="r" b="b"/>
              <a:pathLst>
                <a:path w="7115175" h="1762759" extrusionOk="0">
                  <a:moveTo>
                    <a:pt x="612604" y="79"/>
                  </a:moveTo>
                  <a:lnTo>
                    <a:pt x="558749" y="0"/>
                  </a:lnTo>
                  <a:lnTo>
                    <a:pt x="504757" y="343"/>
                  </a:lnTo>
                  <a:lnTo>
                    <a:pt x="450629" y="1113"/>
                  </a:lnTo>
                  <a:lnTo>
                    <a:pt x="396364" y="2315"/>
                  </a:lnTo>
                  <a:lnTo>
                    <a:pt x="341960" y="3952"/>
                  </a:lnTo>
                  <a:lnTo>
                    <a:pt x="293138" y="5835"/>
                  </a:lnTo>
                  <a:lnTo>
                    <a:pt x="244415" y="8110"/>
                  </a:lnTo>
                  <a:lnTo>
                    <a:pt x="195788" y="10784"/>
                  </a:lnTo>
                  <a:lnTo>
                    <a:pt x="147255" y="13859"/>
                  </a:lnTo>
                  <a:lnTo>
                    <a:pt x="98813" y="17341"/>
                  </a:lnTo>
                  <a:lnTo>
                    <a:pt x="50462" y="21234"/>
                  </a:lnTo>
                  <a:lnTo>
                    <a:pt x="0" y="25796"/>
                  </a:lnTo>
                  <a:lnTo>
                    <a:pt x="0" y="1762140"/>
                  </a:lnTo>
                  <a:lnTo>
                    <a:pt x="7115175" y="1762140"/>
                  </a:lnTo>
                  <a:lnTo>
                    <a:pt x="6704330" y="1640990"/>
                  </a:lnTo>
                  <a:lnTo>
                    <a:pt x="6611056" y="1611866"/>
                  </a:lnTo>
                  <a:lnTo>
                    <a:pt x="6471146" y="1567351"/>
                  </a:lnTo>
                  <a:lnTo>
                    <a:pt x="6331190" y="1521903"/>
                  </a:lnTo>
                  <a:lnTo>
                    <a:pt x="6191135" y="1475584"/>
                  </a:lnTo>
                  <a:lnTo>
                    <a:pt x="6004150" y="1412585"/>
                  </a:lnTo>
                  <a:lnTo>
                    <a:pt x="5769847" y="1332062"/>
                  </a:lnTo>
                  <a:lnTo>
                    <a:pt x="5487521" y="1233227"/>
                  </a:lnTo>
                  <a:lnTo>
                    <a:pt x="4288404" y="806749"/>
                  </a:lnTo>
                  <a:lnTo>
                    <a:pt x="3992903" y="703643"/>
                  </a:lnTo>
                  <a:lnTo>
                    <a:pt x="3743724" y="618298"/>
                  </a:lnTo>
                  <a:lnTo>
                    <a:pt x="3545715" y="551785"/>
                  </a:lnTo>
                  <a:lnTo>
                    <a:pt x="3451294" y="520764"/>
                  </a:lnTo>
                  <a:lnTo>
                    <a:pt x="3356611" y="490258"/>
                  </a:lnTo>
                  <a:lnTo>
                    <a:pt x="3261657" y="460304"/>
                  </a:lnTo>
                  <a:lnTo>
                    <a:pt x="3166423" y="430941"/>
                  </a:lnTo>
                  <a:lnTo>
                    <a:pt x="3070900" y="402207"/>
                  </a:lnTo>
                  <a:lnTo>
                    <a:pt x="2975079" y="374140"/>
                  </a:lnTo>
                  <a:lnTo>
                    <a:pt x="2878951" y="346778"/>
                  </a:lnTo>
                  <a:lnTo>
                    <a:pt x="2782506" y="320160"/>
                  </a:lnTo>
                  <a:lnTo>
                    <a:pt x="2685737" y="294324"/>
                  </a:lnTo>
                  <a:lnTo>
                    <a:pt x="2588633" y="269308"/>
                  </a:lnTo>
                  <a:lnTo>
                    <a:pt x="2491186" y="245151"/>
                  </a:lnTo>
                  <a:lnTo>
                    <a:pt x="2393387" y="221889"/>
                  </a:lnTo>
                  <a:lnTo>
                    <a:pt x="2295227" y="199563"/>
                  </a:lnTo>
                  <a:lnTo>
                    <a:pt x="2246009" y="188762"/>
                  </a:lnTo>
                  <a:lnTo>
                    <a:pt x="2196697" y="178209"/>
                  </a:lnTo>
                  <a:lnTo>
                    <a:pt x="2147290" y="167909"/>
                  </a:lnTo>
                  <a:lnTo>
                    <a:pt x="2097787" y="157866"/>
                  </a:lnTo>
                  <a:lnTo>
                    <a:pt x="2048188" y="148086"/>
                  </a:lnTo>
                  <a:lnTo>
                    <a:pt x="1998490" y="138573"/>
                  </a:lnTo>
                  <a:lnTo>
                    <a:pt x="1948692" y="129332"/>
                  </a:lnTo>
                  <a:lnTo>
                    <a:pt x="1898795" y="120368"/>
                  </a:lnTo>
                  <a:lnTo>
                    <a:pt x="1848796" y="111684"/>
                  </a:lnTo>
                  <a:lnTo>
                    <a:pt x="1798694" y="103288"/>
                  </a:lnTo>
                  <a:lnTo>
                    <a:pt x="1748488" y="95182"/>
                  </a:lnTo>
                  <a:lnTo>
                    <a:pt x="1698178" y="87372"/>
                  </a:lnTo>
                  <a:lnTo>
                    <a:pt x="1647761" y="79862"/>
                  </a:lnTo>
                  <a:lnTo>
                    <a:pt x="1597238" y="72658"/>
                  </a:lnTo>
                  <a:lnTo>
                    <a:pt x="1546606" y="65763"/>
                  </a:lnTo>
                  <a:lnTo>
                    <a:pt x="1495864" y="59184"/>
                  </a:lnTo>
                  <a:lnTo>
                    <a:pt x="1445012" y="52924"/>
                  </a:lnTo>
                  <a:lnTo>
                    <a:pt x="1394049" y="46989"/>
                  </a:lnTo>
                  <a:lnTo>
                    <a:pt x="1342972" y="41383"/>
                  </a:lnTo>
                  <a:lnTo>
                    <a:pt x="1291782" y="36111"/>
                  </a:lnTo>
                  <a:lnTo>
                    <a:pt x="1240477" y="31178"/>
                  </a:lnTo>
                  <a:lnTo>
                    <a:pt x="1189055" y="26588"/>
                  </a:lnTo>
                  <a:lnTo>
                    <a:pt x="1137516" y="22346"/>
                  </a:lnTo>
                  <a:lnTo>
                    <a:pt x="1085859" y="18458"/>
                  </a:lnTo>
                  <a:lnTo>
                    <a:pt x="1034082" y="14927"/>
                  </a:lnTo>
                  <a:lnTo>
                    <a:pt x="982185" y="11759"/>
                  </a:lnTo>
                  <a:lnTo>
                    <a:pt x="930166" y="8959"/>
                  </a:lnTo>
                  <a:lnTo>
                    <a:pt x="878024" y="6530"/>
                  </a:lnTo>
                  <a:lnTo>
                    <a:pt x="825757" y="4479"/>
                  </a:lnTo>
                  <a:lnTo>
                    <a:pt x="773366" y="2809"/>
                  </a:lnTo>
                  <a:lnTo>
                    <a:pt x="719912" y="1489"/>
                  </a:lnTo>
                  <a:lnTo>
                    <a:pt x="666325" y="577"/>
                  </a:lnTo>
                  <a:lnTo>
                    <a:pt x="612604" y="79"/>
                  </a:lnTo>
                  <a:close/>
                </a:path>
              </a:pathLst>
            </a:custGeom>
            <a:solidFill>
              <a:srgbClr val="FFFFFF"/>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DM Sans" pitchFamily="2" charset="77"/>
                <a:ea typeface="+mn-ea"/>
                <a:cs typeface="+mn-cs"/>
              </a:endParaRPr>
            </a:p>
          </p:txBody>
        </p:sp>
        <p:pic>
          <p:nvPicPr>
            <p:cNvPr id="4202" name="Google Shape;4202;p4"/>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0" y="5041899"/>
              <a:ext cx="12192000" cy="1816100"/>
            </a:xfrm>
            <a:prstGeom prst="rect">
              <a:avLst/>
            </a:prstGeom>
            <a:noFill/>
            <a:ln>
              <a:noFill/>
            </a:ln>
          </p:spPr>
        </p:pic>
        <p:sp>
          <p:nvSpPr>
            <p:cNvPr id="4203" name="Google Shape;4203;p4"/>
            <p:cNvSpPr/>
            <p:nvPr/>
          </p:nvSpPr>
          <p:spPr>
            <a:xfrm>
              <a:off x="0" y="5019724"/>
              <a:ext cx="12192000" cy="1838325"/>
            </a:xfrm>
            <a:custGeom>
              <a:avLst/>
              <a:gdLst/>
              <a:ahLst/>
              <a:cxnLst/>
              <a:rect l="l" t="t" r="r" b="b"/>
              <a:pathLst>
                <a:path w="12192000" h="1838325" extrusionOk="0">
                  <a:moveTo>
                    <a:pt x="682693" y="0"/>
                  </a:moveTo>
                  <a:lnTo>
                    <a:pt x="631977" y="203"/>
                  </a:lnTo>
                  <a:lnTo>
                    <a:pt x="584149" y="711"/>
                  </a:lnTo>
                  <a:lnTo>
                    <a:pt x="536385" y="1596"/>
                  </a:lnTo>
                  <a:lnTo>
                    <a:pt x="488688" y="2855"/>
                  </a:lnTo>
                  <a:lnTo>
                    <a:pt x="441056" y="4484"/>
                  </a:lnTo>
                  <a:lnTo>
                    <a:pt x="393493" y="6480"/>
                  </a:lnTo>
                  <a:lnTo>
                    <a:pt x="345998" y="8839"/>
                  </a:lnTo>
                  <a:lnTo>
                    <a:pt x="0" y="38176"/>
                  </a:lnTo>
                  <a:lnTo>
                    <a:pt x="0" y="105613"/>
                  </a:lnTo>
                  <a:lnTo>
                    <a:pt x="50435" y="101051"/>
                  </a:lnTo>
                  <a:lnTo>
                    <a:pt x="98760" y="97161"/>
                  </a:lnTo>
                  <a:lnTo>
                    <a:pt x="147174" y="93686"/>
                  </a:lnTo>
                  <a:lnTo>
                    <a:pt x="195680" y="90624"/>
                  </a:lnTo>
                  <a:lnTo>
                    <a:pt x="244279" y="87974"/>
                  </a:lnTo>
                  <a:lnTo>
                    <a:pt x="292975" y="85732"/>
                  </a:lnTo>
                  <a:lnTo>
                    <a:pt x="341769" y="83896"/>
                  </a:lnTo>
                  <a:lnTo>
                    <a:pt x="394500" y="82301"/>
                  </a:lnTo>
                  <a:lnTo>
                    <a:pt x="447100" y="81115"/>
                  </a:lnTo>
                  <a:lnTo>
                    <a:pt x="499570" y="80333"/>
                  </a:lnTo>
                  <a:lnTo>
                    <a:pt x="551912" y="79951"/>
                  </a:lnTo>
                  <a:lnTo>
                    <a:pt x="604125" y="79965"/>
                  </a:lnTo>
                  <a:lnTo>
                    <a:pt x="656212" y="80369"/>
                  </a:lnTo>
                  <a:lnTo>
                    <a:pt x="708174" y="81159"/>
                  </a:lnTo>
                  <a:lnTo>
                    <a:pt x="760011" y="82330"/>
                  </a:lnTo>
                  <a:lnTo>
                    <a:pt x="811724" y="83878"/>
                  </a:lnTo>
                  <a:lnTo>
                    <a:pt x="863316" y="85799"/>
                  </a:lnTo>
                  <a:lnTo>
                    <a:pt x="914786" y="88087"/>
                  </a:lnTo>
                  <a:lnTo>
                    <a:pt x="966136" y="90738"/>
                  </a:lnTo>
                  <a:lnTo>
                    <a:pt x="1017368" y="93748"/>
                  </a:lnTo>
                  <a:lnTo>
                    <a:pt x="1068481" y="97112"/>
                  </a:lnTo>
                  <a:lnTo>
                    <a:pt x="1119477" y="100826"/>
                  </a:lnTo>
                  <a:lnTo>
                    <a:pt x="1170358" y="104884"/>
                  </a:lnTo>
                  <a:lnTo>
                    <a:pt x="1221124" y="109282"/>
                  </a:lnTo>
                  <a:lnTo>
                    <a:pt x="1271777" y="114016"/>
                  </a:lnTo>
                  <a:lnTo>
                    <a:pt x="1322317" y="119081"/>
                  </a:lnTo>
                  <a:lnTo>
                    <a:pt x="1372746" y="124473"/>
                  </a:lnTo>
                  <a:lnTo>
                    <a:pt x="1423064" y="130186"/>
                  </a:lnTo>
                  <a:lnTo>
                    <a:pt x="1473274" y="136217"/>
                  </a:lnTo>
                  <a:lnTo>
                    <a:pt x="1523375" y="142560"/>
                  </a:lnTo>
                  <a:lnTo>
                    <a:pt x="1573369" y="149212"/>
                  </a:lnTo>
                  <a:lnTo>
                    <a:pt x="1623258" y="156167"/>
                  </a:lnTo>
                  <a:lnTo>
                    <a:pt x="1673041" y="163421"/>
                  </a:lnTo>
                  <a:lnTo>
                    <a:pt x="1722721" y="170970"/>
                  </a:lnTo>
                  <a:lnTo>
                    <a:pt x="1772298" y="178808"/>
                  </a:lnTo>
                  <a:lnTo>
                    <a:pt x="1821774" y="186932"/>
                  </a:lnTo>
                  <a:lnTo>
                    <a:pt x="1871149" y="195336"/>
                  </a:lnTo>
                  <a:lnTo>
                    <a:pt x="1920424" y="204016"/>
                  </a:lnTo>
                  <a:lnTo>
                    <a:pt x="1969602" y="212968"/>
                  </a:lnTo>
                  <a:lnTo>
                    <a:pt x="2018682" y="222187"/>
                  </a:lnTo>
                  <a:lnTo>
                    <a:pt x="2067666" y="231668"/>
                  </a:lnTo>
                  <a:lnTo>
                    <a:pt x="2116555" y="241407"/>
                  </a:lnTo>
                  <a:lnTo>
                    <a:pt x="2165350" y="251399"/>
                  </a:lnTo>
                  <a:lnTo>
                    <a:pt x="2214052" y="261639"/>
                  </a:lnTo>
                  <a:lnTo>
                    <a:pt x="2262663" y="272124"/>
                  </a:lnTo>
                  <a:lnTo>
                    <a:pt x="2359613" y="293806"/>
                  </a:lnTo>
                  <a:lnTo>
                    <a:pt x="2456209" y="316410"/>
                  </a:lnTo>
                  <a:lnTo>
                    <a:pt x="2552460" y="339898"/>
                  </a:lnTo>
                  <a:lnTo>
                    <a:pt x="2648374" y="364234"/>
                  </a:lnTo>
                  <a:lnTo>
                    <a:pt x="2743961" y="389381"/>
                  </a:lnTo>
                  <a:lnTo>
                    <a:pt x="2839228" y="415302"/>
                  </a:lnTo>
                  <a:lnTo>
                    <a:pt x="2934185" y="441961"/>
                  </a:lnTo>
                  <a:lnTo>
                    <a:pt x="3028841" y="469321"/>
                  </a:lnTo>
                  <a:lnTo>
                    <a:pt x="3123203" y="497346"/>
                  </a:lnTo>
                  <a:lnTo>
                    <a:pt x="3217281" y="525998"/>
                  </a:lnTo>
                  <a:lnTo>
                    <a:pt x="3311083" y="555241"/>
                  </a:lnTo>
                  <a:lnTo>
                    <a:pt x="3404619" y="585039"/>
                  </a:lnTo>
                  <a:lnTo>
                    <a:pt x="3497896" y="615354"/>
                  </a:lnTo>
                  <a:lnTo>
                    <a:pt x="3590925" y="646151"/>
                  </a:lnTo>
                  <a:lnTo>
                    <a:pt x="3791765" y="713839"/>
                  </a:lnTo>
                  <a:lnTo>
                    <a:pt x="4040248" y="799137"/>
                  </a:lnTo>
                  <a:lnTo>
                    <a:pt x="4334983" y="902103"/>
                  </a:lnTo>
                  <a:lnTo>
                    <a:pt x="5625855" y="1360072"/>
                  </a:lnTo>
                  <a:lnTo>
                    <a:pt x="5907361" y="1457546"/>
                  </a:lnTo>
                  <a:lnTo>
                    <a:pt x="6094434" y="1521066"/>
                  </a:lnTo>
                  <a:lnTo>
                    <a:pt x="6281174" y="1583235"/>
                  </a:lnTo>
                  <a:lnTo>
                    <a:pt x="6421086" y="1628884"/>
                  </a:lnTo>
                  <a:lnTo>
                    <a:pt x="6560935" y="1673621"/>
                  </a:lnTo>
                  <a:lnTo>
                    <a:pt x="6700774" y="1717382"/>
                  </a:lnTo>
                  <a:lnTo>
                    <a:pt x="7111365" y="1838274"/>
                  </a:lnTo>
                  <a:lnTo>
                    <a:pt x="12192000" y="1838274"/>
                  </a:lnTo>
                  <a:lnTo>
                    <a:pt x="12192000" y="1009003"/>
                  </a:lnTo>
                  <a:lnTo>
                    <a:pt x="12147974" y="1028041"/>
                  </a:lnTo>
                  <a:lnTo>
                    <a:pt x="12103691" y="1046752"/>
                  </a:lnTo>
                  <a:lnTo>
                    <a:pt x="12059157" y="1065136"/>
                  </a:lnTo>
                  <a:lnTo>
                    <a:pt x="12014376" y="1083194"/>
                  </a:lnTo>
                  <a:lnTo>
                    <a:pt x="11969352" y="1100926"/>
                  </a:lnTo>
                  <a:lnTo>
                    <a:pt x="11924092" y="1118334"/>
                  </a:lnTo>
                  <a:lnTo>
                    <a:pt x="11878600" y="1135416"/>
                  </a:lnTo>
                  <a:lnTo>
                    <a:pt x="11832881" y="1152175"/>
                  </a:lnTo>
                  <a:lnTo>
                    <a:pt x="11786940" y="1168610"/>
                  </a:lnTo>
                  <a:lnTo>
                    <a:pt x="11740782" y="1184722"/>
                  </a:lnTo>
                  <a:lnTo>
                    <a:pt x="11694411" y="1200512"/>
                  </a:lnTo>
                  <a:lnTo>
                    <a:pt x="11647834" y="1215980"/>
                  </a:lnTo>
                  <a:lnTo>
                    <a:pt x="11601055" y="1231126"/>
                  </a:lnTo>
                  <a:lnTo>
                    <a:pt x="11554079" y="1245952"/>
                  </a:lnTo>
                  <a:lnTo>
                    <a:pt x="11506910" y="1260457"/>
                  </a:lnTo>
                  <a:lnTo>
                    <a:pt x="11459555" y="1274642"/>
                  </a:lnTo>
                  <a:lnTo>
                    <a:pt x="11412017" y="1288509"/>
                  </a:lnTo>
                  <a:lnTo>
                    <a:pt x="11364303" y="1302056"/>
                  </a:lnTo>
                  <a:lnTo>
                    <a:pt x="11316416" y="1315285"/>
                  </a:lnTo>
                  <a:lnTo>
                    <a:pt x="11268362" y="1328197"/>
                  </a:lnTo>
                  <a:lnTo>
                    <a:pt x="11220147" y="1340792"/>
                  </a:lnTo>
                  <a:lnTo>
                    <a:pt x="11171774" y="1353070"/>
                  </a:lnTo>
                  <a:lnTo>
                    <a:pt x="11123248" y="1365031"/>
                  </a:lnTo>
                  <a:lnTo>
                    <a:pt x="11074576" y="1376678"/>
                  </a:lnTo>
                  <a:lnTo>
                    <a:pt x="11025762" y="1388009"/>
                  </a:lnTo>
                  <a:lnTo>
                    <a:pt x="10976810" y="1399026"/>
                  </a:lnTo>
                  <a:lnTo>
                    <a:pt x="10927726" y="1409729"/>
                  </a:lnTo>
                  <a:lnTo>
                    <a:pt x="10878515" y="1420119"/>
                  </a:lnTo>
                  <a:lnTo>
                    <a:pt x="10829182" y="1430195"/>
                  </a:lnTo>
                  <a:lnTo>
                    <a:pt x="10779731" y="1439960"/>
                  </a:lnTo>
                  <a:lnTo>
                    <a:pt x="10730169" y="1449413"/>
                  </a:lnTo>
                  <a:lnTo>
                    <a:pt x="10680499" y="1458554"/>
                  </a:lnTo>
                  <a:lnTo>
                    <a:pt x="10630726" y="1467385"/>
                  </a:lnTo>
                  <a:lnTo>
                    <a:pt x="10580857" y="1475905"/>
                  </a:lnTo>
                  <a:lnTo>
                    <a:pt x="10530895" y="1484116"/>
                  </a:lnTo>
                  <a:lnTo>
                    <a:pt x="10480846" y="1492017"/>
                  </a:lnTo>
                  <a:lnTo>
                    <a:pt x="10430715" y="1499610"/>
                  </a:lnTo>
                  <a:lnTo>
                    <a:pt x="10380506" y="1506895"/>
                  </a:lnTo>
                  <a:lnTo>
                    <a:pt x="10330225" y="1513873"/>
                  </a:lnTo>
                  <a:lnTo>
                    <a:pt x="10279877" y="1520543"/>
                  </a:lnTo>
                  <a:lnTo>
                    <a:pt x="10229466" y="1526907"/>
                  </a:lnTo>
                  <a:lnTo>
                    <a:pt x="10178998" y="1532965"/>
                  </a:lnTo>
                  <a:lnTo>
                    <a:pt x="10128478" y="1538718"/>
                  </a:lnTo>
                  <a:lnTo>
                    <a:pt x="10077910" y="1544166"/>
                  </a:lnTo>
                  <a:lnTo>
                    <a:pt x="10027300" y="1549309"/>
                  </a:lnTo>
                  <a:lnTo>
                    <a:pt x="9976653" y="1554149"/>
                  </a:lnTo>
                  <a:lnTo>
                    <a:pt x="9925973" y="1558685"/>
                  </a:lnTo>
                  <a:lnTo>
                    <a:pt x="9875266" y="1562919"/>
                  </a:lnTo>
                  <a:lnTo>
                    <a:pt x="9824536" y="1566851"/>
                  </a:lnTo>
                  <a:lnTo>
                    <a:pt x="9773789" y="1570480"/>
                  </a:lnTo>
                  <a:lnTo>
                    <a:pt x="9723029" y="1573809"/>
                  </a:lnTo>
                  <a:lnTo>
                    <a:pt x="9672262" y="1576837"/>
                  </a:lnTo>
                  <a:lnTo>
                    <a:pt x="9621493" y="1579565"/>
                  </a:lnTo>
                  <a:lnTo>
                    <a:pt x="9570726" y="1581994"/>
                  </a:lnTo>
                  <a:lnTo>
                    <a:pt x="9519966" y="1584123"/>
                  </a:lnTo>
                  <a:lnTo>
                    <a:pt x="9469219" y="1585954"/>
                  </a:lnTo>
                  <a:lnTo>
                    <a:pt x="9418490" y="1587487"/>
                  </a:lnTo>
                  <a:lnTo>
                    <a:pt x="9367782" y="1588723"/>
                  </a:lnTo>
                  <a:lnTo>
                    <a:pt x="9317103" y="1589661"/>
                  </a:lnTo>
                  <a:lnTo>
                    <a:pt x="9266456" y="1590304"/>
                  </a:lnTo>
                  <a:lnTo>
                    <a:pt x="9215846" y="1590650"/>
                  </a:lnTo>
                  <a:lnTo>
                    <a:pt x="9165279" y="1590702"/>
                  </a:lnTo>
                  <a:lnTo>
                    <a:pt x="9114759" y="1590458"/>
                  </a:lnTo>
                  <a:lnTo>
                    <a:pt x="9064291" y="1589921"/>
                  </a:lnTo>
                  <a:lnTo>
                    <a:pt x="9013881" y="1589089"/>
                  </a:lnTo>
                  <a:lnTo>
                    <a:pt x="8963534" y="1587965"/>
                  </a:lnTo>
                  <a:lnTo>
                    <a:pt x="8913253" y="1586548"/>
                  </a:lnTo>
                  <a:lnTo>
                    <a:pt x="8863046" y="1584839"/>
                  </a:lnTo>
                  <a:lnTo>
                    <a:pt x="8812915" y="1582838"/>
                  </a:lnTo>
                  <a:lnTo>
                    <a:pt x="8762867" y="1580546"/>
                  </a:lnTo>
                  <a:lnTo>
                    <a:pt x="8712906" y="1577964"/>
                  </a:lnTo>
                  <a:lnTo>
                    <a:pt x="8663037" y="1575092"/>
                  </a:lnTo>
                  <a:lnTo>
                    <a:pt x="8613266" y="1571930"/>
                  </a:lnTo>
                  <a:lnTo>
                    <a:pt x="8563597" y="1568480"/>
                  </a:lnTo>
                  <a:lnTo>
                    <a:pt x="8514035" y="1564741"/>
                  </a:lnTo>
                  <a:lnTo>
                    <a:pt x="8464586" y="1560714"/>
                  </a:lnTo>
                  <a:lnTo>
                    <a:pt x="8415254" y="1556401"/>
                  </a:lnTo>
                  <a:lnTo>
                    <a:pt x="8366044" y="1551800"/>
                  </a:lnTo>
                  <a:lnTo>
                    <a:pt x="8316961" y="1546913"/>
                  </a:lnTo>
                  <a:lnTo>
                    <a:pt x="8268011" y="1541740"/>
                  </a:lnTo>
                  <a:lnTo>
                    <a:pt x="8219198" y="1536283"/>
                  </a:lnTo>
                  <a:lnTo>
                    <a:pt x="8170527" y="1530540"/>
                  </a:lnTo>
                  <a:lnTo>
                    <a:pt x="8122003" y="1524514"/>
                  </a:lnTo>
                  <a:lnTo>
                    <a:pt x="8073632" y="1518204"/>
                  </a:lnTo>
                  <a:lnTo>
                    <a:pt x="8025417" y="1511611"/>
                  </a:lnTo>
                  <a:lnTo>
                    <a:pt x="7977365" y="1504736"/>
                  </a:lnTo>
                  <a:lnTo>
                    <a:pt x="7929480" y="1497578"/>
                  </a:lnTo>
                  <a:lnTo>
                    <a:pt x="7881767" y="1490139"/>
                  </a:lnTo>
                  <a:lnTo>
                    <a:pt x="7834231" y="1482420"/>
                  </a:lnTo>
                  <a:lnTo>
                    <a:pt x="7786878" y="1474419"/>
                  </a:lnTo>
                  <a:lnTo>
                    <a:pt x="7738102" y="1465911"/>
                  </a:lnTo>
                  <a:lnTo>
                    <a:pt x="7640468" y="1448268"/>
                  </a:lnTo>
                  <a:lnTo>
                    <a:pt x="7542730" y="1429817"/>
                  </a:lnTo>
                  <a:lnTo>
                    <a:pt x="7444891" y="1410588"/>
                  </a:lnTo>
                  <a:lnTo>
                    <a:pt x="7346956" y="1390615"/>
                  </a:lnTo>
                  <a:lnTo>
                    <a:pt x="7248928" y="1369929"/>
                  </a:lnTo>
                  <a:lnTo>
                    <a:pt x="7150812" y="1348563"/>
                  </a:lnTo>
                  <a:lnTo>
                    <a:pt x="7052613" y="1326549"/>
                  </a:lnTo>
                  <a:lnTo>
                    <a:pt x="6954334" y="1303918"/>
                  </a:lnTo>
                  <a:lnTo>
                    <a:pt x="6855980" y="1280704"/>
                  </a:lnTo>
                  <a:lnTo>
                    <a:pt x="6757555" y="1256937"/>
                  </a:lnTo>
                  <a:lnTo>
                    <a:pt x="6609794" y="1220322"/>
                  </a:lnTo>
                  <a:lnTo>
                    <a:pt x="6461898" y="1182646"/>
                  </a:lnTo>
                  <a:lnTo>
                    <a:pt x="6313880" y="1144018"/>
                  </a:lnTo>
                  <a:lnTo>
                    <a:pt x="6116360" y="1091217"/>
                  </a:lnTo>
                  <a:lnTo>
                    <a:pt x="5918684" y="1037173"/>
                  </a:lnTo>
                  <a:lnTo>
                    <a:pt x="5671422" y="968259"/>
                  </a:lnTo>
                  <a:lnTo>
                    <a:pt x="4632356" y="673291"/>
                  </a:lnTo>
                  <a:lnTo>
                    <a:pt x="4335773" y="590842"/>
                  </a:lnTo>
                  <a:lnTo>
                    <a:pt x="4138233" y="537158"/>
                  </a:lnTo>
                  <a:lnTo>
                    <a:pt x="3940879" y="484797"/>
                  </a:lnTo>
                  <a:lnTo>
                    <a:pt x="3793006" y="446551"/>
                  </a:lnTo>
                  <a:lnTo>
                    <a:pt x="3645271" y="409303"/>
                  </a:lnTo>
                  <a:lnTo>
                    <a:pt x="3497689" y="373160"/>
                  </a:lnTo>
                  <a:lnTo>
                    <a:pt x="3399392" y="349734"/>
                  </a:lnTo>
                  <a:lnTo>
                    <a:pt x="3301174" y="326879"/>
                  </a:lnTo>
                  <a:lnTo>
                    <a:pt x="3203039" y="304628"/>
                  </a:lnTo>
                  <a:lnTo>
                    <a:pt x="3104991" y="283014"/>
                  </a:lnTo>
                  <a:lnTo>
                    <a:pt x="3007034" y="262067"/>
                  </a:lnTo>
                  <a:lnTo>
                    <a:pt x="2909172" y="241822"/>
                  </a:lnTo>
                  <a:lnTo>
                    <a:pt x="2811410" y="222308"/>
                  </a:lnTo>
                  <a:lnTo>
                    <a:pt x="2713753" y="203560"/>
                  </a:lnTo>
                  <a:lnTo>
                    <a:pt x="2616204" y="185608"/>
                  </a:lnTo>
                  <a:lnTo>
                    <a:pt x="2518767" y="168485"/>
                  </a:lnTo>
                  <a:lnTo>
                    <a:pt x="2421447" y="152222"/>
                  </a:lnTo>
                  <a:lnTo>
                    <a:pt x="2324248" y="136853"/>
                  </a:lnTo>
                  <a:lnTo>
                    <a:pt x="2227175" y="122410"/>
                  </a:lnTo>
                  <a:lnTo>
                    <a:pt x="2130231" y="108923"/>
                  </a:lnTo>
                  <a:lnTo>
                    <a:pt x="2033421" y="96426"/>
                  </a:lnTo>
                  <a:lnTo>
                    <a:pt x="1936750" y="84950"/>
                  </a:lnTo>
                  <a:lnTo>
                    <a:pt x="1888467" y="79606"/>
                  </a:lnTo>
                  <a:lnTo>
                    <a:pt x="1840221" y="74528"/>
                  </a:lnTo>
                  <a:lnTo>
                    <a:pt x="1792011" y="69722"/>
                  </a:lnTo>
                  <a:lnTo>
                    <a:pt x="1743838" y="65192"/>
                  </a:lnTo>
                  <a:lnTo>
                    <a:pt x="1695704" y="60941"/>
                  </a:lnTo>
                  <a:lnTo>
                    <a:pt x="1647607" y="56974"/>
                  </a:lnTo>
                  <a:lnTo>
                    <a:pt x="1599549" y="53294"/>
                  </a:lnTo>
                  <a:lnTo>
                    <a:pt x="1551531" y="49905"/>
                  </a:lnTo>
                  <a:lnTo>
                    <a:pt x="1503553" y="46812"/>
                  </a:lnTo>
                  <a:lnTo>
                    <a:pt x="1451758" y="41342"/>
                  </a:lnTo>
                  <a:lnTo>
                    <a:pt x="1400026" y="36186"/>
                  </a:lnTo>
                  <a:lnTo>
                    <a:pt x="1348357" y="31349"/>
                  </a:lnTo>
                  <a:lnTo>
                    <a:pt x="1296752" y="26837"/>
                  </a:lnTo>
                  <a:lnTo>
                    <a:pt x="1245210" y="22655"/>
                  </a:lnTo>
                  <a:lnTo>
                    <a:pt x="1193734" y="18809"/>
                  </a:lnTo>
                  <a:lnTo>
                    <a:pt x="1142323" y="15303"/>
                  </a:lnTo>
                  <a:lnTo>
                    <a:pt x="1090978" y="12145"/>
                  </a:lnTo>
                  <a:lnTo>
                    <a:pt x="1039701" y="9338"/>
                  </a:lnTo>
                  <a:lnTo>
                    <a:pt x="988491" y="6888"/>
                  </a:lnTo>
                  <a:lnTo>
                    <a:pt x="937350" y="4801"/>
                  </a:lnTo>
                  <a:lnTo>
                    <a:pt x="886277" y="3083"/>
                  </a:lnTo>
                  <a:lnTo>
                    <a:pt x="835275" y="1738"/>
                  </a:lnTo>
                  <a:lnTo>
                    <a:pt x="784343" y="772"/>
                  </a:lnTo>
                  <a:lnTo>
                    <a:pt x="733482" y="191"/>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DM Sans" pitchFamily="2" charset="77"/>
                <a:ea typeface="+mn-ea"/>
                <a:cs typeface="+mn-cs"/>
              </a:endParaRPr>
            </a:p>
          </p:txBody>
        </p:sp>
        <p:pic>
          <p:nvPicPr>
            <p:cNvPr id="4204" name="Google Shape;4204;p4"/>
            <p:cNvPicPr preferRelativeResize="0"/>
            <p:nvPr/>
          </p:nvPicPr>
          <p:blipFill rotWithShape="1">
            <a:blip r:embed="rId4">
              <a:alphaModFix/>
            </a:blip>
            <a:srcRect/>
            <a:stretch/>
          </p:blipFill>
          <p:spPr>
            <a:xfrm>
              <a:off x="314325" y="5562599"/>
              <a:ext cx="2028825" cy="914400"/>
            </a:xfrm>
            <a:prstGeom prst="rect">
              <a:avLst/>
            </a:prstGeom>
            <a:noFill/>
            <a:ln>
              <a:noFill/>
            </a:ln>
          </p:spPr>
        </p:pic>
      </p:grpSp>
      <p:sp>
        <p:nvSpPr>
          <p:cNvPr id="4205" name="Google Shape;4205;p4"/>
          <p:cNvSpPr txBox="1">
            <a:spLocks noGrp="1"/>
          </p:cNvSpPr>
          <p:nvPr>
            <p:ph type="title"/>
          </p:nvPr>
        </p:nvSpPr>
        <p:spPr>
          <a:xfrm>
            <a:off x="980757" y="1942262"/>
            <a:ext cx="3574500" cy="567600"/>
          </a:xfrm>
          <a:prstGeom prst="rect">
            <a:avLst/>
          </a:prstGeom>
          <a:noFill/>
          <a:ln>
            <a:noFill/>
          </a:ln>
        </p:spPr>
        <p:txBody>
          <a:bodyPr spcFirstLastPara="1" wrap="square" lIns="0" tIns="13325" rIns="0" bIns="0" anchor="t" anchorCtr="0">
            <a:spAutoFit/>
          </a:bodyPr>
          <a:lstStyle/>
          <a:p>
            <a:pPr marL="12700" lvl="0" indent="0" algn="l" rtl="0">
              <a:lnSpc>
                <a:spcPct val="100000"/>
              </a:lnSpc>
              <a:spcBef>
                <a:spcPts val="0"/>
              </a:spcBef>
              <a:spcAft>
                <a:spcPts val="0"/>
              </a:spcAft>
              <a:buNone/>
            </a:pPr>
            <a:r>
              <a:rPr lang="en-US" sz="3600" b="1" dirty="0">
                <a:solidFill>
                  <a:schemeClr val="accent1"/>
                </a:solidFill>
                <a:latin typeface="DM Sans"/>
                <a:ea typeface="DM Sans"/>
                <a:cs typeface="DM Sans"/>
                <a:sym typeface="DM Sans"/>
              </a:rPr>
              <a:t>Attendance Poll</a:t>
            </a:r>
            <a:endParaRPr sz="3600" b="1" dirty="0">
              <a:solidFill>
                <a:schemeClr val="accent1"/>
              </a:solidFill>
              <a:latin typeface="DM Sans"/>
              <a:ea typeface="DM Sans"/>
              <a:cs typeface="DM Sans"/>
              <a:sym typeface="DM Sans"/>
            </a:endParaRPr>
          </a:p>
        </p:txBody>
      </p:sp>
      <p:sp>
        <p:nvSpPr>
          <p:cNvPr id="4206" name="Google Shape;4206;p4"/>
          <p:cNvSpPr txBox="1"/>
          <p:nvPr/>
        </p:nvSpPr>
        <p:spPr>
          <a:xfrm>
            <a:off x="12003658" y="6434454"/>
            <a:ext cx="118110" cy="197490"/>
          </a:xfrm>
          <a:prstGeom prst="rect">
            <a:avLst/>
          </a:prstGeom>
          <a:noFill/>
          <a:ln>
            <a:noFill/>
          </a:ln>
        </p:spPr>
        <p:txBody>
          <a:bodyPr spcFirstLastPara="1" wrap="square" lIns="0" tIns="12700" rIns="0" bIns="0" anchor="t" anchorCtr="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919396"/>
                </a:solidFill>
                <a:effectLst/>
                <a:uLnTx/>
                <a:uFillTx/>
                <a:latin typeface="DM Sans" pitchFamily="2" charset="77"/>
                <a:ea typeface="+mn-ea"/>
                <a:cs typeface="+mn-cs"/>
                <a:sym typeface="Arial"/>
              </a:rPr>
              <a:t>4</a:t>
            </a:r>
            <a:endParaRPr kumimoji="0" sz="1200" b="0" i="0" u="none" strike="noStrike" kern="1200" cap="none" spc="0" normalizeH="0" baseline="0" noProof="0">
              <a:ln>
                <a:noFill/>
              </a:ln>
              <a:solidFill>
                <a:prstClr val="black"/>
              </a:solidFill>
              <a:effectLst/>
              <a:uLnTx/>
              <a:uFillTx/>
              <a:latin typeface="DM Sans" pitchFamily="2" charset="77"/>
              <a:ea typeface="+mn-ea"/>
              <a:cs typeface="+mn-cs"/>
              <a:sym typeface="Arial"/>
            </a:endParaRPr>
          </a:p>
        </p:txBody>
      </p:sp>
      <p:sp>
        <p:nvSpPr>
          <p:cNvPr id="4207" name="Google Shape;4207;p4"/>
          <p:cNvSpPr txBox="1"/>
          <p:nvPr/>
        </p:nvSpPr>
        <p:spPr>
          <a:xfrm>
            <a:off x="78739" y="6434454"/>
            <a:ext cx="2623820" cy="197490"/>
          </a:xfrm>
          <a:prstGeom prst="rect">
            <a:avLst/>
          </a:prstGeom>
          <a:noFill/>
          <a:ln>
            <a:noFill/>
          </a:ln>
        </p:spPr>
        <p:txBody>
          <a:bodyPr spcFirstLastPara="1" wrap="square" lIns="0" tIns="12700" rIns="0" bIns="0" anchor="t" anchorCtr="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919396"/>
                </a:solidFill>
                <a:effectLst/>
                <a:uLnTx/>
                <a:uFillTx/>
                <a:latin typeface="DM Sans" pitchFamily="2" charset="77"/>
                <a:ea typeface="+mn-ea"/>
                <a:cs typeface="+mn-cs"/>
                <a:sym typeface="Arial"/>
              </a:rPr>
              <a:t>Illinois Perinatal Quality Collaborative</a:t>
            </a:r>
            <a:endParaRPr kumimoji="0" sz="1200" b="0" i="0" u="none" strike="noStrike" kern="1200" cap="none" spc="0" normalizeH="0" baseline="0" noProof="0">
              <a:ln>
                <a:noFill/>
              </a:ln>
              <a:solidFill>
                <a:prstClr val="black"/>
              </a:solidFill>
              <a:effectLst/>
              <a:uLnTx/>
              <a:uFillTx/>
              <a:latin typeface="DM Sans" pitchFamily="2" charset="77"/>
              <a:ea typeface="+mn-ea"/>
              <a:cs typeface="+mn-cs"/>
              <a:sym typeface="Arial"/>
            </a:endParaRPr>
          </a:p>
        </p:txBody>
      </p:sp>
      <p:sp>
        <p:nvSpPr>
          <p:cNvPr id="4208" name="Google Shape;4208;p4"/>
          <p:cNvSpPr txBox="1"/>
          <p:nvPr/>
        </p:nvSpPr>
        <p:spPr>
          <a:xfrm>
            <a:off x="980757" y="3164157"/>
            <a:ext cx="9949200" cy="1008609"/>
          </a:xfrm>
          <a:prstGeom prst="rect">
            <a:avLst/>
          </a:prstGeom>
          <a:noFill/>
          <a:ln>
            <a:noFill/>
          </a:ln>
        </p:spPr>
        <p:txBody>
          <a:bodyPr spcFirstLastPara="1" wrap="square" lIns="0" tIns="15875" rIns="0" bIns="0" anchor="t" anchorCtr="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en-US" sz="2150" b="0" i="1" u="none" strike="noStrike" kern="1200" cap="none" spc="0" normalizeH="0" baseline="0" noProof="0" dirty="0">
                <a:ln>
                  <a:noFill/>
                </a:ln>
                <a:solidFill>
                  <a:srgbClr val="444B54"/>
                </a:solidFill>
                <a:effectLst/>
                <a:uLnTx/>
                <a:uFillTx/>
                <a:latin typeface="DM Sans"/>
                <a:ea typeface="DM Sans"/>
                <a:cs typeface="DM Sans"/>
                <a:sym typeface="DM Sans"/>
              </a:rPr>
              <a:t>Please fill out the poll so that we can track hospital team attendance for Perinatal Mental </a:t>
            </a:r>
            <a:r>
              <a:rPr lang="en-US" sz="2150" i="1" dirty="0">
                <a:solidFill>
                  <a:srgbClr val="444B54"/>
                </a:solidFill>
                <a:latin typeface="DM Sans"/>
                <a:ea typeface="DM Sans"/>
                <a:cs typeface="DM Sans"/>
                <a:sym typeface="DM Sans"/>
              </a:rPr>
              <a:t>Health </a:t>
            </a:r>
            <a:r>
              <a:rPr kumimoji="0" lang="en-US" sz="2150" b="0" i="1" u="none" strike="noStrike" kern="1200" cap="none" spc="0" normalizeH="0" baseline="0" noProof="0" dirty="0">
                <a:ln>
                  <a:noFill/>
                </a:ln>
                <a:solidFill>
                  <a:srgbClr val="444B54"/>
                </a:solidFill>
                <a:effectLst/>
                <a:uLnTx/>
                <a:uFillTx/>
                <a:latin typeface="DM Sans"/>
                <a:ea typeface="DM Sans"/>
                <a:cs typeface="DM Sans"/>
                <a:sym typeface="DM Sans"/>
              </a:rPr>
              <a:t>Webinars. If unable to complete poll, please email </a:t>
            </a:r>
            <a:r>
              <a:rPr lang="en-US" sz="2150" i="1" u="sng" dirty="0">
                <a:solidFill>
                  <a:srgbClr val="444B54"/>
                </a:solidFill>
                <a:latin typeface="DM Sans"/>
                <a:ea typeface="DM Sans"/>
                <a:cs typeface="DM Sans"/>
                <a:sym typeface="DM Sans"/>
              </a:rPr>
              <a:t>r</a:t>
            </a:r>
            <a:r>
              <a:rPr kumimoji="0" lang="en-US" sz="2150" b="0" i="1" u="sng" strike="noStrike" kern="1200" cap="none" spc="0" normalizeH="0" baseline="0" noProof="0" dirty="0">
                <a:ln>
                  <a:noFill/>
                </a:ln>
                <a:solidFill>
                  <a:srgbClr val="444B54"/>
                </a:solidFill>
                <a:effectLst/>
                <a:uLnTx/>
                <a:uFillTx/>
                <a:latin typeface="DM Sans"/>
                <a:ea typeface="DM Sans"/>
                <a:cs typeface="DM Sans"/>
                <a:sym typeface="DM Sans"/>
              </a:rPr>
              <a:t>ebecca.ainis@northwestern.edu</a:t>
            </a:r>
            <a:endParaRPr kumimoji="0" lang="en-US" sz="2150" b="0" i="0" u="sng" strike="noStrike" kern="1200" cap="none" spc="0" normalizeH="0" baseline="0" noProof="0" dirty="0">
              <a:ln>
                <a:noFill/>
              </a:ln>
              <a:solidFill>
                <a:prstClr val="black"/>
              </a:solidFill>
              <a:effectLst/>
              <a:uLnTx/>
              <a:uFillTx/>
              <a:latin typeface="DM Sans"/>
              <a:ea typeface="DM Sans"/>
              <a:cs typeface="DM Sans"/>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DB8150-AA65-40D3-8624-494C9FCF35DC}"/>
              </a:ext>
            </a:extLst>
          </p:cNvPr>
          <p:cNvSpPr>
            <a:spLocks noGrp="1"/>
          </p:cNvSpPr>
          <p:nvPr>
            <p:ph type="title"/>
          </p:nvPr>
        </p:nvSpPr>
        <p:spPr/>
        <p:txBody>
          <a:bodyPr/>
          <a:lstStyle/>
          <a:p>
            <a:r>
              <a:rPr lang="en-US" dirty="0"/>
              <a:t>What we are working on…</a:t>
            </a:r>
          </a:p>
        </p:txBody>
      </p:sp>
      <p:sp>
        <p:nvSpPr>
          <p:cNvPr id="3" name="Content Placeholder 2">
            <a:extLst>
              <a:ext uri="{FF2B5EF4-FFF2-40B4-BE49-F238E27FC236}">
                <a16:creationId xmlns:a16="http://schemas.microsoft.com/office/drawing/2014/main" id="{19E4EB6D-1281-42F1-8281-68F958C594B3}"/>
              </a:ext>
            </a:extLst>
          </p:cNvPr>
          <p:cNvSpPr>
            <a:spLocks noGrp="1"/>
          </p:cNvSpPr>
          <p:nvPr>
            <p:ph idx="1"/>
          </p:nvPr>
        </p:nvSpPr>
        <p:spPr/>
        <p:txBody>
          <a:bodyPr>
            <a:normAutofit fontScale="92500"/>
          </a:bodyPr>
          <a:lstStyle/>
          <a:p>
            <a:r>
              <a:rPr lang="en-US" dirty="0"/>
              <a:t>We are implementing our EPDS/SDoH screening starting on 11/3. We are utilizing paper for the patient to fill out in private. We all agree that this reduces the anxiety of the mother, and it also decreases the uncomfortableness of staff asking questions. The EPDS, SUD, and SDoH are all in one paper so that they can answer honestly and in their own time and also write anything else they want us to know.</a:t>
            </a:r>
          </a:p>
          <a:p>
            <a:r>
              <a:rPr lang="en-US" dirty="0"/>
              <a:t>The admitting labor RN will be the one entering the data into the computer. We will see how the workflow of this is overall in a few months. We are working with our Information Technology department to create reports to show how the flow is working and what our numbers are for positive screening.</a:t>
            </a:r>
          </a:p>
          <a:p>
            <a:r>
              <a:rPr lang="en-US" dirty="0"/>
              <a:t>The EPDS is set up so that Care Coordination and Physicians are notified. We can then focus on getting mother the assistance and resources they need. The EPDS anxiety subset will also score so that a notification is sent if warranted.</a:t>
            </a:r>
          </a:p>
        </p:txBody>
      </p:sp>
    </p:spTree>
    <p:extLst>
      <p:ext uri="{BB962C8B-B14F-4D97-AF65-F5344CB8AC3E}">
        <p14:creationId xmlns:p14="http://schemas.microsoft.com/office/powerpoint/2010/main" val="364504521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490147-E87A-4C81-81CE-469EDCE37DA5}"/>
              </a:ext>
            </a:extLst>
          </p:cNvPr>
          <p:cNvSpPr>
            <a:spLocks noGrp="1"/>
          </p:cNvSpPr>
          <p:nvPr>
            <p:ph type="title"/>
          </p:nvPr>
        </p:nvSpPr>
        <p:spPr/>
        <p:txBody>
          <a:bodyPr>
            <a:normAutofit fontScale="90000"/>
          </a:bodyPr>
          <a:lstStyle/>
          <a:p>
            <a:r>
              <a:rPr lang="en-US" dirty="0"/>
              <a:t>Other Aspects of PMH we are working on…</a:t>
            </a:r>
            <a:br>
              <a:rPr lang="en-US" dirty="0"/>
            </a:br>
            <a:endParaRPr lang="en-US" dirty="0"/>
          </a:p>
        </p:txBody>
      </p:sp>
      <p:sp>
        <p:nvSpPr>
          <p:cNvPr id="3" name="Content Placeholder 2">
            <a:extLst>
              <a:ext uri="{FF2B5EF4-FFF2-40B4-BE49-F238E27FC236}">
                <a16:creationId xmlns:a16="http://schemas.microsoft.com/office/drawing/2014/main" id="{E7FB0A82-4E56-4152-B55E-4499993C1286}"/>
              </a:ext>
            </a:extLst>
          </p:cNvPr>
          <p:cNvSpPr>
            <a:spLocks noGrp="1"/>
          </p:cNvSpPr>
          <p:nvPr>
            <p:ph idx="1"/>
          </p:nvPr>
        </p:nvSpPr>
        <p:spPr/>
        <p:txBody>
          <a:bodyPr>
            <a:normAutofit fontScale="85000" lnSpcReduction="20000"/>
          </a:bodyPr>
          <a:lstStyle/>
          <a:p>
            <a:r>
              <a:rPr lang="en-US" dirty="0"/>
              <a:t>Connected with several WIC offices and home care services for postpartum follow-up</a:t>
            </a:r>
          </a:p>
          <a:p>
            <a:r>
              <a:rPr lang="en-US" dirty="0"/>
              <a:t>We are working on, with the help of our parent partners, creating a means to follow up with our postpartum mothers after discharge. They return to our facility at 2-3 days after discharge for a follow-up visit for mom and baby. We are focusing on a follow-up at 1.5-2 weeks of postpartum discharge. One thing our parents and several team members brought up is the realization of generational communication. Gen Z and Millennials do not prefer to talk on the phone and be put “on the spot”. So we are working with IT to figure out a way to communicate with our patients via text, email, patient portal that focuses on encryption and protecting patient information.</a:t>
            </a:r>
          </a:p>
          <a:p>
            <a:r>
              <a:rPr lang="en-US" dirty="0"/>
              <a:t>Updating our resource binder to current information and including our mental health and doula updates. We are working on creating an easy way for the patients to access all of these with the ease of a QR code.</a:t>
            </a:r>
          </a:p>
          <a:p>
            <a:r>
              <a:rPr lang="en-US" dirty="0"/>
              <a:t>We are finalizing our DOPP policy so we will be able to offer Narcan to any mothers who screen positive or are going home with prescription Opioid.</a:t>
            </a:r>
          </a:p>
          <a:p>
            <a:r>
              <a:rPr lang="en-US" dirty="0"/>
              <a:t>We are finalizing our Doula policy. We plan to meet with a few area doulas to review and fine tune the policy before implementing in December</a:t>
            </a:r>
          </a:p>
          <a:p>
            <a:endParaRPr lang="en-US" dirty="0"/>
          </a:p>
          <a:p>
            <a:endParaRPr lang="en-US" dirty="0"/>
          </a:p>
        </p:txBody>
      </p:sp>
    </p:spTree>
    <p:extLst>
      <p:ext uri="{BB962C8B-B14F-4D97-AF65-F5344CB8AC3E}">
        <p14:creationId xmlns:p14="http://schemas.microsoft.com/office/powerpoint/2010/main" val="380055667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2BB4CB7-F683-4C42-BE79-729D7650258C}"/>
              </a:ext>
            </a:extLst>
          </p:cNvPr>
          <p:cNvSpPr txBox="1"/>
          <p:nvPr/>
        </p:nvSpPr>
        <p:spPr>
          <a:xfrm>
            <a:off x="1795244" y="1065402"/>
            <a:ext cx="6845417" cy="230832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entury Gothic" panose="020B0502020202020204"/>
                <a:ea typeface="+mn-ea"/>
                <a:cs typeface="+mn-cs"/>
              </a:rPr>
              <a:t>So, we are in the beginning stages of many of our drivers but we have been working diligently on the different phases to ensure that we get our patients the best care and the connection with resources that we can offer.</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entury Gothic" panose="020B0502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entury Gothic" panose="020B0502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entury Gothic" panose="020B0502020202020204"/>
                <a:ea typeface="+mn-ea"/>
                <a:cs typeface="+mn-cs"/>
              </a:rPr>
              <a:t>Any questions?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64007886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62EF53-7C4E-3E5A-072B-C7DB5BE3EEF6}"/>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FF0BAFFB-08EB-8B80-0EE2-A7519F50FA8A}"/>
              </a:ext>
            </a:extLst>
          </p:cNvPr>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 name="object 3">
            <a:extLst>
              <a:ext uri="{FF2B5EF4-FFF2-40B4-BE49-F238E27FC236}">
                <a16:creationId xmlns:a16="http://schemas.microsoft.com/office/drawing/2014/main" id="{DCB7854E-F3F7-A461-7699-A0DB0B845DB5}"/>
              </a:ext>
            </a:extLst>
          </p:cNvPr>
          <p:cNvGrpSpPr/>
          <p:nvPr/>
        </p:nvGrpSpPr>
        <p:grpSpPr>
          <a:xfrm>
            <a:off x="0" y="5020055"/>
            <a:ext cx="12192000" cy="1838325"/>
            <a:chOff x="0" y="5020055"/>
            <a:chExt cx="12192000" cy="1838325"/>
          </a:xfrm>
        </p:grpSpPr>
        <p:sp>
          <p:nvSpPr>
            <p:cNvPr id="4" name="object 4">
              <a:extLst>
                <a:ext uri="{FF2B5EF4-FFF2-40B4-BE49-F238E27FC236}">
                  <a16:creationId xmlns:a16="http://schemas.microsoft.com/office/drawing/2014/main" id="{89682E7A-877B-184A-61B9-0B11DBBFD491}"/>
                </a:ext>
              </a:extLst>
            </p:cNvPr>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object 5">
              <a:extLst>
                <a:ext uri="{FF2B5EF4-FFF2-40B4-BE49-F238E27FC236}">
                  <a16:creationId xmlns:a16="http://schemas.microsoft.com/office/drawing/2014/main" id="{A373E8B0-982A-0A73-4172-484F4B8C07C0}"/>
                </a:ext>
              </a:extLst>
            </p:cNvPr>
            <p:cNvPicPr/>
            <p:nvPr/>
          </p:nvPicPr>
          <p:blipFill>
            <a:blip r:embed="rId3" cstate="print"/>
            <a:stretch>
              <a:fillRect/>
            </a:stretch>
          </p:blipFill>
          <p:spPr>
            <a:xfrm>
              <a:off x="0" y="5041899"/>
              <a:ext cx="12192000" cy="1816100"/>
            </a:xfrm>
            <a:prstGeom prst="rect">
              <a:avLst/>
            </a:prstGeom>
          </p:spPr>
        </p:pic>
        <p:sp>
          <p:nvSpPr>
            <p:cNvPr id="6" name="object 6">
              <a:extLst>
                <a:ext uri="{FF2B5EF4-FFF2-40B4-BE49-F238E27FC236}">
                  <a16:creationId xmlns:a16="http://schemas.microsoft.com/office/drawing/2014/main" id="{095FE943-A490-89FC-55F2-90161D15B115}"/>
                </a:ext>
              </a:extLst>
            </p:cNvPr>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object 7">
              <a:extLst>
                <a:ext uri="{FF2B5EF4-FFF2-40B4-BE49-F238E27FC236}">
                  <a16:creationId xmlns:a16="http://schemas.microsoft.com/office/drawing/2014/main" id="{D15E5916-1AB6-1F04-4BCF-4C293D2828AF}"/>
                </a:ext>
              </a:extLst>
            </p:cNvPr>
            <p:cNvPicPr/>
            <p:nvPr/>
          </p:nvPicPr>
          <p:blipFill>
            <a:blip r:embed="rId4" cstate="print"/>
            <a:stretch>
              <a:fillRect/>
            </a:stretch>
          </p:blipFill>
          <p:spPr>
            <a:xfrm>
              <a:off x="313943" y="5564123"/>
              <a:ext cx="2025395" cy="911351"/>
            </a:xfrm>
            <a:prstGeom prst="rect">
              <a:avLst/>
            </a:prstGeom>
          </p:spPr>
        </p:pic>
      </p:grpSp>
      <p:sp>
        <p:nvSpPr>
          <p:cNvPr id="8" name="object 8">
            <a:extLst>
              <a:ext uri="{FF2B5EF4-FFF2-40B4-BE49-F238E27FC236}">
                <a16:creationId xmlns:a16="http://schemas.microsoft.com/office/drawing/2014/main" id="{3868BEEA-50E4-58B3-AF99-D86B4893A040}"/>
              </a:ext>
            </a:extLst>
          </p:cNvPr>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object 9">
            <a:extLst>
              <a:ext uri="{FF2B5EF4-FFF2-40B4-BE49-F238E27FC236}">
                <a16:creationId xmlns:a16="http://schemas.microsoft.com/office/drawing/2014/main" id="{90E0CFD8-E4B0-A025-001C-92ED2266906B}"/>
              </a:ext>
            </a:extLst>
          </p:cNvPr>
          <p:cNvSpPr txBox="1">
            <a:spLocks noGrp="1"/>
          </p:cNvSpPr>
          <p:nvPr>
            <p:ph type="title"/>
          </p:nvPr>
        </p:nvSpPr>
        <p:spPr>
          <a:xfrm>
            <a:off x="1520189" y="1262188"/>
            <a:ext cx="8844280" cy="1430520"/>
          </a:xfrm>
          <a:prstGeom prst="rect">
            <a:avLst/>
          </a:prstGeom>
        </p:spPr>
        <p:txBody>
          <a:bodyPr vert="horz" wrap="square" lIns="0" tIns="95885" rIns="0" bIns="0" rtlCol="0">
            <a:spAutoFit/>
          </a:bodyPr>
          <a:lstStyle/>
          <a:p>
            <a:pPr marL="12700" marR="38100">
              <a:lnSpc>
                <a:spcPts val="5180"/>
              </a:lnSpc>
              <a:spcBef>
                <a:spcPts val="755"/>
              </a:spcBef>
            </a:pPr>
            <a:r>
              <a:rPr lang="en-US" sz="4800" dirty="0">
                <a:latin typeface="Arial"/>
                <a:cs typeface="Arial"/>
              </a:rPr>
              <a:t>UW Health </a:t>
            </a:r>
            <a:r>
              <a:rPr lang="en-US" sz="4800" dirty="0" err="1">
                <a:latin typeface="Arial"/>
                <a:cs typeface="Arial"/>
              </a:rPr>
              <a:t>SwedishAmerican</a:t>
            </a:r>
            <a:r>
              <a:rPr lang="en-US" sz="4800" dirty="0">
                <a:latin typeface="Arial"/>
                <a:cs typeface="Arial"/>
              </a:rPr>
              <a:t> Hospital</a:t>
            </a:r>
            <a:endParaRPr sz="4800" dirty="0">
              <a:latin typeface="Arial"/>
              <a:cs typeface="Arial"/>
            </a:endParaRPr>
          </a:p>
        </p:txBody>
      </p:sp>
      <p:sp>
        <p:nvSpPr>
          <p:cNvPr id="10" name="object 10">
            <a:extLst>
              <a:ext uri="{FF2B5EF4-FFF2-40B4-BE49-F238E27FC236}">
                <a16:creationId xmlns:a16="http://schemas.microsoft.com/office/drawing/2014/main" id="{234658B3-0FB2-84D8-4A2A-17D4FA5939BC}"/>
              </a:ext>
            </a:extLst>
          </p:cNvPr>
          <p:cNvSpPr txBox="1"/>
          <p:nvPr/>
        </p:nvSpPr>
        <p:spPr>
          <a:xfrm>
            <a:off x="11915647" y="6430200"/>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23</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251890944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HOSPITAL DEMOGRAPHICS</a:t>
            </a:r>
          </a:p>
        </p:txBody>
      </p:sp>
      <p:sp>
        <p:nvSpPr>
          <p:cNvPr id="3" name="Content Placeholder 2"/>
          <p:cNvSpPr>
            <a:spLocks noGrp="1"/>
          </p:cNvSpPr>
          <p:nvPr>
            <p:ph idx="1"/>
          </p:nvPr>
        </p:nvSpPr>
        <p:spPr>
          <a:xfrm>
            <a:off x="1232303" y="1347842"/>
            <a:ext cx="5464061" cy="4749642"/>
          </a:xfrm>
        </p:spPr>
        <p:txBody>
          <a:bodyPr>
            <a:normAutofit fontScale="47500" lnSpcReduction="20000"/>
          </a:bodyPr>
          <a:lstStyle/>
          <a:p>
            <a:r>
              <a:rPr lang="en-US" sz="4500" dirty="0"/>
              <a:t>UW Health Northern IL located in Rockford, IL</a:t>
            </a:r>
          </a:p>
          <a:p>
            <a:r>
              <a:rPr lang="en-US" sz="4500" dirty="0"/>
              <a:t>339-bed, full service, non-profit hospital </a:t>
            </a:r>
          </a:p>
          <a:p>
            <a:r>
              <a:rPr lang="en-US" sz="4500" dirty="0"/>
              <a:t>Serving the greater Rockford region, including 12 counties in northern IL and southern WI</a:t>
            </a:r>
          </a:p>
          <a:p>
            <a:r>
              <a:rPr lang="en-US" sz="4500" dirty="0"/>
              <a:t>Teaching hospital affiliated with the University of Illinois College of Medicine. </a:t>
            </a:r>
          </a:p>
          <a:p>
            <a:r>
              <a:rPr lang="en-US" sz="4500" dirty="0"/>
              <a:t>Level III- 32 bed NICU</a:t>
            </a:r>
          </a:p>
          <a:p>
            <a:r>
              <a:rPr lang="en-US" sz="4500" dirty="0"/>
              <a:t>Northwest Perinatal Center</a:t>
            </a:r>
          </a:p>
          <a:p>
            <a:r>
              <a:rPr lang="en-US" sz="4500" dirty="0"/>
              <a:t>Delivering approximately 2900 babies per year</a:t>
            </a:r>
          </a:p>
          <a:p>
            <a:r>
              <a:rPr lang="en-US" sz="4500" dirty="0"/>
              <a:t>Very diverse patient population with public aid as majority of our primary payor source</a:t>
            </a:r>
          </a:p>
        </p:txBody>
      </p:sp>
      <p:pic>
        <p:nvPicPr>
          <p:cNvPr id="4" name="Picture 3">
            <a:extLst>
              <a:ext uri="{FF2B5EF4-FFF2-40B4-BE49-F238E27FC236}">
                <a16:creationId xmlns:a16="http://schemas.microsoft.com/office/drawing/2014/main" id="{CF6FB702-E2A7-AA64-C368-8434E422B3A6}"/>
              </a:ext>
            </a:extLst>
          </p:cNvPr>
          <p:cNvPicPr>
            <a:picLocks noChangeAspect="1"/>
          </p:cNvPicPr>
          <p:nvPr/>
        </p:nvPicPr>
        <p:blipFill>
          <a:blip r:embed="rId2"/>
          <a:stretch>
            <a:fillRect/>
          </a:stretch>
        </p:blipFill>
        <p:spPr>
          <a:xfrm>
            <a:off x="6820632" y="905634"/>
            <a:ext cx="5096586" cy="5191850"/>
          </a:xfrm>
          <a:prstGeom prst="rect">
            <a:avLst/>
          </a:prstGeom>
        </p:spPr>
      </p:pic>
    </p:spTree>
    <p:extLst>
      <p:ext uri="{BB962C8B-B14F-4D97-AF65-F5344CB8AC3E}">
        <p14:creationId xmlns:p14="http://schemas.microsoft.com/office/powerpoint/2010/main" val="69217040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9CF56B-5860-6EAC-CAB1-482310251E15}"/>
              </a:ext>
            </a:extLst>
          </p:cNvPr>
          <p:cNvSpPr>
            <a:spLocks noGrp="1"/>
          </p:cNvSpPr>
          <p:nvPr>
            <p:ph idx="1"/>
          </p:nvPr>
        </p:nvSpPr>
        <p:spPr>
          <a:xfrm>
            <a:off x="1389321" y="1477151"/>
            <a:ext cx="9854317" cy="4699811"/>
          </a:xfrm>
        </p:spPr>
        <p:txBody>
          <a:bodyPr>
            <a:normAutofit/>
          </a:bodyPr>
          <a:lstStyle/>
          <a:p>
            <a:r>
              <a:rPr lang="en-US" dirty="0"/>
              <a:t>PMH Planning Committee</a:t>
            </a:r>
          </a:p>
          <a:p>
            <a:r>
              <a:rPr lang="en-US" dirty="0"/>
              <a:t>Wave 1 Hospital </a:t>
            </a:r>
          </a:p>
          <a:p>
            <a:r>
              <a:rPr lang="en-US" dirty="0"/>
              <a:t>Started engagement early on</a:t>
            </a:r>
          </a:p>
          <a:p>
            <a:pPr lvl="1"/>
            <a:r>
              <a:rPr lang="en-US" dirty="0"/>
              <a:t>Hosted PMH Kickoff luncheon in February</a:t>
            </a:r>
          </a:p>
          <a:p>
            <a:pPr lvl="2"/>
            <a:r>
              <a:rPr lang="en-US" dirty="0"/>
              <a:t>Included hospital leadership, staff, providers, patient partner, community partners (doulas, home visiting groups, health departments, APC, etc.)</a:t>
            </a:r>
          </a:p>
          <a:p>
            <a:pPr lvl="2"/>
            <a:r>
              <a:rPr lang="en-US" dirty="0"/>
              <a:t>Utilized feedback to assist with future meeting agendas</a:t>
            </a:r>
          </a:p>
          <a:p>
            <a:r>
              <a:rPr lang="en-US" dirty="0"/>
              <a:t>Began meeting monthly </a:t>
            </a:r>
          </a:p>
        </p:txBody>
      </p:sp>
      <p:sp>
        <p:nvSpPr>
          <p:cNvPr id="4" name="Slide Number Placeholder 3">
            <a:extLst>
              <a:ext uri="{FF2B5EF4-FFF2-40B4-BE49-F238E27FC236}">
                <a16:creationId xmlns:a16="http://schemas.microsoft.com/office/drawing/2014/main" id="{F66B3091-E2F6-A606-44EC-C9778E0D7CE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ACBB43-5C7B-084B-877B-5EF90931306D}" type="slidenum">
              <a:rPr kumimoji="0" lang="en-US" sz="1100" b="0" i="0" u="none" strike="noStrike" kern="1200" cap="none" spc="0" normalizeH="0" baseline="0" noProof="0" smtClean="0">
                <a:ln>
                  <a:noFill/>
                </a:ln>
                <a:solidFill>
                  <a:srgbClr val="055EBA"/>
                </a:solidFill>
                <a:effectLst/>
                <a:uLnTx/>
                <a:uFillTx/>
                <a:latin typeface="Metropolis"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100" b="0" i="0" u="none" strike="noStrike" kern="1200" cap="none" spc="0" normalizeH="0" baseline="0" noProof="0" dirty="0">
              <a:ln>
                <a:noFill/>
              </a:ln>
              <a:solidFill>
                <a:srgbClr val="055EBA"/>
              </a:solidFill>
              <a:effectLst/>
              <a:uLnTx/>
              <a:uFillTx/>
              <a:latin typeface="Metropolis" pitchFamily="2" charset="77"/>
              <a:ea typeface="+mn-ea"/>
              <a:cs typeface="+mn-cs"/>
            </a:endParaRPr>
          </a:p>
        </p:txBody>
      </p:sp>
      <p:sp>
        <p:nvSpPr>
          <p:cNvPr id="5" name="Title 1">
            <a:extLst>
              <a:ext uri="{FF2B5EF4-FFF2-40B4-BE49-F238E27FC236}">
                <a16:creationId xmlns:a16="http://schemas.microsoft.com/office/drawing/2014/main" id="{9B66D43F-29B7-2E4E-BE67-A4A828333E15}"/>
              </a:ext>
            </a:extLst>
          </p:cNvPr>
          <p:cNvSpPr>
            <a:spLocks noGrp="1"/>
          </p:cNvSpPr>
          <p:nvPr>
            <p:ph type="title"/>
          </p:nvPr>
        </p:nvSpPr>
        <p:spPr>
          <a:xfrm>
            <a:off x="1389063" y="681038"/>
            <a:ext cx="9855200" cy="616707"/>
          </a:xfrm>
        </p:spPr>
        <p:txBody>
          <a:bodyPr/>
          <a:lstStyle/>
          <a:p>
            <a:r>
              <a:rPr lang="en-US" sz="2800" dirty="0"/>
              <a:t>A look into our PMH journey:</a:t>
            </a:r>
          </a:p>
        </p:txBody>
      </p:sp>
    </p:spTree>
    <p:extLst>
      <p:ext uri="{BB962C8B-B14F-4D97-AF65-F5344CB8AC3E}">
        <p14:creationId xmlns:p14="http://schemas.microsoft.com/office/powerpoint/2010/main" val="342998340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FE4BDB-7444-0B9E-D936-79943E37790F}"/>
              </a:ext>
            </a:extLst>
          </p:cNvPr>
          <p:cNvSpPr>
            <a:spLocks noGrp="1"/>
          </p:cNvSpPr>
          <p:nvPr>
            <p:ph type="title"/>
          </p:nvPr>
        </p:nvSpPr>
        <p:spPr>
          <a:xfrm>
            <a:off x="1157467" y="600034"/>
            <a:ext cx="10163196" cy="465149"/>
          </a:xfrm>
        </p:spPr>
        <p:txBody>
          <a:bodyPr/>
          <a:lstStyle/>
          <a:p>
            <a:r>
              <a:rPr lang="en-US" sz="2400" dirty="0"/>
              <a:t>PMH Subcommittee Breakdown</a:t>
            </a:r>
          </a:p>
        </p:txBody>
      </p:sp>
      <p:sp>
        <p:nvSpPr>
          <p:cNvPr id="3" name="Content Placeholder 2">
            <a:extLst>
              <a:ext uri="{FF2B5EF4-FFF2-40B4-BE49-F238E27FC236}">
                <a16:creationId xmlns:a16="http://schemas.microsoft.com/office/drawing/2014/main" id="{53BFF33A-2AD4-3050-4B11-CE3060039C88}"/>
              </a:ext>
            </a:extLst>
          </p:cNvPr>
          <p:cNvSpPr>
            <a:spLocks noGrp="1"/>
          </p:cNvSpPr>
          <p:nvPr>
            <p:ph sz="half" idx="2"/>
          </p:nvPr>
        </p:nvSpPr>
        <p:spPr>
          <a:xfrm>
            <a:off x="6534543" y="2115064"/>
            <a:ext cx="5276639" cy="3677753"/>
          </a:xfrm>
        </p:spPr>
        <p:txBody>
          <a:bodyPr>
            <a:noAutofit/>
          </a:bodyPr>
          <a:lstStyle/>
          <a:p>
            <a:pPr>
              <a:lnSpc>
                <a:spcPct val="120000"/>
              </a:lnSpc>
              <a:spcAft>
                <a:spcPts val="0"/>
              </a:spcAft>
            </a:pPr>
            <a:r>
              <a:rPr lang="en-US" sz="2000" dirty="0"/>
              <a:t>Inpatient </a:t>
            </a:r>
          </a:p>
          <a:p>
            <a:pPr lvl="1">
              <a:lnSpc>
                <a:spcPct val="120000"/>
              </a:lnSpc>
              <a:spcBef>
                <a:spcPts val="0"/>
              </a:spcBef>
            </a:pPr>
            <a:r>
              <a:rPr lang="en-US" sz="1600" dirty="0"/>
              <a:t>Screening/Referral/Linkage</a:t>
            </a:r>
          </a:p>
          <a:p>
            <a:pPr lvl="1">
              <a:lnSpc>
                <a:spcPct val="120000"/>
              </a:lnSpc>
              <a:spcBef>
                <a:spcPts val="0"/>
              </a:spcBef>
            </a:pPr>
            <a:r>
              <a:rPr lang="en-US" sz="1600" dirty="0"/>
              <a:t>Hospital wide collaboration</a:t>
            </a:r>
          </a:p>
          <a:p>
            <a:pPr lvl="1">
              <a:lnSpc>
                <a:spcPct val="120000"/>
              </a:lnSpc>
              <a:spcBef>
                <a:spcPts val="0"/>
              </a:spcBef>
            </a:pPr>
            <a:r>
              <a:rPr lang="en-US" sz="1600" dirty="0"/>
              <a:t>Staff/Provider/patient education</a:t>
            </a:r>
          </a:p>
          <a:p>
            <a:pPr>
              <a:lnSpc>
                <a:spcPct val="120000"/>
              </a:lnSpc>
              <a:spcAft>
                <a:spcPts val="0"/>
              </a:spcAft>
            </a:pPr>
            <a:r>
              <a:rPr lang="en-US" sz="2000" dirty="0"/>
              <a:t>Outpatient</a:t>
            </a:r>
          </a:p>
          <a:p>
            <a:pPr lvl="1">
              <a:lnSpc>
                <a:spcPct val="120000"/>
              </a:lnSpc>
              <a:spcBef>
                <a:spcPts val="0"/>
              </a:spcBef>
            </a:pPr>
            <a:r>
              <a:rPr lang="en-US" sz="1600" dirty="0"/>
              <a:t>Screening/Referral/Linkage</a:t>
            </a:r>
          </a:p>
          <a:p>
            <a:pPr lvl="1">
              <a:lnSpc>
                <a:spcPct val="120000"/>
              </a:lnSpc>
              <a:spcBef>
                <a:spcPts val="0"/>
              </a:spcBef>
            </a:pPr>
            <a:r>
              <a:rPr lang="en-US" sz="1600" dirty="0"/>
              <a:t>Staff/Provider/patient education</a:t>
            </a:r>
          </a:p>
          <a:p>
            <a:pPr>
              <a:lnSpc>
                <a:spcPct val="120000"/>
              </a:lnSpc>
              <a:spcAft>
                <a:spcPts val="0"/>
              </a:spcAft>
            </a:pPr>
            <a:r>
              <a:rPr lang="en-US" sz="2000" dirty="0"/>
              <a:t>Community </a:t>
            </a:r>
          </a:p>
          <a:p>
            <a:pPr lvl="1">
              <a:lnSpc>
                <a:spcPct val="120000"/>
              </a:lnSpc>
              <a:spcBef>
                <a:spcPts val="0"/>
              </a:spcBef>
            </a:pPr>
            <a:r>
              <a:rPr lang="en-US" sz="1600" dirty="0"/>
              <a:t>Consolidating/standardizing PMH patient education</a:t>
            </a:r>
          </a:p>
          <a:p>
            <a:pPr lvl="1">
              <a:lnSpc>
                <a:spcPct val="120000"/>
              </a:lnSpc>
              <a:spcBef>
                <a:spcPts val="0"/>
              </a:spcBef>
            </a:pPr>
            <a:r>
              <a:rPr lang="en-US" sz="1600" dirty="0"/>
              <a:t>Awareness of PMH resources (local, regional, online, etc.)</a:t>
            </a:r>
          </a:p>
        </p:txBody>
      </p:sp>
      <p:sp>
        <p:nvSpPr>
          <p:cNvPr id="7" name="Content Placeholder 6">
            <a:extLst>
              <a:ext uri="{FF2B5EF4-FFF2-40B4-BE49-F238E27FC236}">
                <a16:creationId xmlns:a16="http://schemas.microsoft.com/office/drawing/2014/main" id="{1B6A6075-7331-2C3D-D3B9-F48EA2AE493D}"/>
              </a:ext>
            </a:extLst>
          </p:cNvPr>
          <p:cNvSpPr>
            <a:spLocks noGrp="1"/>
          </p:cNvSpPr>
          <p:nvPr>
            <p:ph sz="quarter" idx="4"/>
          </p:nvPr>
        </p:nvSpPr>
        <p:spPr>
          <a:xfrm>
            <a:off x="1157467" y="2211418"/>
            <a:ext cx="5160040" cy="3568895"/>
          </a:xfrm>
        </p:spPr>
        <p:txBody>
          <a:bodyPr>
            <a:normAutofit fontScale="70000" lnSpcReduction="20000"/>
          </a:bodyPr>
          <a:lstStyle/>
          <a:p>
            <a:pPr>
              <a:lnSpc>
                <a:spcPct val="120000"/>
              </a:lnSpc>
              <a:spcAft>
                <a:spcPts val="0"/>
              </a:spcAft>
              <a:buFont typeface="Courier New" panose="02070309020205020404" pitchFamily="49" charset="0"/>
              <a:buChar char="o"/>
            </a:pPr>
            <a:r>
              <a:rPr lang="en-US" sz="3200" dirty="0"/>
              <a:t>Recognized the need to break into subcommittees</a:t>
            </a:r>
          </a:p>
          <a:p>
            <a:pPr lvl="1">
              <a:lnSpc>
                <a:spcPct val="120000"/>
              </a:lnSpc>
              <a:spcBef>
                <a:spcPts val="0"/>
              </a:spcBef>
            </a:pPr>
            <a:r>
              <a:rPr lang="en-US" sz="2900" dirty="0"/>
              <a:t>Smaller, more effective groups </a:t>
            </a:r>
          </a:p>
          <a:p>
            <a:pPr lvl="1">
              <a:lnSpc>
                <a:spcPct val="120000"/>
              </a:lnSpc>
              <a:spcBef>
                <a:spcPts val="0"/>
              </a:spcBef>
            </a:pPr>
            <a:r>
              <a:rPr lang="en-US" sz="2900" dirty="0"/>
              <a:t>Narrowed the focus  </a:t>
            </a:r>
          </a:p>
          <a:p>
            <a:pPr>
              <a:spcAft>
                <a:spcPts val="0"/>
              </a:spcAft>
            </a:pPr>
            <a:r>
              <a:rPr lang="en-US" sz="3200" dirty="0"/>
              <a:t>2 co-leads for each group</a:t>
            </a:r>
          </a:p>
          <a:p>
            <a:pPr>
              <a:spcAft>
                <a:spcPts val="0"/>
              </a:spcAft>
            </a:pPr>
            <a:r>
              <a:rPr lang="en-US" sz="3200" dirty="0"/>
              <a:t>Monthly meetings</a:t>
            </a:r>
          </a:p>
          <a:p>
            <a:pPr>
              <a:spcAft>
                <a:spcPts val="0"/>
              </a:spcAft>
            </a:pPr>
            <a:r>
              <a:rPr lang="en-US" sz="3200" dirty="0"/>
              <a:t>Subcommittee co-leads report back to full committee each month</a:t>
            </a:r>
          </a:p>
          <a:p>
            <a:pPr>
              <a:spcAft>
                <a:spcPts val="0"/>
              </a:spcAft>
            </a:pPr>
            <a:r>
              <a:rPr lang="en-US" sz="3200" dirty="0"/>
              <a:t>Need for education subgroup </a:t>
            </a:r>
          </a:p>
          <a:p>
            <a:pPr lvl="1">
              <a:spcBef>
                <a:spcPts val="0"/>
              </a:spcBef>
            </a:pPr>
            <a:r>
              <a:rPr lang="en-US" sz="2900" dirty="0"/>
              <a:t>Initial focus will be on provider/staff education</a:t>
            </a:r>
          </a:p>
          <a:p>
            <a:endParaRPr lang="en-US" dirty="0"/>
          </a:p>
        </p:txBody>
      </p:sp>
      <p:sp>
        <p:nvSpPr>
          <p:cNvPr id="4" name="Slide Number Placeholder 3">
            <a:extLst>
              <a:ext uri="{FF2B5EF4-FFF2-40B4-BE49-F238E27FC236}">
                <a16:creationId xmlns:a16="http://schemas.microsoft.com/office/drawing/2014/main" id="{BB00355F-D23E-22E1-9AB9-D5DBDBE0851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ACBB43-5C7B-084B-877B-5EF90931306D}" type="slidenum">
              <a:rPr kumimoji="0" lang="en-US" sz="1100" b="0" i="0" u="none" strike="noStrike" kern="1200" cap="none" spc="0" normalizeH="0" baseline="0" noProof="0" smtClean="0">
                <a:ln>
                  <a:noFill/>
                </a:ln>
                <a:solidFill>
                  <a:srgbClr val="055EBA"/>
                </a:solidFill>
                <a:effectLst/>
                <a:uLnTx/>
                <a:uFillTx/>
                <a:latin typeface="Metropolis"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100" b="0" i="0" u="none" strike="noStrike" kern="1200" cap="none" spc="0" normalizeH="0" baseline="0" noProof="0" dirty="0">
              <a:ln>
                <a:noFill/>
              </a:ln>
              <a:solidFill>
                <a:srgbClr val="055EBA"/>
              </a:solidFill>
              <a:effectLst/>
              <a:uLnTx/>
              <a:uFillTx/>
              <a:latin typeface="Metropolis" pitchFamily="2" charset="77"/>
              <a:ea typeface="+mn-ea"/>
              <a:cs typeface="+mn-cs"/>
            </a:endParaRPr>
          </a:p>
        </p:txBody>
      </p:sp>
    </p:spTree>
    <p:extLst>
      <p:ext uri="{BB962C8B-B14F-4D97-AF65-F5344CB8AC3E}">
        <p14:creationId xmlns:p14="http://schemas.microsoft.com/office/powerpoint/2010/main" val="349739504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8AAFC8-CDE0-0E0A-7A33-78199B59C415}"/>
              </a:ext>
            </a:extLst>
          </p:cNvPr>
          <p:cNvSpPr>
            <a:spLocks noGrp="1"/>
          </p:cNvSpPr>
          <p:nvPr>
            <p:ph type="title"/>
          </p:nvPr>
        </p:nvSpPr>
        <p:spPr/>
        <p:txBody>
          <a:bodyPr/>
          <a:lstStyle/>
          <a:p>
            <a:r>
              <a:rPr lang="en-US" sz="2400" dirty="0"/>
              <a:t>Data Collection:</a:t>
            </a:r>
          </a:p>
        </p:txBody>
      </p:sp>
      <p:sp>
        <p:nvSpPr>
          <p:cNvPr id="3" name="Content Placeholder 2">
            <a:extLst>
              <a:ext uri="{FF2B5EF4-FFF2-40B4-BE49-F238E27FC236}">
                <a16:creationId xmlns:a16="http://schemas.microsoft.com/office/drawing/2014/main" id="{86582386-4F91-471A-AD08-B4F73F4E9F3D}"/>
              </a:ext>
            </a:extLst>
          </p:cNvPr>
          <p:cNvSpPr>
            <a:spLocks noGrp="1"/>
          </p:cNvSpPr>
          <p:nvPr>
            <p:ph idx="1"/>
          </p:nvPr>
        </p:nvSpPr>
        <p:spPr/>
        <p:txBody>
          <a:bodyPr>
            <a:normAutofit/>
          </a:bodyPr>
          <a:lstStyle/>
          <a:p>
            <a:r>
              <a:rPr lang="en-US" dirty="0"/>
              <a:t>Currently still in the trial-and-error phase </a:t>
            </a:r>
          </a:p>
          <a:p>
            <a:r>
              <a:rPr lang="en-US" dirty="0"/>
              <a:t>Utilizing Epic report </a:t>
            </a:r>
          </a:p>
          <a:p>
            <a:pPr lvl="1"/>
            <a:r>
              <a:rPr lang="en-US" dirty="0"/>
              <a:t>Still requires a decent amount of chart digging </a:t>
            </a:r>
          </a:p>
          <a:p>
            <a:r>
              <a:rPr lang="en-US" dirty="0"/>
              <a:t>Limitations for non-UW clinics</a:t>
            </a:r>
          </a:p>
          <a:p>
            <a:pPr lvl="1"/>
            <a:r>
              <a:rPr lang="en-US" dirty="0"/>
              <a:t>Problem list in Epic not always updated </a:t>
            </a:r>
          </a:p>
          <a:p>
            <a:pPr lvl="1"/>
            <a:r>
              <a:rPr lang="en-US" dirty="0"/>
              <a:t>Don’t have full access to prenatal notes, screenings, etc. </a:t>
            </a:r>
          </a:p>
          <a:p>
            <a:r>
              <a:rPr lang="en-US" dirty="0"/>
              <a:t>Recognition of documentation needs through data collection</a:t>
            </a:r>
          </a:p>
        </p:txBody>
      </p:sp>
      <p:sp>
        <p:nvSpPr>
          <p:cNvPr id="4" name="Slide Number Placeholder 3">
            <a:extLst>
              <a:ext uri="{FF2B5EF4-FFF2-40B4-BE49-F238E27FC236}">
                <a16:creationId xmlns:a16="http://schemas.microsoft.com/office/drawing/2014/main" id="{C3F6BF18-D7CF-4913-F58C-AB8EAC7324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ACBB43-5C7B-084B-877B-5EF90931306D}" type="slidenum">
              <a:rPr kumimoji="0" lang="en-US" sz="1100" b="0" i="0" u="none" strike="noStrike" kern="1200" cap="none" spc="0" normalizeH="0" baseline="0" noProof="0" smtClean="0">
                <a:ln>
                  <a:noFill/>
                </a:ln>
                <a:solidFill>
                  <a:srgbClr val="055EBA"/>
                </a:solidFill>
                <a:effectLst/>
                <a:uLnTx/>
                <a:uFillTx/>
                <a:latin typeface="Metropolis"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100" b="0" i="0" u="none" strike="noStrike" kern="1200" cap="none" spc="0" normalizeH="0" baseline="0" noProof="0" dirty="0">
              <a:ln>
                <a:noFill/>
              </a:ln>
              <a:solidFill>
                <a:srgbClr val="055EBA"/>
              </a:solidFill>
              <a:effectLst/>
              <a:uLnTx/>
              <a:uFillTx/>
              <a:latin typeface="Metropolis" pitchFamily="2" charset="77"/>
              <a:ea typeface="+mn-ea"/>
              <a:cs typeface="+mn-cs"/>
            </a:endParaRPr>
          </a:p>
        </p:txBody>
      </p:sp>
    </p:spTree>
    <p:extLst>
      <p:ext uri="{BB962C8B-B14F-4D97-AF65-F5344CB8AC3E}">
        <p14:creationId xmlns:p14="http://schemas.microsoft.com/office/powerpoint/2010/main" val="187106205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BB45FE-69D5-6CD2-D600-C4082929B7AB}"/>
              </a:ext>
            </a:extLst>
          </p:cNvPr>
          <p:cNvSpPr>
            <a:spLocks noGrp="1"/>
          </p:cNvSpPr>
          <p:nvPr>
            <p:ph type="title"/>
          </p:nvPr>
        </p:nvSpPr>
        <p:spPr>
          <a:xfrm>
            <a:off x="2351420" y="136507"/>
            <a:ext cx="7489159" cy="1679599"/>
          </a:xfrm>
        </p:spPr>
        <p:txBody>
          <a:bodyPr/>
          <a:lstStyle/>
          <a:p>
            <a:pPr algn="ctr"/>
            <a:r>
              <a:rPr lang="en-US" dirty="0"/>
              <a:t>Implementation Strategies</a:t>
            </a:r>
          </a:p>
        </p:txBody>
      </p:sp>
      <p:sp>
        <p:nvSpPr>
          <p:cNvPr id="4" name="Slide Number Placeholder 3">
            <a:extLst>
              <a:ext uri="{FF2B5EF4-FFF2-40B4-BE49-F238E27FC236}">
                <a16:creationId xmlns:a16="http://schemas.microsoft.com/office/drawing/2014/main" id="{ACA66E81-6D2E-FAC9-87EE-584F5D53583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ACBB43-5C7B-084B-877B-5EF90931306D}" type="slidenum">
              <a:rPr kumimoji="0" lang="en-US" sz="1100" b="0" i="0" u="none" strike="noStrike" kern="1200" cap="none" spc="0" normalizeH="0" baseline="0" noProof="0" smtClean="0">
                <a:ln>
                  <a:noFill/>
                </a:ln>
                <a:solidFill>
                  <a:srgbClr val="FFECE6"/>
                </a:solidFill>
                <a:effectLst/>
                <a:uLnTx/>
                <a:uFillTx/>
                <a:latin typeface="Metropolis"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dirty="0">
              <a:ln>
                <a:noFill/>
              </a:ln>
              <a:solidFill>
                <a:srgbClr val="FFECE6"/>
              </a:solidFill>
              <a:effectLst/>
              <a:uLnTx/>
              <a:uFillTx/>
              <a:latin typeface="Metropolis" pitchFamily="2" charset="77"/>
              <a:ea typeface="+mn-ea"/>
              <a:cs typeface="+mn-cs"/>
            </a:endParaRPr>
          </a:p>
        </p:txBody>
      </p:sp>
      <p:sp>
        <p:nvSpPr>
          <p:cNvPr id="16" name="Rectangle: Rounded Corners 15">
            <a:extLst>
              <a:ext uri="{FF2B5EF4-FFF2-40B4-BE49-F238E27FC236}">
                <a16:creationId xmlns:a16="http://schemas.microsoft.com/office/drawing/2014/main" id="{5D66E95E-D5C1-29A5-5EF1-207BED0FFE36}"/>
              </a:ext>
            </a:extLst>
          </p:cNvPr>
          <p:cNvSpPr/>
          <p:nvPr/>
        </p:nvSpPr>
        <p:spPr>
          <a:xfrm>
            <a:off x="155476" y="1995687"/>
            <a:ext cx="2346808" cy="101237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Invite EVERYONE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(then condense)</a:t>
            </a:r>
          </a:p>
        </p:txBody>
      </p:sp>
      <p:sp>
        <p:nvSpPr>
          <p:cNvPr id="18" name="Rectangle: Rounded Corners 17">
            <a:extLst>
              <a:ext uri="{FF2B5EF4-FFF2-40B4-BE49-F238E27FC236}">
                <a16:creationId xmlns:a16="http://schemas.microsoft.com/office/drawing/2014/main" id="{BA6A44EF-3B3C-60FC-4B05-261BB9A0C0A0}"/>
              </a:ext>
            </a:extLst>
          </p:cNvPr>
          <p:cNvSpPr/>
          <p:nvPr/>
        </p:nvSpPr>
        <p:spPr>
          <a:xfrm>
            <a:off x="3086337" y="1967665"/>
            <a:ext cx="2057296" cy="101237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Subcommittees</a:t>
            </a:r>
          </a:p>
        </p:txBody>
      </p:sp>
      <p:sp>
        <p:nvSpPr>
          <p:cNvPr id="19" name="Rectangle: Rounded Corners 18">
            <a:extLst>
              <a:ext uri="{FF2B5EF4-FFF2-40B4-BE49-F238E27FC236}">
                <a16:creationId xmlns:a16="http://schemas.microsoft.com/office/drawing/2014/main" id="{5B1ABF76-C14C-3B1A-5D26-76D38B757A9C}"/>
              </a:ext>
            </a:extLst>
          </p:cNvPr>
          <p:cNvSpPr/>
          <p:nvPr/>
        </p:nvSpPr>
        <p:spPr>
          <a:xfrm>
            <a:off x="2601071" y="5153597"/>
            <a:ext cx="2274496" cy="1162838"/>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Breaking down the data forms</a:t>
            </a:r>
          </a:p>
        </p:txBody>
      </p:sp>
      <p:sp>
        <p:nvSpPr>
          <p:cNvPr id="20" name="Rectangle: Rounded Corners 19">
            <a:extLst>
              <a:ext uri="{FF2B5EF4-FFF2-40B4-BE49-F238E27FC236}">
                <a16:creationId xmlns:a16="http://schemas.microsoft.com/office/drawing/2014/main" id="{B1F99602-EE30-74F8-EBFB-E1CC0346E96A}"/>
              </a:ext>
            </a:extLst>
          </p:cNvPr>
          <p:cNvSpPr/>
          <p:nvPr/>
        </p:nvSpPr>
        <p:spPr>
          <a:xfrm>
            <a:off x="2853059" y="3781691"/>
            <a:ext cx="1884773" cy="101237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Highlight 1-2 resources at a time</a:t>
            </a:r>
          </a:p>
        </p:txBody>
      </p:sp>
      <p:sp>
        <p:nvSpPr>
          <p:cNvPr id="21" name="Rectangle: Rounded Corners 20">
            <a:extLst>
              <a:ext uri="{FF2B5EF4-FFF2-40B4-BE49-F238E27FC236}">
                <a16:creationId xmlns:a16="http://schemas.microsoft.com/office/drawing/2014/main" id="{D46E3FD6-EFE6-A0DC-10CE-20733642132D}"/>
              </a:ext>
            </a:extLst>
          </p:cNvPr>
          <p:cNvSpPr/>
          <p:nvPr/>
        </p:nvSpPr>
        <p:spPr>
          <a:xfrm>
            <a:off x="368465" y="3790213"/>
            <a:ext cx="1884773" cy="101237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Don’t overwhelm, keep it simple</a:t>
            </a:r>
          </a:p>
        </p:txBody>
      </p:sp>
      <p:sp>
        <p:nvSpPr>
          <p:cNvPr id="22" name="Rectangle: Rounded Corners 21">
            <a:extLst>
              <a:ext uri="{FF2B5EF4-FFF2-40B4-BE49-F238E27FC236}">
                <a16:creationId xmlns:a16="http://schemas.microsoft.com/office/drawing/2014/main" id="{CE2ECC9C-30CE-8085-8E0D-27F856D57351}"/>
              </a:ext>
            </a:extLst>
          </p:cNvPr>
          <p:cNvSpPr/>
          <p:nvPr/>
        </p:nvSpPr>
        <p:spPr>
          <a:xfrm>
            <a:off x="5430846" y="5085966"/>
            <a:ext cx="2274496" cy="1298099"/>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Show your team(s) what is </a:t>
            </a:r>
            <a:r>
              <a:rPr kumimoji="0" lang="en-US" sz="1800" b="0" i="1" u="none" strike="noStrike" kern="1200" cap="none" spc="0" normalizeH="0" baseline="0" noProof="0" dirty="0">
                <a:ln>
                  <a:noFill/>
                </a:ln>
                <a:solidFill>
                  <a:srgbClr val="FFFFFF"/>
                </a:solidFill>
                <a:effectLst/>
                <a:uLnTx/>
                <a:uFillTx/>
                <a:latin typeface="Metropolis Light"/>
                <a:ea typeface="+mn-ea"/>
                <a:cs typeface="+mn-cs"/>
              </a:rPr>
              <a:t>actually </a:t>
            </a: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being asked</a:t>
            </a:r>
          </a:p>
        </p:txBody>
      </p:sp>
      <p:sp>
        <p:nvSpPr>
          <p:cNvPr id="23" name="Rectangle: Rounded Corners 22">
            <a:extLst>
              <a:ext uri="{FF2B5EF4-FFF2-40B4-BE49-F238E27FC236}">
                <a16:creationId xmlns:a16="http://schemas.microsoft.com/office/drawing/2014/main" id="{E3B48241-74EF-16A1-9121-E0C3C6E6FA69}"/>
              </a:ext>
            </a:extLst>
          </p:cNvPr>
          <p:cNvSpPr/>
          <p:nvPr/>
        </p:nvSpPr>
        <p:spPr>
          <a:xfrm>
            <a:off x="8410021" y="3445925"/>
            <a:ext cx="1884773" cy="101237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Take your time in getting it right</a:t>
            </a:r>
          </a:p>
        </p:txBody>
      </p:sp>
      <p:sp>
        <p:nvSpPr>
          <p:cNvPr id="24" name="Rectangle: Rounded Corners 23">
            <a:extLst>
              <a:ext uri="{FF2B5EF4-FFF2-40B4-BE49-F238E27FC236}">
                <a16:creationId xmlns:a16="http://schemas.microsoft.com/office/drawing/2014/main" id="{1D84C9FD-3761-D3EE-5649-2C3C4A242A44}"/>
              </a:ext>
            </a:extLst>
          </p:cNvPr>
          <p:cNvSpPr/>
          <p:nvPr/>
        </p:nvSpPr>
        <p:spPr>
          <a:xfrm>
            <a:off x="5964037" y="3445925"/>
            <a:ext cx="1884773" cy="101237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FFFFFF"/>
                </a:solidFill>
                <a:effectLst/>
                <a:uLnTx/>
                <a:uFillTx/>
                <a:latin typeface="Metropolis Light"/>
                <a:ea typeface="+mn-ea"/>
                <a:cs typeface="+mn-cs"/>
              </a:rPr>
              <a:t>Quality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Quickness</a:t>
            </a:r>
          </a:p>
        </p:txBody>
      </p:sp>
      <p:sp>
        <p:nvSpPr>
          <p:cNvPr id="25" name="Rectangle: Rounded Corners 24">
            <a:extLst>
              <a:ext uri="{FF2B5EF4-FFF2-40B4-BE49-F238E27FC236}">
                <a16:creationId xmlns:a16="http://schemas.microsoft.com/office/drawing/2014/main" id="{F0C4B35A-3439-0899-783F-F7A4CFD59838}"/>
              </a:ext>
            </a:extLst>
          </p:cNvPr>
          <p:cNvSpPr/>
          <p:nvPr/>
        </p:nvSpPr>
        <p:spPr>
          <a:xfrm>
            <a:off x="9422087" y="1833352"/>
            <a:ext cx="2188029" cy="1123038"/>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Take a breath, regroup, goal set, celebrate success </a:t>
            </a:r>
          </a:p>
        </p:txBody>
      </p:sp>
      <p:sp>
        <p:nvSpPr>
          <p:cNvPr id="26" name="Rectangle: Rounded Corners 25">
            <a:extLst>
              <a:ext uri="{FF2B5EF4-FFF2-40B4-BE49-F238E27FC236}">
                <a16:creationId xmlns:a16="http://schemas.microsoft.com/office/drawing/2014/main" id="{6B858106-37C4-8CB8-21D4-1AC0D9E538C6}"/>
              </a:ext>
            </a:extLst>
          </p:cNvPr>
          <p:cNvSpPr/>
          <p:nvPr/>
        </p:nvSpPr>
        <p:spPr>
          <a:xfrm>
            <a:off x="6825447" y="1849697"/>
            <a:ext cx="2057296" cy="1090349"/>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etropolis Light"/>
                <a:ea typeface="+mn-ea"/>
                <a:cs typeface="+mn-cs"/>
              </a:rPr>
              <a:t>Progress might feel slow and that’s okay!</a:t>
            </a:r>
          </a:p>
        </p:txBody>
      </p:sp>
      <p:sp>
        <p:nvSpPr>
          <p:cNvPr id="28" name="Arrow: Left-Right 27">
            <a:extLst>
              <a:ext uri="{FF2B5EF4-FFF2-40B4-BE49-F238E27FC236}">
                <a16:creationId xmlns:a16="http://schemas.microsoft.com/office/drawing/2014/main" id="{63243E23-F74E-B515-AD9E-F511026FCD75}"/>
              </a:ext>
            </a:extLst>
          </p:cNvPr>
          <p:cNvSpPr/>
          <p:nvPr/>
        </p:nvSpPr>
        <p:spPr>
          <a:xfrm>
            <a:off x="4744221" y="5543612"/>
            <a:ext cx="850629" cy="382808"/>
          </a:xfrm>
          <a:prstGeom prst="leftRightArrow">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etropolis Light"/>
              <a:ea typeface="+mn-ea"/>
              <a:cs typeface="+mn-cs"/>
            </a:endParaRPr>
          </a:p>
        </p:txBody>
      </p:sp>
      <p:sp>
        <p:nvSpPr>
          <p:cNvPr id="29" name="Arrow: Left-Right 28">
            <a:extLst>
              <a:ext uri="{FF2B5EF4-FFF2-40B4-BE49-F238E27FC236}">
                <a16:creationId xmlns:a16="http://schemas.microsoft.com/office/drawing/2014/main" id="{1D4C6003-3E47-36A3-B502-844658F55222}"/>
              </a:ext>
            </a:extLst>
          </p:cNvPr>
          <p:cNvSpPr/>
          <p:nvPr/>
        </p:nvSpPr>
        <p:spPr>
          <a:xfrm>
            <a:off x="2136744" y="4150488"/>
            <a:ext cx="850629" cy="382808"/>
          </a:xfrm>
          <a:prstGeom prst="leftRightArrow">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etropolis Light"/>
              <a:ea typeface="+mn-ea"/>
              <a:cs typeface="+mn-cs"/>
            </a:endParaRPr>
          </a:p>
        </p:txBody>
      </p:sp>
      <p:sp>
        <p:nvSpPr>
          <p:cNvPr id="30" name="Arrow: Left-Right 29">
            <a:extLst>
              <a:ext uri="{FF2B5EF4-FFF2-40B4-BE49-F238E27FC236}">
                <a16:creationId xmlns:a16="http://schemas.microsoft.com/office/drawing/2014/main" id="{927FB25C-6D07-D912-D9B0-88238E9B1D2E}"/>
              </a:ext>
            </a:extLst>
          </p:cNvPr>
          <p:cNvSpPr/>
          <p:nvPr/>
        </p:nvSpPr>
        <p:spPr>
          <a:xfrm>
            <a:off x="7704101" y="3738822"/>
            <a:ext cx="850629" cy="382808"/>
          </a:xfrm>
          <a:prstGeom prst="leftRightArrow">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etropolis Light"/>
              <a:ea typeface="+mn-ea"/>
              <a:cs typeface="+mn-cs"/>
            </a:endParaRPr>
          </a:p>
        </p:txBody>
      </p:sp>
      <p:sp>
        <p:nvSpPr>
          <p:cNvPr id="31" name="Arrow: Left-Right 30">
            <a:extLst>
              <a:ext uri="{FF2B5EF4-FFF2-40B4-BE49-F238E27FC236}">
                <a16:creationId xmlns:a16="http://schemas.microsoft.com/office/drawing/2014/main" id="{47EE948C-B57F-9F2D-73DC-1AFEC3E76321}"/>
              </a:ext>
            </a:extLst>
          </p:cNvPr>
          <p:cNvSpPr/>
          <p:nvPr/>
        </p:nvSpPr>
        <p:spPr>
          <a:xfrm>
            <a:off x="8747548" y="2203467"/>
            <a:ext cx="850629" cy="382808"/>
          </a:xfrm>
          <a:prstGeom prst="leftRightArrow">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etropolis Light"/>
              <a:ea typeface="+mn-ea"/>
              <a:cs typeface="+mn-cs"/>
            </a:endParaRPr>
          </a:p>
        </p:txBody>
      </p:sp>
      <p:sp>
        <p:nvSpPr>
          <p:cNvPr id="17" name="Arrow: Left-Right 16">
            <a:extLst>
              <a:ext uri="{FF2B5EF4-FFF2-40B4-BE49-F238E27FC236}">
                <a16:creationId xmlns:a16="http://schemas.microsoft.com/office/drawing/2014/main" id="{E61DC379-54CE-0667-4C1C-C6A5F73C52F2}"/>
              </a:ext>
            </a:extLst>
          </p:cNvPr>
          <p:cNvSpPr/>
          <p:nvPr/>
        </p:nvSpPr>
        <p:spPr>
          <a:xfrm>
            <a:off x="2370903" y="2324704"/>
            <a:ext cx="850629" cy="382808"/>
          </a:xfrm>
          <a:prstGeom prst="leftRightArrow">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etropolis Light"/>
              <a:ea typeface="+mn-ea"/>
              <a:cs typeface="+mn-cs"/>
            </a:endParaRPr>
          </a:p>
        </p:txBody>
      </p:sp>
    </p:spTree>
    <p:extLst>
      <p:ext uri="{BB962C8B-B14F-4D97-AF65-F5344CB8AC3E}">
        <p14:creationId xmlns:p14="http://schemas.microsoft.com/office/powerpoint/2010/main" val="4209772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8707F0C-80B1-8611-8CCC-C4F7F2259B9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ACBB43-5C7B-084B-877B-5EF90931306D}" type="slidenum">
              <a:rPr kumimoji="0" lang="en-US" sz="1100" b="0" i="0" u="none" strike="noStrike" kern="1200" cap="none" spc="0" normalizeH="0" baseline="0" noProof="0" smtClean="0">
                <a:ln>
                  <a:noFill/>
                </a:ln>
                <a:solidFill>
                  <a:srgbClr val="055EBA">
                    <a:lumMod val="20000"/>
                    <a:lumOff val="80000"/>
                  </a:srgbClr>
                </a:solidFill>
                <a:effectLst/>
                <a:uLnTx/>
                <a:uFillTx/>
                <a:latin typeface="Metropolis"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100" b="0" i="0" u="none" strike="noStrike" kern="1200" cap="none" spc="0" normalizeH="0" baseline="0" noProof="0" dirty="0">
              <a:ln>
                <a:noFill/>
              </a:ln>
              <a:solidFill>
                <a:srgbClr val="055EBA">
                  <a:lumMod val="20000"/>
                  <a:lumOff val="80000"/>
                </a:srgbClr>
              </a:solidFill>
              <a:effectLst/>
              <a:uLnTx/>
              <a:uFillTx/>
              <a:latin typeface="Metropolis" pitchFamily="2" charset="77"/>
              <a:ea typeface="+mn-ea"/>
              <a:cs typeface="+mn-cs"/>
            </a:endParaRPr>
          </a:p>
        </p:txBody>
      </p:sp>
      <p:sp>
        <p:nvSpPr>
          <p:cNvPr id="3" name="Title 2">
            <a:extLst>
              <a:ext uri="{FF2B5EF4-FFF2-40B4-BE49-F238E27FC236}">
                <a16:creationId xmlns:a16="http://schemas.microsoft.com/office/drawing/2014/main" id="{DA8310E3-07FA-FF04-67C9-074BD358BDE4}"/>
              </a:ext>
            </a:extLst>
          </p:cNvPr>
          <p:cNvSpPr>
            <a:spLocks noGrp="1"/>
          </p:cNvSpPr>
          <p:nvPr>
            <p:ph type="title"/>
          </p:nvPr>
        </p:nvSpPr>
        <p:spPr>
          <a:xfrm>
            <a:off x="673808" y="179310"/>
            <a:ext cx="7347488" cy="2850879"/>
          </a:xfrm>
        </p:spPr>
        <p:txBody>
          <a:bodyPr/>
          <a:lstStyle/>
          <a:p>
            <a:r>
              <a:rPr lang="en-US" dirty="0"/>
              <a:t>Thank you!</a:t>
            </a:r>
          </a:p>
        </p:txBody>
      </p:sp>
      <p:sp>
        <p:nvSpPr>
          <p:cNvPr id="4" name="Text Placeholder 3">
            <a:extLst>
              <a:ext uri="{FF2B5EF4-FFF2-40B4-BE49-F238E27FC236}">
                <a16:creationId xmlns:a16="http://schemas.microsoft.com/office/drawing/2014/main" id="{FF67975D-C097-6DEA-94F4-525E7A61A528}"/>
              </a:ext>
            </a:extLst>
          </p:cNvPr>
          <p:cNvSpPr>
            <a:spLocks noGrp="1"/>
          </p:cNvSpPr>
          <p:nvPr>
            <p:ph type="body" sz="quarter" idx="14"/>
          </p:nvPr>
        </p:nvSpPr>
        <p:spPr>
          <a:xfrm>
            <a:off x="804449" y="3635384"/>
            <a:ext cx="5626639" cy="1582286"/>
          </a:xfrm>
        </p:spPr>
        <p:txBody>
          <a:bodyPr>
            <a:normAutofit/>
          </a:bodyPr>
          <a:lstStyle/>
          <a:p>
            <a:r>
              <a:rPr lang="en-US" dirty="0"/>
              <a:t>Any questions? </a:t>
            </a:r>
          </a:p>
          <a:p>
            <a:r>
              <a:rPr lang="en-US" dirty="0"/>
              <a:t>Contact info:</a:t>
            </a:r>
          </a:p>
          <a:p>
            <a:r>
              <a:rPr lang="en-US" dirty="0"/>
              <a:t>Courtney Fisk &amp; Erin Davis</a:t>
            </a:r>
          </a:p>
          <a:p>
            <a:r>
              <a:rPr lang="en-US" dirty="0"/>
              <a:t>cfisk@uwhealth.org | edavis3@uwhealth.org</a:t>
            </a:r>
          </a:p>
          <a:p>
            <a:endParaRPr lang="en-US" dirty="0"/>
          </a:p>
        </p:txBody>
      </p:sp>
    </p:spTree>
    <p:extLst>
      <p:ext uri="{BB962C8B-B14F-4D97-AF65-F5344CB8AC3E}">
        <p14:creationId xmlns:p14="http://schemas.microsoft.com/office/powerpoint/2010/main" val="110503537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 name="object 3"/>
          <p:cNvGrpSpPr/>
          <p:nvPr/>
        </p:nvGrpSpPr>
        <p:grpSpPr>
          <a:xfrm>
            <a:off x="0" y="5020055"/>
            <a:ext cx="12192000" cy="1838325"/>
            <a:chOff x="0" y="5020055"/>
            <a:chExt cx="12192000" cy="1838325"/>
          </a:xfrm>
        </p:grpSpPr>
        <p:sp>
          <p:nvSpPr>
            <p:cNvPr id="4" name="object 4"/>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object 5"/>
            <p:cNvPicPr/>
            <p:nvPr/>
          </p:nvPicPr>
          <p:blipFill>
            <a:blip r:embed="rId3" cstate="print"/>
            <a:stretch>
              <a:fillRect/>
            </a:stretch>
          </p:blipFill>
          <p:spPr>
            <a:xfrm>
              <a:off x="0" y="5041899"/>
              <a:ext cx="12192000" cy="1816100"/>
            </a:xfrm>
            <a:prstGeom prst="rect">
              <a:avLst/>
            </a:prstGeom>
          </p:spPr>
        </p:pic>
        <p:sp>
          <p:nvSpPr>
            <p:cNvPr id="6" name="object 6"/>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object 7"/>
            <p:cNvPicPr/>
            <p:nvPr/>
          </p:nvPicPr>
          <p:blipFill>
            <a:blip r:embed="rId4" cstate="print"/>
            <a:stretch>
              <a:fillRect/>
            </a:stretch>
          </p:blipFill>
          <p:spPr>
            <a:xfrm>
              <a:off x="313943" y="5564123"/>
              <a:ext cx="2025395" cy="911351"/>
            </a:xfrm>
            <a:prstGeom prst="rect">
              <a:avLst/>
            </a:prstGeom>
          </p:spPr>
        </p:pic>
      </p:grpSp>
      <p:sp>
        <p:nvSpPr>
          <p:cNvPr id="8" name="object 8"/>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object 9"/>
          <p:cNvSpPr txBox="1">
            <a:spLocks noGrp="1"/>
          </p:cNvSpPr>
          <p:nvPr>
            <p:ph type="title"/>
          </p:nvPr>
        </p:nvSpPr>
        <p:spPr>
          <a:xfrm>
            <a:off x="1520189" y="1332921"/>
            <a:ext cx="8844280" cy="763671"/>
          </a:xfrm>
          <a:prstGeom prst="rect">
            <a:avLst/>
          </a:prstGeom>
        </p:spPr>
        <p:txBody>
          <a:bodyPr vert="horz" wrap="square" lIns="0" tIns="95885" rIns="0" bIns="0" rtlCol="0">
            <a:spAutoFit/>
          </a:bodyPr>
          <a:lstStyle/>
          <a:p>
            <a:pPr marL="12700" marR="38100">
              <a:lnSpc>
                <a:spcPts val="5180"/>
              </a:lnSpc>
              <a:spcBef>
                <a:spcPts val="755"/>
              </a:spcBef>
            </a:pPr>
            <a:r>
              <a:rPr lang="en-US" sz="4800" b="0" dirty="0">
                <a:latin typeface="Arial"/>
                <a:cs typeface="Arial"/>
              </a:rPr>
              <a:t>Getting Started With PMH</a:t>
            </a:r>
            <a:endParaRPr lang="en-US" sz="4800" dirty="0">
              <a:latin typeface="Arial"/>
              <a:cs typeface="Arial"/>
            </a:endParaRPr>
          </a:p>
        </p:txBody>
      </p:sp>
      <p:sp>
        <p:nvSpPr>
          <p:cNvPr id="10" name="object 10"/>
          <p:cNvSpPr txBox="1"/>
          <p:nvPr/>
        </p:nvSpPr>
        <p:spPr>
          <a:xfrm>
            <a:off x="11915647" y="6430200"/>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23</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299918845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C76A2D-A010-8D04-1FD7-05721584C1CE}"/>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F326B17-A4CF-B743-FEF9-EB87CA626C44}"/>
              </a:ext>
            </a:extLst>
          </p:cNvPr>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 name="object 3">
            <a:extLst>
              <a:ext uri="{FF2B5EF4-FFF2-40B4-BE49-F238E27FC236}">
                <a16:creationId xmlns:a16="http://schemas.microsoft.com/office/drawing/2014/main" id="{F3265B05-F2FB-1D63-74ED-0DBCD92192A2}"/>
              </a:ext>
            </a:extLst>
          </p:cNvPr>
          <p:cNvGrpSpPr/>
          <p:nvPr/>
        </p:nvGrpSpPr>
        <p:grpSpPr>
          <a:xfrm>
            <a:off x="0" y="5020055"/>
            <a:ext cx="12192000" cy="1838325"/>
            <a:chOff x="0" y="5020055"/>
            <a:chExt cx="12192000" cy="1838325"/>
          </a:xfrm>
        </p:grpSpPr>
        <p:sp>
          <p:nvSpPr>
            <p:cNvPr id="4" name="object 4">
              <a:extLst>
                <a:ext uri="{FF2B5EF4-FFF2-40B4-BE49-F238E27FC236}">
                  <a16:creationId xmlns:a16="http://schemas.microsoft.com/office/drawing/2014/main" id="{FE7FC9FB-1792-42E5-A51F-15AE08923A8D}"/>
                </a:ext>
              </a:extLst>
            </p:cNvPr>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object 5">
              <a:extLst>
                <a:ext uri="{FF2B5EF4-FFF2-40B4-BE49-F238E27FC236}">
                  <a16:creationId xmlns:a16="http://schemas.microsoft.com/office/drawing/2014/main" id="{925F1114-B376-E9CA-6F3F-78DB74DD8FC1}"/>
                </a:ext>
              </a:extLst>
            </p:cNvPr>
            <p:cNvPicPr/>
            <p:nvPr/>
          </p:nvPicPr>
          <p:blipFill>
            <a:blip r:embed="rId3" cstate="print"/>
            <a:stretch>
              <a:fillRect/>
            </a:stretch>
          </p:blipFill>
          <p:spPr>
            <a:xfrm>
              <a:off x="0" y="5041899"/>
              <a:ext cx="12192000" cy="1816100"/>
            </a:xfrm>
            <a:prstGeom prst="rect">
              <a:avLst/>
            </a:prstGeom>
          </p:spPr>
        </p:pic>
        <p:sp>
          <p:nvSpPr>
            <p:cNvPr id="6" name="object 6">
              <a:extLst>
                <a:ext uri="{FF2B5EF4-FFF2-40B4-BE49-F238E27FC236}">
                  <a16:creationId xmlns:a16="http://schemas.microsoft.com/office/drawing/2014/main" id="{50E348A7-BAD8-4A71-E287-4512F55068A4}"/>
                </a:ext>
              </a:extLst>
            </p:cNvPr>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object 7">
              <a:extLst>
                <a:ext uri="{FF2B5EF4-FFF2-40B4-BE49-F238E27FC236}">
                  <a16:creationId xmlns:a16="http://schemas.microsoft.com/office/drawing/2014/main" id="{6FE2077C-F8CA-AC6E-38CA-32EF1259C1CB}"/>
                </a:ext>
              </a:extLst>
            </p:cNvPr>
            <p:cNvPicPr/>
            <p:nvPr/>
          </p:nvPicPr>
          <p:blipFill>
            <a:blip r:embed="rId4" cstate="print"/>
            <a:stretch>
              <a:fillRect/>
            </a:stretch>
          </p:blipFill>
          <p:spPr>
            <a:xfrm>
              <a:off x="313943" y="5564123"/>
              <a:ext cx="2025395" cy="911351"/>
            </a:xfrm>
            <a:prstGeom prst="rect">
              <a:avLst/>
            </a:prstGeom>
          </p:spPr>
        </p:pic>
      </p:grpSp>
      <p:sp>
        <p:nvSpPr>
          <p:cNvPr id="8" name="object 8">
            <a:extLst>
              <a:ext uri="{FF2B5EF4-FFF2-40B4-BE49-F238E27FC236}">
                <a16:creationId xmlns:a16="http://schemas.microsoft.com/office/drawing/2014/main" id="{3A6251C3-A631-BB95-64DC-1B1FEBC05C5C}"/>
              </a:ext>
            </a:extLst>
          </p:cNvPr>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object 9">
            <a:extLst>
              <a:ext uri="{FF2B5EF4-FFF2-40B4-BE49-F238E27FC236}">
                <a16:creationId xmlns:a16="http://schemas.microsoft.com/office/drawing/2014/main" id="{72E96B75-81E1-0D20-1F22-5A0035FFB250}"/>
              </a:ext>
            </a:extLst>
          </p:cNvPr>
          <p:cNvSpPr txBox="1">
            <a:spLocks noGrp="1"/>
          </p:cNvSpPr>
          <p:nvPr>
            <p:ph type="title"/>
          </p:nvPr>
        </p:nvSpPr>
        <p:spPr>
          <a:xfrm>
            <a:off x="1431090" y="1934279"/>
            <a:ext cx="8844280" cy="763671"/>
          </a:xfrm>
          <a:prstGeom prst="rect">
            <a:avLst/>
          </a:prstGeom>
        </p:spPr>
        <p:txBody>
          <a:bodyPr vert="horz" wrap="square" lIns="0" tIns="95885" rIns="0" bIns="0" rtlCol="0">
            <a:spAutoFit/>
          </a:bodyPr>
          <a:lstStyle/>
          <a:p>
            <a:pPr marL="12700" marR="38100">
              <a:lnSpc>
                <a:spcPts val="5180"/>
              </a:lnSpc>
              <a:spcBef>
                <a:spcPts val="755"/>
              </a:spcBef>
            </a:pPr>
            <a:r>
              <a:rPr lang="en-US" sz="4800" b="0" dirty="0">
                <a:latin typeface="Arial"/>
                <a:cs typeface="Arial"/>
              </a:rPr>
              <a:t>PMH Next Steps</a:t>
            </a:r>
            <a:endParaRPr sz="4800" dirty="0">
              <a:latin typeface="Arial"/>
              <a:cs typeface="Arial"/>
            </a:endParaRPr>
          </a:p>
        </p:txBody>
      </p:sp>
      <p:sp>
        <p:nvSpPr>
          <p:cNvPr id="10" name="object 10">
            <a:extLst>
              <a:ext uri="{FF2B5EF4-FFF2-40B4-BE49-F238E27FC236}">
                <a16:creationId xmlns:a16="http://schemas.microsoft.com/office/drawing/2014/main" id="{29B91FE1-6B0E-667A-1B7C-C139F9D3BE90}"/>
              </a:ext>
            </a:extLst>
          </p:cNvPr>
          <p:cNvSpPr txBox="1"/>
          <p:nvPr/>
        </p:nvSpPr>
        <p:spPr>
          <a:xfrm>
            <a:off x="11915647" y="6430200"/>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23</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37260730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431B15-071F-DCE8-ADD9-B10D869319F8}"/>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BA35C889-30F3-BEC9-AFC2-607044073F46}"/>
              </a:ext>
            </a:extLst>
          </p:cNvPr>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a:extLst>
              <a:ext uri="{FF2B5EF4-FFF2-40B4-BE49-F238E27FC236}">
                <a16:creationId xmlns:a16="http://schemas.microsoft.com/office/drawing/2014/main" id="{CCBAB47C-58F6-4F47-680E-D18B19C60B32}"/>
              </a:ext>
            </a:extLst>
          </p:cNvPr>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a:extLst>
              <a:ext uri="{FF2B5EF4-FFF2-40B4-BE49-F238E27FC236}">
                <a16:creationId xmlns:a16="http://schemas.microsoft.com/office/drawing/2014/main" id="{FE21B0A6-D87F-009E-4BDC-45699178D507}"/>
              </a:ext>
            </a:extLst>
          </p:cNvPr>
          <p:cNvSpPr txBox="1">
            <a:spLocks noGrp="1"/>
          </p:cNvSpPr>
          <p:nvPr>
            <p:ph type="title"/>
          </p:nvPr>
        </p:nvSpPr>
        <p:spPr>
          <a:xfrm>
            <a:off x="707898" y="596170"/>
            <a:ext cx="5012267" cy="627736"/>
          </a:xfrm>
          <a:prstGeom prst="rect">
            <a:avLst/>
          </a:prstGeom>
        </p:spPr>
        <p:txBody>
          <a:bodyPr vert="horz" wrap="square" lIns="0" tIns="12065" rIns="0" bIns="0" rtlCol="0">
            <a:spAutoFit/>
          </a:bodyPr>
          <a:lstStyle/>
          <a:p>
            <a:pPr marL="12700">
              <a:lnSpc>
                <a:spcPct val="100000"/>
              </a:lnSpc>
              <a:spcBef>
                <a:spcPts val="95"/>
              </a:spcBef>
            </a:pPr>
            <a:r>
              <a:rPr lang="en-US" sz="4000" b="1" spc="-114" dirty="0">
                <a:solidFill>
                  <a:srgbClr val="1C498B"/>
                </a:solidFill>
              </a:rPr>
              <a:t>PMH Next Steps</a:t>
            </a:r>
            <a:endParaRPr sz="4000" dirty="0">
              <a:solidFill>
                <a:srgbClr val="1C498B"/>
              </a:solidFill>
              <a:latin typeface="Arial"/>
              <a:cs typeface="Arial"/>
            </a:endParaRPr>
          </a:p>
        </p:txBody>
      </p:sp>
      <p:sp>
        <p:nvSpPr>
          <p:cNvPr id="5" name="TextBox 4">
            <a:extLst>
              <a:ext uri="{FF2B5EF4-FFF2-40B4-BE49-F238E27FC236}">
                <a16:creationId xmlns:a16="http://schemas.microsoft.com/office/drawing/2014/main" id="{FCD4988E-FEEA-F1C3-BA1E-B5F7A8E9E111}"/>
              </a:ext>
            </a:extLst>
          </p:cNvPr>
          <p:cNvSpPr txBox="1"/>
          <p:nvPr/>
        </p:nvSpPr>
        <p:spPr>
          <a:xfrm>
            <a:off x="609600" y="1794933"/>
            <a:ext cx="6466422" cy="304698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Submit September monthly data by October 15</a:t>
            </a:r>
            <a:r>
              <a:rPr kumimoji="0" lang="en-US" sz="3200" b="0" i="0" u="none" strike="noStrike" kern="1200" cap="none" spc="0" normalizeH="0" baseline="30000" noProof="0" dirty="0">
                <a:ln>
                  <a:noFill/>
                </a:ln>
                <a:solidFill>
                  <a:prstClr val="black"/>
                </a:solidFill>
                <a:effectLst/>
                <a:uLnTx/>
                <a:uFillTx/>
                <a:latin typeface="Calibri"/>
                <a:ea typeface="+mn-ea"/>
                <a:cs typeface="+mn-cs"/>
              </a:rPr>
              <a:t>th</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Attend October 27</a:t>
            </a:r>
            <a:r>
              <a:rPr kumimoji="0" lang="en-US" sz="3200" b="0" i="0" u="none" strike="noStrike" kern="1200" cap="none" spc="0" normalizeH="0" baseline="30000" noProof="0" dirty="0">
                <a:ln>
                  <a:noFill/>
                </a:ln>
                <a:solidFill>
                  <a:prstClr val="black"/>
                </a:solidFill>
                <a:effectLst/>
                <a:uLnTx/>
                <a:uFillTx/>
                <a:latin typeface="Calibri"/>
                <a:ea typeface="+mn-ea"/>
                <a:cs typeface="+mn-cs"/>
              </a:rPr>
              <a:t>th</a:t>
            </a:r>
            <a:r>
              <a:rPr kumimoji="0" lang="en-US" sz="3200" b="0" i="0" u="none" strike="noStrike" kern="1200" cap="none" spc="0" normalizeH="0" baseline="0" noProof="0" dirty="0">
                <a:ln>
                  <a:noFill/>
                </a:ln>
                <a:solidFill>
                  <a:prstClr val="black"/>
                </a:solidFill>
                <a:effectLst/>
                <a:uLnTx/>
                <a:uFillTx/>
                <a:latin typeface="Calibri"/>
                <a:ea typeface="+mn-ea"/>
                <a:cs typeface="+mn-cs"/>
              </a:rPr>
              <a:t> PMH webinar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There will be NO webinar in November – we’ll see you at Annual Conference!</a:t>
            </a:r>
          </a:p>
        </p:txBody>
      </p:sp>
      <p:grpSp>
        <p:nvGrpSpPr>
          <p:cNvPr id="12" name="object 9">
            <a:extLst>
              <a:ext uri="{FF2B5EF4-FFF2-40B4-BE49-F238E27FC236}">
                <a16:creationId xmlns:a16="http://schemas.microsoft.com/office/drawing/2014/main" id="{208DB126-4EED-4696-8E81-055FA92B7B6D}"/>
              </a:ext>
            </a:extLst>
          </p:cNvPr>
          <p:cNvGrpSpPr/>
          <p:nvPr/>
        </p:nvGrpSpPr>
        <p:grpSpPr>
          <a:xfrm>
            <a:off x="7339230" y="1794933"/>
            <a:ext cx="4413250" cy="3594100"/>
            <a:chOff x="7390228" y="2221992"/>
            <a:chExt cx="4413250" cy="3594100"/>
          </a:xfrm>
        </p:grpSpPr>
        <p:pic>
          <p:nvPicPr>
            <p:cNvPr id="13" name="object 10">
              <a:extLst>
                <a:ext uri="{FF2B5EF4-FFF2-40B4-BE49-F238E27FC236}">
                  <a16:creationId xmlns:a16="http://schemas.microsoft.com/office/drawing/2014/main" id="{5B63BB1D-6164-37E0-4B73-9161FB19B0D7}"/>
                </a:ext>
              </a:extLst>
            </p:cNvPr>
            <p:cNvPicPr/>
            <p:nvPr/>
          </p:nvPicPr>
          <p:blipFill>
            <a:blip r:embed="rId3" cstate="print"/>
            <a:stretch>
              <a:fillRect/>
            </a:stretch>
          </p:blipFill>
          <p:spPr>
            <a:xfrm>
              <a:off x="7390228" y="2221992"/>
              <a:ext cx="4413150" cy="3593730"/>
            </a:xfrm>
            <a:prstGeom prst="rect">
              <a:avLst/>
            </a:prstGeom>
          </p:spPr>
        </p:pic>
        <p:sp>
          <p:nvSpPr>
            <p:cNvPr id="14" name="object 11">
              <a:extLst>
                <a:ext uri="{FF2B5EF4-FFF2-40B4-BE49-F238E27FC236}">
                  <a16:creationId xmlns:a16="http://schemas.microsoft.com/office/drawing/2014/main" id="{9D914413-6E7A-9ED0-D221-142A158FB83A}"/>
                </a:ext>
              </a:extLst>
            </p:cNvPr>
            <p:cNvSpPr/>
            <p:nvPr/>
          </p:nvSpPr>
          <p:spPr>
            <a:xfrm>
              <a:off x="7491984" y="2724912"/>
              <a:ext cx="1499870" cy="1323340"/>
            </a:xfrm>
            <a:custGeom>
              <a:avLst/>
              <a:gdLst/>
              <a:ahLst/>
              <a:cxnLst/>
              <a:rect l="l" t="t" r="r" b="b"/>
              <a:pathLst>
                <a:path w="1499870" h="1323339">
                  <a:moveTo>
                    <a:pt x="749808" y="0"/>
                  </a:moveTo>
                  <a:lnTo>
                    <a:pt x="0" y="661415"/>
                  </a:lnTo>
                  <a:lnTo>
                    <a:pt x="749808" y="1322831"/>
                  </a:lnTo>
                  <a:lnTo>
                    <a:pt x="1499616" y="661415"/>
                  </a:lnTo>
                  <a:lnTo>
                    <a:pt x="74980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object 12">
              <a:extLst>
                <a:ext uri="{FF2B5EF4-FFF2-40B4-BE49-F238E27FC236}">
                  <a16:creationId xmlns:a16="http://schemas.microsoft.com/office/drawing/2014/main" id="{9E1EBA5B-C6BA-D5AB-7C73-A994515B1D82}"/>
                </a:ext>
              </a:extLst>
            </p:cNvPr>
            <p:cNvSpPr/>
            <p:nvPr/>
          </p:nvSpPr>
          <p:spPr>
            <a:xfrm>
              <a:off x="7491984" y="2724912"/>
              <a:ext cx="1499870" cy="1323340"/>
            </a:xfrm>
            <a:custGeom>
              <a:avLst/>
              <a:gdLst/>
              <a:ahLst/>
              <a:cxnLst/>
              <a:rect l="l" t="t" r="r" b="b"/>
              <a:pathLst>
                <a:path w="1499870" h="1323339">
                  <a:moveTo>
                    <a:pt x="0" y="661415"/>
                  </a:moveTo>
                  <a:lnTo>
                    <a:pt x="749808" y="0"/>
                  </a:lnTo>
                  <a:lnTo>
                    <a:pt x="1499616" y="661415"/>
                  </a:lnTo>
                  <a:lnTo>
                    <a:pt x="749808" y="1322831"/>
                  </a:lnTo>
                  <a:lnTo>
                    <a:pt x="0" y="661415"/>
                  </a:lnTo>
                  <a:close/>
                </a:path>
              </a:pathLst>
            </a:custGeom>
            <a:ln w="57912">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object 13">
              <a:extLst>
                <a:ext uri="{FF2B5EF4-FFF2-40B4-BE49-F238E27FC236}">
                  <a16:creationId xmlns:a16="http://schemas.microsoft.com/office/drawing/2014/main" id="{EFE37753-FAF0-1604-0DB5-5BA3CB21FB9B}"/>
                </a:ext>
              </a:extLst>
            </p:cNvPr>
            <p:cNvSpPr/>
            <p:nvPr/>
          </p:nvSpPr>
          <p:spPr>
            <a:xfrm>
              <a:off x="8241792" y="4070604"/>
              <a:ext cx="5715" cy="761365"/>
            </a:xfrm>
            <a:custGeom>
              <a:avLst/>
              <a:gdLst/>
              <a:ahLst/>
              <a:cxnLst/>
              <a:rect l="l" t="t" r="r" b="b"/>
              <a:pathLst>
                <a:path w="5715" h="761364">
                  <a:moveTo>
                    <a:pt x="0" y="0"/>
                  </a:moveTo>
                  <a:lnTo>
                    <a:pt x="5321" y="761136"/>
                  </a:lnTo>
                </a:path>
              </a:pathLst>
            </a:custGeom>
            <a:ln w="57912">
              <a:solidFill>
                <a:srgbClr val="1C48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7" name="object 14">
            <a:extLst>
              <a:ext uri="{FF2B5EF4-FFF2-40B4-BE49-F238E27FC236}">
                <a16:creationId xmlns:a16="http://schemas.microsoft.com/office/drawing/2014/main" id="{BBB5D4AC-2C54-4F4D-AD42-C86C0D4180AE}"/>
              </a:ext>
            </a:extLst>
          </p:cNvPr>
          <p:cNvSpPr txBox="1"/>
          <p:nvPr/>
        </p:nvSpPr>
        <p:spPr>
          <a:xfrm>
            <a:off x="7605641" y="2809663"/>
            <a:ext cx="11703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21252A"/>
                </a:solidFill>
                <a:effectLst/>
                <a:uLnTx/>
                <a:uFillTx/>
                <a:latin typeface="Arial"/>
                <a:ea typeface="+mn-ea"/>
                <a:cs typeface="Arial"/>
              </a:rPr>
              <a:t>Next</a:t>
            </a:r>
            <a:r>
              <a:rPr kumimoji="0" sz="1800" b="1" i="0" u="none" strike="noStrike" kern="1200" cap="none" spc="-65" normalizeH="0" baseline="0" noProof="0" dirty="0">
                <a:ln>
                  <a:noFill/>
                </a:ln>
                <a:solidFill>
                  <a:srgbClr val="21252A"/>
                </a:solidFill>
                <a:effectLst/>
                <a:uLnTx/>
                <a:uFillTx/>
                <a:latin typeface="Arial"/>
                <a:ea typeface="+mn-ea"/>
                <a:cs typeface="Arial"/>
              </a:rPr>
              <a:t> </a:t>
            </a:r>
            <a:r>
              <a:rPr kumimoji="0" sz="1800" b="1" i="0" u="none" strike="noStrike" kern="1200" cap="none" spc="0" normalizeH="0" baseline="0" noProof="0" dirty="0">
                <a:ln>
                  <a:noFill/>
                </a:ln>
                <a:solidFill>
                  <a:srgbClr val="21252A"/>
                </a:solidFill>
                <a:effectLst/>
                <a:uLnTx/>
                <a:uFillTx/>
                <a:latin typeface="Arial"/>
                <a:ea typeface="+mn-ea"/>
                <a:cs typeface="Arial"/>
              </a:rPr>
              <a:t>Stop!</a:t>
            </a:r>
            <a:endParaRPr kumimoji="0" sz="18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39011562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4C4973-56CE-DAD7-2E20-919F7789B1D5}"/>
            </a:ext>
          </a:extLst>
        </p:cNvPr>
        <p:cNvGrpSpPr/>
        <p:nvPr/>
      </p:nvGrpSpPr>
      <p:grpSpPr>
        <a:xfrm>
          <a:off x="0" y="0"/>
          <a:ext cx="0" cy="0"/>
          <a:chOff x="0" y="0"/>
          <a:chExt cx="0" cy="0"/>
        </a:xfrm>
      </p:grpSpPr>
      <p:sp>
        <p:nvSpPr>
          <p:cNvPr id="3" name="TextBox 9">
            <a:extLst>
              <a:ext uri="{FF2B5EF4-FFF2-40B4-BE49-F238E27FC236}">
                <a16:creationId xmlns:a16="http://schemas.microsoft.com/office/drawing/2014/main" id="{F8B5506D-7AAF-D37B-C821-E8A57CD39BA2}"/>
              </a:ext>
            </a:extLst>
          </p:cNvPr>
          <p:cNvSpPr txBox="1"/>
          <p:nvPr/>
        </p:nvSpPr>
        <p:spPr>
          <a:xfrm>
            <a:off x="444334" y="347025"/>
            <a:ext cx="6207959" cy="945452"/>
          </a:xfrm>
          <a:prstGeom prst="rect">
            <a:avLst/>
          </a:prstGeom>
          <a:noFill/>
          <a:ln cap="flat">
            <a:noFill/>
          </a:ln>
        </p:spPr>
        <p:txBody>
          <a:bodyPr vert="horz" wrap="square" lIns="0" tIns="0" rIns="0" bIns="0" anchor="t" anchorCtr="0" compatLnSpc="1">
            <a:spAutoFit/>
          </a:bodyPr>
          <a:lstStyle/>
          <a:p>
            <a:pPr marL="0" marR="0" lvl="0" indent="0" algn="l" defTabSz="609539" rtl="0" eaLnBrk="1" fontAlgn="auto" latinLnBrk="0" hangingPunct="1">
              <a:lnSpc>
                <a:spcPts val="8585"/>
              </a:lnSpc>
              <a:spcBef>
                <a:spcPts val="0"/>
              </a:spcBef>
              <a:spcAft>
                <a:spcPts val="0"/>
              </a:spcAft>
              <a:buClrTx/>
              <a:buSzTx/>
              <a:buFontTx/>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Calibri"/>
                <a:ea typeface="+mn-ea"/>
                <a:cs typeface="+mn-cs"/>
              </a:rPr>
              <a:t>ILPQC PMH Monthly Webinars</a:t>
            </a:r>
            <a:endParaRPr kumimoji="0" lang="en-US" sz="1800" b="0" i="0" u="none" strike="noStrike" kern="0" cap="none" spc="0" normalizeH="0" baseline="0" noProof="0" dirty="0">
              <a:ln>
                <a:noFill/>
              </a:ln>
              <a:solidFill>
                <a:srgbClr val="1C498B"/>
              </a:solidFill>
              <a:effectLst/>
              <a:uLnTx/>
              <a:uFillTx/>
              <a:latin typeface="Arial"/>
              <a:ea typeface="+mn-ea"/>
              <a:cs typeface="+mn-cs"/>
            </a:endParaRPr>
          </a:p>
        </p:txBody>
      </p:sp>
      <p:graphicFrame>
        <p:nvGraphicFramePr>
          <p:cNvPr id="5" name="Table 4">
            <a:extLst>
              <a:ext uri="{FF2B5EF4-FFF2-40B4-BE49-F238E27FC236}">
                <a16:creationId xmlns:a16="http://schemas.microsoft.com/office/drawing/2014/main" id="{589E55F6-4A0E-20DF-9797-81C5AD9CAA36}"/>
              </a:ext>
            </a:extLst>
          </p:cNvPr>
          <p:cNvGraphicFramePr>
            <a:graphicFrameLocks noGrp="1"/>
          </p:cNvGraphicFramePr>
          <p:nvPr>
            <p:extLst>
              <p:ext uri="{D42A27DB-BD31-4B8C-83A1-F6EECF244321}">
                <p14:modId xmlns:p14="http://schemas.microsoft.com/office/powerpoint/2010/main" val="884993617"/>
              </p:ext>
            </p:extLst>
          </p:nvPr>
        </p:nvGraphicFramePr>
        <p:xfrm>
          <a:off x="444334" y="1840238"/>
          <a:ext cx="9873576" cy="2761237"/>
        </p:xfrm>
        <a:graphic>
          <a:graphicData uri="http://schemas.openxmlformats.org/drawingml/2006/table">
            <a:tbl>
              <a:tblPr firstRow="1" bandRow="1">
                <a:tableStyleId>{5C22544A-7EE6-4342-B048-85BDC9FD1C3A}</a:tableStyleId>
              </a:tblPr>
              <a:tblGrid>
                <a:gridCol w="4936788">
                  <a:extLst>
                    <a:ext uri="{9D8B030D-6E8A-4147-A177-3AD203B41FA5}">
                      <a16:colId xmlns:a16="http://schemas.microsoft.com/office/drawing/2014/main" val="1757093619"/>
                    </a:ext>
                  </a:extLst>
                </a:gridCol>
                <a:gridCol w="4936788">
                  <a:extLst>
                    <a:ext uri="{9D8B030D-6E8A-4147-A177-3AD203B41FA5}">
                      <a16:colId xmlns:a16="http://schemas.microsoft.com/office/drawing/2014/main" val="3708006764"/>
                    </a:ext>
                  </a:extLst>
                </a:gridCol>
              </a:tblGrid>
              <a:tr h="749557">
                <a:tc>
                  <a:txBody>
                    <a:bodyPr/>
                    <a:lstStyle/>
                    <a:p>
                      <a:pPr algn="ctr"/>
                      <a:r>
                        <a:rPr lang="en-US" sz="2000" dirty="0"/>
                        <a:t>Webinar Date</a:t>
                      </a:r>
                    </a:p>
                  </a:txBody>
                  <a:tcPr anchor="ctr"/>
                </a:tc>
                <a:tc>
                  <a:txBody>
                    <a:bodyPr/>
                    <a:lstStyle/>
                    <a:p>
                      <a:pPr algn="ctr"/>
                      <a:r>
                        <a:rPr lang="en-US" sz="2000" dirty="0"/>
                        <a:t>Topic</a:t>
                      </a:r>
                    </a:p>
                  </a:txBody>
                  <a:tcPr anchor="ctr"/>
                </a:tc>
                <a:extLst>
                  <a:ext uri="{0D108BD9-81ED-4DB2-BD59-A6C34878D82A}">
                    <a16:rowId xmlns:a16="http://schemas.microsoft.com/office/drawing/2014/main" val="3265500918"/>
                  </a:ext>
                </a:extLst>
              </a:tr>
              <a:tr h="749557">
                <a:tc>
                  <a:txBody>
                    <a:bodyPr/>
                    <a:lstStyle/>
                    <a:p>
                      <a:pPr lvl="0" algn="l">
                        <a:lnSpc>
                          <a:spcPct val="100000"/>
                        </a:lnSpc>
                        <a:spcBef>
                          <a:spcPts val="0"/>
                        </a:spcBef>
                        <a:spcAft>
                          <a:spcPts val="0"/>
                        </a:spcAft>
                        <a:buNone/>
                      </a:pPr>
                      <a:endParaRPr lang="en-US" sz="2000" b="0" i="0" u="none" strike="noStrike" noProof="0" dirty="0">
                        <a:solidFill>
                          <a:schemeClr val="tx1">
                            <a:lumMod val="50000"/>
                          </a:schemeClr>
                        </a:solidFill>
                        <a:latin typeface="Calibri"/>
                      </a:endParaRPr>
                    </a:p>
                    <a:p>
                      <a:pPr lvl="0" algn="l">
                        <a:lnSpc>
                          <a:spcPct val="100000"/>
                        </a:lnSpc>
                        <a:spcBef>
                          <a:spcPts val="0"/>
                        </a:spcBef>
                        <a:spcAft>
                          <a:spcPts val="0"/>
                        </a:spcAft>
                        <a:buNone/>
                      </a:pPr>
                      <a:r>
                        <a:rPr lang="en-US" sz="2000" b="0" i="0" u="none" strike="noStrike" noProof="0" dirty="0">
                          <a:solidFill>
                            <a:schemeClr val="tx1">
                              <a:lumMod val="50000"/>
                            </a:schemeClr>
                          </a:solidFill>
                          <a:latin typeface="Calibri"/>
                        </a:rPr>
                        <a:t>November 12</a:t>
                      </a:r>
                      <a:r>
                        <a:rPr lang="en-US" sz="1300" b="0" i="0" u="none" strike="noStrike" baseline="30000" noProof="0" dirty="0">
                          <a:solidFill>
                            <a:schemeClr val="tx1">
                              <a:lumMod val="50000"/>
                            </a:schemeClr>
                          </a:solidFill>
                          <a:latin typeface="Calibri"/>
                        </a:rPr>
                        <a:t>th</a:t>
                      </a:r>
                      <a:r>
                        <a:rPr lang="en-US" sz="2000" b="0" i="0" u="none" strike="noStrike" noProof="0" dirty="0">
                          <a:solidFill>
                            <a:schemeClr val="tx1">
                              <a:lumMod val="50000"/>
                            </a:schemeClr>
                          </a:solidFill>
                          <a:latin typeface="Calibri"/>
                        </a:rPr>
                        <a:t> , Westin Lombard</a:t>
                      </a:r>
                      <a:endParaRPr lang="en-US" sz="2000" b="0" i="0" u="none" strike="noStrike" noProof="0" dirty="0">
                        <a:solidFill>
                          <a:srgbClr val="000000"/>
                        </a:solidFill>
                        <a:latin typeface="Calibri"/>
                      </a:endParaRPr>
                    </a:p>
                    <a:p>
                      <a:pPr lvl="0">
                        <a:buNone/>
                      </a:pPr>
                      <a:endParaRPr lang="en-US" sz="2000" dirty="0">
                        <a:solidFill>
                          <a:schemeClr val="tx1">
                            <a:lumMod val="50000"/>
                          </a:schemeClr>
                        </a:solidFill>
                      </a:endParaRPr>
                    </a:p>
                  </a:txBody>
                  <a:tcPr anchor="ctr"/>
                </a:tc>
                <a:tc>
                  <a:txBody>
                    <a:bodyPr/>
                    <a:lstStyle/>
                    <a:p>
                      <a:pPr lvl="0" algn="l">
                        <a:lnSpc>
                          <a:spcPct val="100000"/>
                        </a:lnSpc>
                        <a:spcBef>
                          <a:spcPts val="0"/>
                        </a:spcBef>
                        <a:spcAft>
                          <a:spcPts val="0"/>
                        </a:spcAft>
                        <a:buNone/>
                      </a:pPr>
                      <a:endParaRPr lang="en-US" sz="2000" b="0" i="0" u="none" strike="noStrike" noProof="0" dirty="0">
                        <a:solidFill>
                          <a:schemeClr val="tx1">
                            <a:lumMod val="50000"/>
                          </a:schemeClr>
                        </a:solidFill>
                        <a:latin typeface="Calibri"/>
                      </a:endParaRPr>
                    </a:p>
                    <a:p>
                      <a:pPr lvl="0" algn="l">
                        <a:lnSpc>
                          <a:spcPct val="100000"/>
                        </a:lnSpc>
                        <a:spcBef>
                          <a:spcPts val="0"/>
                        </a:spcBef>
                        <a:spcAft>
                          <a:spcPts val="0"/>
                        </a:spcAft>
                        <a:buNone/>
                      </a:pPr>
                      <a:r>
                        <a:rPr lang="en-US" sz="2000" b="0" i="0" u="none" strike="noStrike" noProof="0" dirty="0">
                          <a:solidFill>
                            <a:schemeClr val="tx1">
                              <a:lumMod val="50000"/>
                            </a:schemeClr>
                          </a:solidFill>
                          <a:latin typeface="Calibri"/>
                        </a:rPr>
                        <a:t>Annual Conference</a:t>
                      </a:r>
                      <a:endParaRPr lang="en-US" sz="2000" b="0" i="0" u="none" strike="noStrike" noProof="0" dirty="0">
                        <a:solidFill>
                          <a:srgbClr val="000000"/>
                        </a:solidFill>
                        <a:latin typeface="Calibri"/>
                      </a:endParaRPr>
                    </a:p>
                    <a:p>
                      <a:pPr lvl="0">
                        <a:buNone/>
                      </a:pPr>
                      <a:endParaRPr lang="en-US" sz="2000" dirty="0">
                        <a:solidFill>
                          <a:schemeClr val="tx1">
                            <a:lumMod val="50000"/>
                          </a:schemeClr>
                        </a:solidFill>
                      </a:endParaRPr>
                    </a:p>
                  </a:txBody>
                  <a:tcPr anchor="ctr"/>
                </a:tc>
                <a:extLst>
                  <a:ext uri="{0D108BD9-81ED-4DB2-BD59-A6C34878D82A}">
                    <a16:rowId xmlns:a16="http://schemas.microsoft.com/office/drawing/2014/main" val="119461206"/>
                  </a:ext>
                </a:extLst>
              </a:tr>
              <a:tr h="749557">
                <a:tc>
                  <a:txBody>
                    <a:bodyPr/>
                    <a:lstStyle/>
                    <a:p>
                      <a:pPr lvl="0" algn="l">
                        <a:lnSpc>
                          <a:spcPct val="100000"/>
                        </a:lnSpc>
                        <a:spcBef>
                          <a:spcPts val="0"/>
                        </a:spcBef>
                        <a:spcAft>
                          <a:spcPts val="0"/>
                        </a:spcAft>
                        <a:buNone/>
                      </a:pPr>
                      <a:endParaRPr lang="en-US" sz="2000" b="0" i="0" u="none" strike="noStrike" noProof="0" dirty="0">
                        <a:solidFill>
                          <a:schemeClr val="tx1">
                            <a:lumMod val="50000"/>
                          </a:schemeClr>
                        </a:solidFill>
                        <a:latin typeface="Calibri"/>
                      </a:endParaRPr>
                    </a:p>
                    <a:p>
                      <a:pPr lvl="0" algn="l">
                        <a:lnSpc>
                          <a:spcPct val="100000"/>
                        </a:lnSpc>
                        <a:spcBef>
                          <a:spcPts val="0"/>
                        </a:spcBef>
                        <a:spcAft>
                          <a:spcPts val="0"/>
                        </a:spcAft>
                        <a:buNone/>
                      </a:pPr>
                      <a:r>
                        <a:rPr lang="en-US" sz="2000" b="0" i="0" u="none" strike="noStrike" noProof="0" dirty="0">
                          <a:solidFill>
                            <a:schemeClr val="tx1">
                              <a:lumMod val="50000"/>
                            </a:schemeClr>
                          </a:solidFill>
                          <a:latin typeface="Calibri"/>
                        </a:rPr>
                        <a:t>December 15</a:t>
                      </a:r>
                      <a:r>
                        <a:rPr lang="en-US" sz="1300" b="0" i="0" u="none" strike="noStrike" baseline="30000" noProof="0" dirty="0">
                          <a:solidFill>
                            <a:schemeClr val="tx1">
                              <a:lumMod val="50000"/>
                            </a:schemeClr>
                          </a:solidFill>
                          <a:latin typeface="Calibri"/>
                        </a:rPr>
                        <a:t>th</a:t>
                      </a:r>
                      <a:r>
                        <a:rPr lang="en-US" sz="2000" b="0" i="0" u="none" strike="noStrike" noProof="0" dirty="0">
                          <a:solidFill>
                            <a:schemeClr val="tx1">
                              <a:lumMod val="50000"/>
                            </a:schemeClr>
                          </a:solidFill>
                          <a:latin typeface="Calibri"/>
                        </a:rPr>
                        <a:t> 12:00pm-1:00pm</a:t>
                      </a:r>
                      <a:endParaRPr lang="en-US" sz="2000" b="0" i="0" u="none" strike="noStrike" noProof="0" dirty="0">
                        <a:solidFill>
                          <a:srgbClr val="000000"/>
                        </a:solidFill>
                        <a:latin typeface="Calibri"/>
                      </a:endParaRPr>
                    </a:p>
                    <a:p>
                      <a:pPr lvl="0">
                        <a:buNone/>
                      </a:pPr>
                      <a:endParaRPr lang="en-US" sz="2000" dirty="0">
                        <a:solidFill>
                          <a:schemeClr val="tx1">
                            <a:lumMod val="50000"/>
                          </a:schemeClr>
                        </a:solidFill>
                      </a:endParaRPr>
                    </a:p>
                  </a:txBody>
                  <a:tcPr anchor="ctr"/>
                </a:tc>
                <a:tc>
                  <a:txBody>
                    <a:bodyPr/>
                    <a:lstStyle/>
                    <a:p>
                      <a:pPr lvl="0" algn="l">
                        <a:lnSpc>
                          <a:spcPct val="100000"/>
                        </a:lnSpc>
                        <a:spcBef>
                          <a:spcPts val="0"/>
                        </a:spcBef>
                        <a:spcAft>
                          <a:spcPts val="0"/>
                        </a:spcAft>
                        <a:buNone/>
                      </a:pPr>
                      <a:endParaRPr lang="en-US" sz="2000" b="0" i="0" u="none" strike="noStrike" noProof="0" dirty="0">
                        <a:solidFill>
                          <a:schemeClr val="tx1">
                            <a:lumMod val="50000"/>
                          </a:schemeClr>
                        </a:solidFill>
                        <a:latin typeface="Calibri"/>
                      </a:endParaRPr>
                    </a:p>
                    <a:p>
                      <a:pPr lvl="0" algn="l">
                        <a:lnSpc>
                          <a:spcPct val="100000"/>
                        </a:lnSpc>
                        <a:spcBef>
                          <a:spcPts val="0"/>
                        </a:spcBef>
                        <a:spcAft>
                          <a:spcPts val="0"/>
                        </a:spcAft>
                        <a:buNone/>
                      </a:pPr>
                      <a:r>
                        <a:rPr lang="en-US" sz="2000" b="0" i="0" u="none" strike="noStrike" noProof="0" dirty="0">
                          <a:solidFill>
                            <a:schemeClr val="tx1">
                              <a:lumMod val="50000"/>
                            </a:schemeClr>
                          </a:solidFill>
                          <a:latin typeface="Calibri"/>
                        </a:rPr>
                        <a:t>Screening and Assessment</a:t>
                      </a:r>
                      <a:endParaRPr lang="en-US" sz="2000" b="0" i="0" u="none" strike="noStrike" noProof="0" dirty="0">
                        <a:solidFill>
                          <a:srgbClr val="000000"/>
                        </a:solidFill>
                        <a:latin typeface="Calibri"/>
                      </a:endParaRPr>
                    </a:p>
                    <a:p>
                      <a:pPr lvl="0">
                        <a:buNone/>
                      </a:pPr>
                      <a:endParaRPr lang="en-US" sz="2000" dirty="0">
                        <a:solidFill>
                          <a:schemeClr val="tx1">
                            <a:lumMod val="50000"/>
                          </a:schemeClr>
                        </a:solidFill>
                      </a:endParaRPr>
                    </a:p>
                  </a:txBody>
                  <a:tcPr anchor="ctr"/>
                </a:tc>
                <a:extLst>
                  <a:ext uri="{0D108BD9-81ED-4DB2-BD59-A6C34878D82A}">
                    <a16:rowId xmlns:a16="http://schemas.microsoft.com/office/drawing/2014/main" val="2913769769"/>
                  </a:ext>
                </a:extLst>
              </a:tr>
            </a:tbl>
          </a:graphicData>
        </a:graphic>
      </p:graphicFrame>
      <p:pic>
        <p:nvPicPr>
          <p:cNvPr id="8" name="Picture 7" descr="A qr code on a white background&#10;&#10;AI-generated content may be incorrect.">
            <a:extLst>
              <a:ext uri="{FF2B5EF4-FFF2-40B4-BE49-F238E27FC236}">
                <a16:creationId xmlns:a16="http://schemas.microsoft.com/office/drawing/2014/main" id="{A0EC7060-8E0F-FF6B-10FA-14A08750507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22332" y="4336954"/>
            <a:ext cx="1934801" cy="1920416"/>
          </a:xfrm>
          <a:prstGeom prst="rect">
            <a:avLst/>
          </a:prstGeom>
        </p:spPr>
      </p:pic>
      <p:sp>
        <p:nvSpPr>
          <p:cNvPr id="9" name="TextBox 8">
            <a:extLst>
              <a:ext uri="{FF2B5EF4-FFF2-40B4-BE49-F238E27FC236}">
                <a16:creationId xmlns:a16="http://schemas.microsoft.com/office/drawing/2014/main" id="{AAF288B4-8413-8660-B752-27558F02F376}"/>
              </a:ext>
            </a:extLst>
          </p:cNvPr>
          <p:cNvSpPr txBox="1"/>
          <p:nvPr/>
        </p:nvSpPr>
        <p:spPr>
          <a:xfrm>
            <a:off x="7355840" y="5611039"/>
            <a:ext cx="232833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44C55">
                    <a:lumMod val="50000"/>
                  </a:srgbClr>
                </a:solidFill>
                <a:effectLst/>
                <a:uLnTx/>
                <a:uFillTx/>
                <a:latin typeface="Arial"/>
                <a:ea typeface="+mn-ea"/>
                <a:cs typeface="+mn-cs"/>
              </a:rPr>
              <a:t>Register for monthly webinars here</a:t>
            </a:r>
          </a:p>
        </p:txBody>
      </p:sp>
      <p:cxnSp>
        <p:nvCxnSpPr>
          <p:cNvPr id="11" name="Connector: Curved 10">
            <a:extLst>
              <a:ext uri="{FF2B5EF4-FFF2-40B4-BE49-F238E27FC236}">
                <a16:creationId xmlns:a16="http://schemas.microsoft.com/office/drawing/2014/main" id="{7295DE17-3FEE-6EC4-434A-46829B130AF2}"/>
              </a:ext>
            </a:extLst>
          </p:cNvPr>
          <p:cNvCxnSpPr>
            <a:cxnSpLocks/>
          </p:cNvCxnSpPr>
          <p:nvPr/>
        </p:nvCxnSpPr>
        <p:spPr>
          <a:xfrm flipV="1">
            <a:off x="9364132" y="5510233"/>
            <a:ext cx="640080" cy="551900"/>
          </a:xfrm>
          <a:prstGeom prst="curvedConnector3">
            <a:avLst/>
          </a:prstGeom>
          <a:ln w="762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227019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22" b="-9222"/>
            </a:stretch>
          </a:blipFill>
        </p:spPr>
        <p:txBody>
          <a:bodyPr/>
          <a:lstStyle/>
          <a:p>
            <a:pPr defTabSz="609630"/>
            <a:endParaRPr lang="en-US" sz="1200">
              <a:solidFill>
                <a:prstClr val="black"/>
              </a:solidFill>
              <a:latin typeface="Calibri"/>
            </a:endParaRPr>
          </a:p>
        </p:txBody>
      </p:sp>
      <p:sp>
        <p:nvSpPr>
          <p:cNvPr id="3" name="Freeform 3"/>
          <p:cNvSpPr/>
          <p:nvPr/>
        </p:nvSpPr>
        <p:spPr>
          <a:xfrm>
            <a:off x="393577" y="556175"/>
            <a:ext cx="1643651" cy="1989290"/>
          </a:xfrm>
          <a:custGeom>
            <a:avLst/>
            <a:gdLst/>
            <a:ahLst/>
            <a:cxnLst/>
            <a:rect l="l" t="t" r="r" b="b"/>
            <a:pathLst>
              <a:path w="2465477" h="2983935">
                <a:moveTo>
                  <a:pt x="0" y="0"/>
                </a:moveTo>
                <a:lnTo>
                  <a:pt x="2465477" y="0"/>
                </a:lnTo>
                <a:lnTo>
                  <a:pt x="2465477" y="2983935"/>
                </a:lnTo>
                <a:lnTo>
                  <a:pt x="0" y="2983935"/>
                </a:lnTo>
                <a:lnTo>
                  <a:pt x="0" y="0"/>
                </a:lnTo>
                <a:close/>
              </a:path>
            </a:pathLst>
          </a:custGeom>
          <a:blipFill>
            <a:blip r:embed="rId3"/>
            <a:stretch>
              <a:fillRect/>
            </a:stretch>
          </a:blipFill>
        </p:spPr>
        <p:txBody>
          <a:bodyPr/>
          <a:lstStyle/>
          <a:p>
            <a:pPr defTabSz="609630"/>
            <a:endParaRPr lang="en-US" sz="1200">
              <a:solidFill>
                <a:prstClr val="black"/>
              </a:solidFill>
              <a:latin typeface="Calibri"/>
            </a:endParaRPr>
          </a:p>
        </p:txBody>
      </p:sp>
      <p:sp>
        <p:nvSpPr>
          <p:cNvPr id="4" name="Freeform 4"/>
          <p:cNvSpPr/>
          <p:nvPr/>
        </p:nvSpPr>
        <p:spPr>
          <a:xfrm>
            <a:off x="9605978" y="3979319"/>
            <a:ext cx="2172909" cy="2792379"/>
          </a:xfrm>
          <a:custGeom>
            <a:avLst/>
            <a:gdLst/>
            <a:ahLst/>
            <a:cxnLst/>
            <a:rect l="l" t="t" r="r" b="b"/>
            <a:pathLst>
              <a:path w="3259364" h="4188568">
                <a:moveTo>
                  <a:pt x="0" y="0"/>
                </a:moveTo>
                <a:lnTo>
                  <a:pt x="3259364" y="0"/>
                </a:lnTo>
                <a:lnTo>
                  <a:pt x="3259364" y="4188568"/>
                </a:lnTo>
                <a:lnTo>
                  <a:pt x="0" y="4188568"/>
                </a:lnTo>
                <a:lnTo>
                  <a:pt x="0" y="0"/>
                </a:lnTo>
                <a:close/>
              </a:path>
            </a:pathLst>
          </a:custGeom>
          <a:blipFill>
            <a:blip r:embed="rId4"/>
            <a:stretch>
              <a:fillRect/>
            </a:stretch>
          </a:blipFill>
        </p:spPr>
        <p:txBody>
          <a:bodyPr/>
          <a:lstStyle/>
          <a:p>
            <a:pPr defTabSz="609630"/>
            <a:endParaRPr lang="en-US" sz="1200">
              <a:solidFill>
                <a:prstClr val="black"/>
              </a:solidFill>
              <a:latin typeface="Calibri"/>
            </a:endParaRPr>
          </a:p>
        </p:txBody>
      </p:sp>
      <p:sp>
        <p:nvSpPr>
          <p:cNvPr id="5" name="Freeform 5"/>
          <p:cNvSpPr/>
          <p:nvPr/>
        </p:nvSpPr>
        <p:spPr>
          <a:xfrm>
            <a:off x="46936" y="4016477"/>
            <a:ext cx="736063" cy="660616"/>
          </a:xfrm>
          <a:custGeom>
            <a:avLst/>
            <a:gdLst/>
            <a:ahLst/>
            <a:cxnLst/>
            <a:rect l="l" t="t" r="r" b="b"/>
            <a:pathLst>
              <a:path w="1104094" h="990924">
                <a:moveTo>
                  <a:pt x="0" y="0"/>
                </a:moveTo>
                <a:lnTo>
                  <a:pt x="1104094" y="0"/>
                </a:lnTo>
                <a:lnTo>
                  <a:pt x="1104094" y="990924"/>
                </a:lnTo>
                <a:lnTo>
                  <a:pt x="0" y="990924"/>
                </a:lnTo>
                <a:lnTo>
                  <a:pt x="0" y="0"/>
                </a:lnTo>
                <a:close/>
              </a:path>
            </a:pathLst>
          </a:custGeom>
          <a:blipFill>
            <a:blip r:embed="rId5"/>
            <a:stretch>
              <a:fillRect/>
            </a:stretch>
          </a:blipFill>
        </p:spPr>
        <p:txBody>
          <a:bodyPr/>
          <a:lstStyle/>
          <a:p>
            <a:pPr defTabSz="609630"/>
            <a:endParaRPr lang="en-US" sz="1200">
              <a:solidFill>
                <a:prstClr val="black"/>
              </a:solidFill>
              <a:latin typeface="Calibri"/>
            </a:endParaRPr>
          </a:p>
        </p:txBody>
      </p:sp>
      <p:sp>
        <p:nvSpPr>
          <p:cNvPr id="6" name="Freeform 6"/>
          <p:cNvSpPr/>
          <p:nvPr/>
        </p:nvSpPr>
        <p:spPr>
          <a:xfrm>
            <a:off x="7014085" y="-333063"/>
            <a:ext cx="1304957" cy="1171199"/>
          </a:xfrm>
          <a:custGeom>
            <a:avLst/>
            <a:gdLst/>
            <a:ahLst/>
            <a:cxnLst/>
            <a:rect l="l" t="t" r="r" b="b"/>
            <a:pathLst>
              <a:path w="1957436" h="1756799">
                <a:moveTo>
                  <a:pt x="0" y="0"/>
                </a:moveTo>
                <a:lnTo>
                  <a:pt x="1957437" y="0"/>
                </a:lnTo>
                <a:lnTo>
                  <a:pt x="1957437" y="1756799"/>
                </a:lnTo>
                <a:lnTo>
                  <a:pt x="0" y="1756799"/>
                </a:lnTo>
                <a:lnTo>
                  <a:pt x="0" y="0"/>
                </a:lnTo>
                <a:close/>
              </a:path>
            </a:pathLst>
          </a:custGeom>
          <a:blipFill>
            <a:blip r:embed="rId5"/>
            <a:stretch>
              <a:fillRect/>
            </a:stretch>
          </a:blipFill>
        </p:spPr>
        <p:txBody>
          <a:bodyPr/>
          <a:lstStyle/>
          <a:p>
            <a:pPr defTabSz="609630"/>
            <a:endParaRPr lang="en-US" sz="1200">
              <a:solidFill>
                <a:prstClr val="black"/>
              </a:solidFill>
              <a:latin typeface="Calibri"/>
            </a:endParaRPr>
          </a:p>
        </p:txBody>
      </p:sp>
      <p:sp>
        <p:nvSpPr>
          <p:cNvPr id="7" name="Freeform 7"/>
          <p:cNvSpPr/>
          <p:nvPr/>
        </p:nvSpPr>
        <p:spPr>
          <a:xfrm>
            <a:off x="10054672" y="3085839"/>
            <a:ext cx="509192" cy="457000"/>
          </a:xfrm>
          <a:custGeom>
            <a:avLst/>
            <a:gdLst/>
            <a:ahLst/>
            <a:cxnLst/>
            <a:rect l="l" t="t" r="r" b="b"/>
            <a:pathLst>
              <a:path w="763788" h="685500">
                <a:moveTo>
                  <a:pt x="0" y="0"/>
                </a:moveTo>
                <a:lnTo>
                  <a:pt x="763788" y="0"/>
                </a:lnTo>
                <a:lnTo>
                  <a:pt x="763788" y="685500"/>
                </a:lnTo>
                <a:lnTo>
                  <a:pt x="0" y="685500"/>
                </a:lnTo>
                <a:lnTo>
                  <a:pt x="0" y="0"/>
                </a:lnTo>
                <a:close/>
              </a:path>
            </a:pathLst>
          </a:custGeom>
          <a:blipFill>
            <a:blip r:embed="rId5"/>
            <a:stretch>
              <a:fillRect/>
            </a:stretch>
          </a:blipFill>
        </p:spPr>
        <p:txBody>
          <a:bodyPr/>
          <a:lstStyle/>
          <a:p>
            <a:pPr defTabSz="609630"/>
            <a:endParaRPr lang="en-US" sz="1200">
              <a:solidFill>
                <a:prstClr val="black"/>
              </a:solidFill>
              <a:latin typeface="Calibri"/>
            </a:endParaRPr>
          </a:p>
        </p:txBody>
      </p:sp>
      <p:sp>
        <p:nvSpPr>
          <p:cNvPr id="8" name="Freeform 8"/>
          <p:cNvSpPr/>
          <p:nvPr/>
        </p:nvSpPr>
        <p:spPr>
          <a:xfrm>
            <a:off x="3888999" y="6054029"/>
            <a:ext cx="1273315" cy="1142800"/>
          </a:xfrm>
          <a:custGeom>
            <a:avLst/>
            <a:gdLst/>
            <a:ahLst/>
            <a:cxnLst/>
            <a:rect l="l" t="t" r="r" b="b"/>
            <a:pathLst>
              <a:path w="1909972" h="1714200">
                <a:moveTo>
                  <a:pt x="0" y="0"/>
                </a:moveTo>
                <a:lnTo>
                  <a:pt x="1909972" y="0"/>
                </a:lnTo>
                <a:lnTo>
                  <a:pt x="1909972" y="1714200"/>
                </a:lnTo>
                <a:lnTo>
                  <a:pt x="0" y="1714200"/>
                </a:lnTo>
                <a:lnTo>
                  <a:pt x="0" y="0"/>
                </a:lnTo>
                <a:close/>
              </a:path>
            </a:pathLst>
          </a:custGeom>
          <a:blipFill>
            <a:blip r:embed="rId5"/>
            <a:stretch>
              <a:fillRect/>
            </a:stretch>
          </a:blipFill>
        </p:spPr>
        <p:txBody>
          <a:bodyPr/>
          <a:lstStyle/>
          <a:p>
            <a:pPr defTabSz="609630"/>
            <a:endParaRPr lang="en-US" sz="1200">
              <a:solidFill>
                <a:prstClr val="black"/>
              </a:solidFill>
              <a:latin typeface="Calibri"/>
            </a:endParaRPr>
          </a:p>
        </p:txBody>
      </p:sp>
      <p:sp>
        <p:nvSpPr>
          <p:cNvPr id="9" name="Freeform 9"/>
          <p:cNvSpPr/>
          <p:nvPr/>
        </p:nvSpPr>
        <p:spPr>
          <a:xfrm>
            <a:off x="1541833" y="2991286"/>
            <a:ext cx="990790" cy="1103106"/>
          </a:xfrm>
          <a:custGeom>
            <a:avLst/>
            <a:gdLst/>
            <a:ahLst/>
            <a:cxnLst/>
            <a:rect l="l" t="t" r="r" b="b"/>
            <a:pathLst>
              <a:path w="1486185" h="1654659">
                <a:moveTo>
                  <a:pt x="0" y="0"/>
                </a:moveTo>
                <a:lnTo>
                  <a:pt x="1486185" y="0"/>
                </a:lnTo>
                <a:lnTo>
                  <a:pt x="1486185" y="1654659"/>
                </a:lnTo>
                <a:lnTo>
                  <a:pt x="0" y="1654659"/>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pPr defTabSz="609630"/>
            <a:endParaRPr lang="en-US" sz="1200">
              <a:solidFill>
                <a:prstClr val="black"/>
              </a:solidFill>
              <a:latin typeface="Calibri"/>
            </a:endParaRPr>
          </a:p>
        </p:txBody>
      </p:sp>
      <p:sp>
        <p:nvSpPr>
          <p:cNvPr id="10" name="Freeform 10"/>
          <p:cNvSpPr/>
          <p:nvPr/>
        </p:nvSpPr>
        <p:spPr>
          <a:xfrm>
            <a:off x="4338248" y="556175"/>
            <a:ext cx="374817" cy="417306"/>
          </a:xfrm>
          <a:custGeom>
            <a:avLst/>
            <a:gdLst/>
            <a:ahLst/>
            <a:cxnLst/>
            <a:rect l="l" t="t" r="r" b="b"/>
            <a:pathLst>
              <a:path w="562225" h="625959">
                <a:moveTo>
                  <a:pt x="0" y="0"/>
                </a:moveTo>
                <a:lnTo>
                  <a:pt x="562225" y="0"/>
                </a:lnTo>
                <a:lnTo>
                  <a:pt x="562225" y="625959"/>
                </a:lnTo>
                <a:lnTo>
                  <a:pt x="0" y="625959"/>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pPr defTabSz="609630"/>
            <a:endParaRPr lang="en-US" sz="1200">
              <a:solidFill>
                <a:prstClr val="black"/>
              </a:solidFill>
              <a:latin typeface="Calibri"/>
            </a:endParaRPr>
          </a:p>
        </p:txBody>
      </p:sp>
      <p:sp>
        <p:nvSpPr>
          <p:cNvPr id="11" name="Freeform 11"/>
          <p:cNvSpPr/>
          <p:nvPr/>
        </p:nvSpPr>
        <p:spPr>
          <a:xfrm>
            <a:off x="7414618" y="6005085"/>
            <a:ext cx="1377117" cy="1533227"/>
          </a:xfrm>
          <a:custGeom>
            <a:avLst/>
            <a:gdLst/>
            <a:ahLst/>
            <a:cxnLst/>
            <a:rect l="l" t="t" r="r" b="b"/>
            <a:pathLst>
              <a:path w="2065676" h="2299841">
                <a:moveTo>
                  <a:pt x="0" y="0"/>
                </a:moveTo>
                <a:lnTo>
                  <a:pt x="2065676" y="0"/>
                </a:lnTo>
                <a:lnTo>
                  <a:pt x="2065676" y="2299842"/>
                </a:lnTo>
                <a:lnTo>
                  <a:pt x="0" y="2299842"/>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pPr defTabSz="609630"/>
            <a:endParaRPr lang="en-US" sz="1200">
              <a:solidFill>
                <a:prstClr val="black"/>
              </a:solidFill>
              <a:latin typeface="Calibri"/>
            </a:endParaRPr>
          </a:p>
        </p:txBody>
      </p:sp>
      <p:sp>
        <p:nvSpPr>
          <p:cNvPr id="12" name="Freeform 12"/>
          <p:cNvSpPr/>
          <p:nvPr/>
        </p:nvSpPr>
        <p:spPr>
          <a:xfrm>
            <a:off x="10563864" y="252536"/>
            <a:ext cx="2183399" cy="2430909"/>
          </a:xfrm>
          <a:custGeom>
            <a:avLst/>
            <a:gdLst/>
            <a:ahLst/>
            <a:cxnLst/>
            <a:rect l="l" t="t" r="r" b="b"/>
            <a:pathLst>
              <a:path w="3275098" h="3646364">
                <a:moveTo>
                  <a:pt x="0" y="0"/>
                </a:moveTo>
                <a:lnTo>
                  <a:pt x="3275099" y="0"/>
                </a:lnTo>
                <a:lnTo>
                  <a:pt x="3275099" y="3646365"/>
                </a:lnTo>
                <a:lnTo>
                  <a:pt x="0" y="3646365"/>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pPr defTabSz="609630"/>
            <a:endParaRPr lang="en-US" sz="1200">
              <a:solidFill>
                <a:prstClr val="black"/>
              </a:solidFill>
              <a:latin typeface="Calibri"/>
            </a:endParaRPr>
          </a:p>
        </p:txBody>
      </p:sp>
      <p:grpSp>
        <p:nvGrpSpPr>
          <p:cNvPr id="13" name="Group 13"/>
          <p:cNvGrpSpPr/>
          <p:nvPr/>
        </p:nvGrpSpPr>
        <p:grpSpPr>
          <a:xfrm>
            <a:off x="2830240" y="2273935"/>
            <a:ext cx="6926815" cy="1820457"/>
            <a:chOff x="0" y="0"/>
            <a:chExt cx="2736519" cy="719193"/>
          </a:xfrm>
        </p:grpSpPr>
        <p:sp>
          <p:nvSpPr>
            <p:cNvPr id="14" name="Freeform 14"/>
            <p:cNvSpPr/>
            <p:nvPr/>
          </p:nvSpPr>
          <p:spPr>
            <a:xfrm>
              <a:off x="0" y="0"/>
              <a:ext cx="2736519" cy="719193"/>
            </a:xfrm>
            <a:custGeom>
              <a:avLst/>
              <a:gdLst/>
              <a:ahLst/>
              <a:cxnLst/>
              <a:rect l="l" t="t" r="r" b="b"/>
              <a:pathLst>
                <a:path w="2736519" h="719193">
                  <a:moveTo>
                    <a:pt x="0" y="0"/>
                  </a:moveTo>
                  <a:lnTo>
                    <a:pt x="2736519" y="0"/>
                  </a:lnTo>
                  <a:lnTo>
                    <a:pt x="2736519" y="719193"/>
                  </a:lnTo>
                  <a:lnTo>
                    <a:pt x="0" y="719193"/>
                  </a:lnTo>
                  <a:close/>
                </a:path>
              </a:pathLst>
            </a:custGeom>
            <a:solidFill>
              <a:srgbClr val="000000">
                <a:alpha val="0"/>
              </a:srgbClr>
            </a:solidFill>
          </p:spPr>
          <p:txBody>
            <a:bodyPr/>
            <a:lstStyle/>
            <a:p>
              <a:pPr defTabSz="609630"/>
              <a:endParaRPr lang="en-US" sz="1200">
                <a:solidFill>
                  <a:prstClr val="black"/>
                </a:solidFill>
                <a:latin typeface="Calibri"/>
              </a:endParaRPr>
            </a:p>
          </p:txBody>
        </p:sp>
        <p:sp>
          <p:nvSpPr>
            <p:cNvPr id="15" name="TextBox 15"/>
            <p:cNvSpPr txBox="1"/>
            <p:nvPr/>
          </p:nvSpPr>
          <p:spPr>
            <a:xfrm>
              <a:off x="0" y="-104775"/>
              <a:ext cx="2736519" cy="823968"/>
            </a:xfrm>
            <a:prstGeom prst="rect">
              <a:avLst/>
            </a:prstGeom>
          </p:spPr>
          <p:txBody>
            <a:bodyPr lIns="33867" tIns="33867" rIns="33867" bIns="33867" rtlCol="0" anchor="ctr"/>
            <a:lstStyle/>
            <a:p>
              <a:pPr algn="ctr" defTabSz="609630">
                <a:lnSpc>
                  <a:spcPts val="5040"/>
                </a:lnSpc>
              </a:pPr>
              <a:r>
                <a:rPr lang="en-US" sz="3600" dirty="0">
                  <a:solidFill>
                    <a:srgbClr val="7593BB"/>
                  </a:solidFill>
                  <a:latin typeface="Elephant" panose="02020904090505020303" pitchFamily="18" charset="0"/>
                  <a:ea typeface="Etna Sans Serif"/>
                  <a:cs typeface="Etna Sans Serif"/>
                  <a:sym typeface="Etna Sans Serif"/>
                </a:rPr>
                <a:t>ILPQC WINTER OFFICE HOURS ARE HERE</a:t>
              </a:r>
            </a:p>
          </p:txBody>
        </p:sp>
      </p:grpSp>
      <p:sp>
        <p:nvSpPr>
          <p:cNvPr id="16" name="Freeform 16"/>
          <p:cNvSpPr/>
          <p:nvPr/>
        </p:nvSpPr>
        <p:spPr>
          <a:xfrm>
            <a:off x="7871273" y="114556"/>
            <a:ext cx="2183399" cy="2430909"/>
          </a:xfrm>
          <a:custGeom>
            <a:avLst/>
            <a:gdLst/>
            <a:ahLst/>
            <a:cxnLst/>
            <a:rect l="l" t="t" r="r" b="b"/>
            <a:pathLst>
              <a:path w="3275098" h="3646364">
                <a:moveTo>
                  <a:pt x="0" y="0"/>
                </a:moveTo>
                <a:lnTo>
                  <a:pt x="3275098" y="0"/>
                </a:lnTo>
                <a:lnTo>
                  <a:pt x="3275098" y="3646364"/>
                </a:lnTo>
                <a:lnTo>
                  <a:pt x="0" y="3646364"/>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pPr defTabSz="609630"/>
            <a:endParaRPr lang="en-US" sz="1200">
              <a:solidFill>
                <a:prstClr val="black"/>
              </a:solidFill>
              <a:latin typeface="Calibri"/>
            </a:endParaRPr>
          </a:p>
        </p:txBody>
      </p:sp>
      <p:sp>
        <p:nvSpPr>
          <p:cNvPr id="17" name="Freeform 17"/>
          <p:cNvSpPr/>
          <p:nvPr/>
        </p:nvSpPr>
        <p:spPr>
          <a:xfrm>
            <a:off x="3789594" y="1467991"/>
            <a:ext cx="736063" cy="660616"/>
          </a:xfrm>
          <a:custGeom>
            <a:avLst/>
            <a:gdLst/>
            <a:ahLst/>
            <a:cxnLst/>
            <a:rect l="l" t="t" r="r" b="b"/>
            <a:pathLst>
              <a:path w="1104094" h="990924">
                <a:moveTo>
                  <a:pt x="0" y="0"/>
                </a:moveTo>
                <a:lnTo>
                  <a:pt x="1104094" y="0"/>
                </a:lnTo>
                <a:lnTo>
                  <a:pt x="1104094" y="990925"/>
                </a:lnTo>
                <a:lnTo>
                  <a:pt x="0" y="990925"/>
                </a:lnTo>
                <a:lnTo>
                  <a:pt x="0" y="0"/>
                </a:lnTo>
                <a:close/>
              </a:path>
            </a:pathLst>
          </a:custGeom>
          <a:blipFill>
            <a:blip r:embed="rId5"/>
            <a:stretch>
              <a:fillRect/>
            </a:stretch>
          </a:blipFill>
        </p:spPr>
        <p:txBody>
          <a:bodyPr/>
          <a:lstStyle/>
          <a:p>
            <a:pPr defTabSz="609630"/>
            <a:endParaRPr lang="en-US" sz="1200">
              <a:solidFill>
                <a:prstClr val="black"/>
              </a:solidFill>
              <a:latin typeface="Calibri"/>
            </a:endParaRPr>
          </a:p>
        </p:txBody>
      </p:sp>
      <p:grpSp>
        <p:nvGrpSpPr>
          <p:cNvPr id="18" name="Group 18"/>
          <p:cNvGrpSpPr/>
          <p:nvPr/>
        </p:nvGrpSpPr>
        <p:grpSpPr>
          <a:xfrm>
            <a:off x="2830240" y="4094392"/>
            <a:ext cx="6926815" cy="1820457"/>
            <a:chOff x="0" y="0"/>
            <a:chExt cx="2736519" cy="719193"/>
          </a:xfrm>
        </p:grpSpPr>
        <p:sp>
          <p:nvSpPr>
            <p:cNvPr id="19" name="Freeform 19"/>
            <p:cNvSpPr/>
            <p:nvPr/>
          </p:nvSpPr>
          <p:spPr>
            <a:xfrm>
              <a:off x="0" y="0"/>
              <a:ext cx="2736519" cy="719193"/>
            </a:xfrm>
            <a:custGeom>
              <a:avLst/>
              <a:gdLst/>
              <a:ahLst/>
              <a:cxnLst/>
              <a:rect l="l" t="t" r="r" b="b"/>
              <a:pathLst>
                <a:path w="2736519" h="719193">
                  <a:moveTo>
                    <a:pt x="0" y="0"/>
                  </a:moveTo>
                  <a:lnTo>
                    <a:pt x="2736519" y="0"/>
                  </a:lnTo>
                  <a:lnTo>
                    <a:pt x="2736519" y="719193"/>
                  </a:lnTo>
                  <a:lnTo>
                    <a:pt x="0" y="719193"/>
                  </a:lnTo>
                  <a:close/>
                </a:path>
              </a:pathLst>
            </a:custGeom>
            <a:solidFill>
              <a:srgbClr val="000000">
                <a:alpha val="0"/>
              </a:srgbClr>
            </a:solidFill>
          </p:spPr>
          <p:txBody>
            <a:bodyPr/>
            <a:lstStyle/>
            <a:p>
              <a:pPr defTabSz="609630"/>
              <a:endParaRPr lang="en-US" sz="1200">
                <a:solidFill>
                  <a:prstClr val="black"/>
                </a:solidFill>
                <a:latin typeface="Calibri"/>
              </a:endParaRPr>
            </a:p>
          </p:txBody>
        </p:sp>
        <p:sp>
          <p:nvSpPr>
            <p:cNvPr id="20" name="TextBox 20"/>
            <p:cNvSpPr txBox="1"/>
            <p:nvPr/>
          </p:nvSpPr>
          <p:spPr>
            <a:xfrm>
              <a:off x="0" y="-66675"/>
              <a:ext cx="2736519" cy="785868"/>
            </a:xfrm>
            <a:prstGeom prst="rect">
              <a:avLst/>
            </a:prstGeom>
          </p:spPr>
          <p:txBody>
            <a:bodyPr lIns="33867" tIns="33867" rIns="33867" bIns="33867" rtlCol="0" anchor="ctr"/>
            <a:lstStyle/>
            <a:p>
              <a:pPr algn="ctr" defTabSz="609630">
                <a:lnSpc>
                  <a:spcPts val="2800"/>
                </a:lnSpc>
              </a:pPr>
              <a:r>
                <a:rPr lang="en-US" sz="2000" dirty="0">
                  <a:solidFill>
                    <a:srgbClr val="7593BB"/>
                  </a:solidFill>
                  <a:latin typeface="Elephant" panose="02020904090505020303" pitchFamily="18" charset="0"/>
                  <a:ea typeface="Etna Sans Serif"/>
                  <a:cs typeface="Etna Sans Serif"/>
                  <a:sym typeface="Etna Sans Serif"/>
                </a:rPr>
                <a:t>Every Thursday</a:t>
              </a:r>
            </a:p>
            <a:p>
              <a:pPr algn="ctr" defTabSz="609630">
                <a:lnSpc>
                  <a:spcPts val="2800"/>
                </a:lnSpc>
              </a:pPr>
              <a:r>
                <a:rPr lang="en-US" sz="2000" dirty="0">
                  <a:solidFill>
                    <a:srgbClr val="7593BB"/>
                  </a:solidFill>
                  <a:latin typeface="Elephant" panose="02020904090505020303" pitchFamily="18" charset="0"/>
                  <a:ea typeface="Etna Sans Serif"/>
                  <a:cs typeface="Etna Sans Serif"/>
                  <a:sym typeface="Etna Sans Serif"/>
                </a:rPr>
                <a:t>at 1 p.m. CST</a:t>
              </a:r>
            </a:p>
          </p:txBody>
        </p:sp>
      </p:grpSp>
      <p:grpSp>
        <p:nvGrpSpPr>
          <p:cNvPr id="21" name="Group 21"/>
          <p:cNvGrpSpPr/>
          <p:nvPr/>
        </p:nvGrpSpPr>
        <p:grpSpPr>
          <a:xfrm>
            <a:off x="683965" y="5659313"/>
            <a:ext cx="4292551" cy="789432"/>
            <a:chOff x="0" y="0"/>
            <a:chExt cx="1695823" cy="311874"/>
          </a:xfrm>
        </p:grpSpPr>
        <p:sp>
          <p:nvSpPr>
            <p:cNvPr id="22" name="Freeform 22"/>
            <p:cNvSpPr/>
            <p:nvPr/>
          </p:nvSpPr>
          <p:spPr>
            <a:xfrm>
              <a:off x="0" y="0"/>
              <a:ext cx="1695822" cy="311874"/>
            </a:xfrm>
            <a:custGeom>
              <a:avLst/>
              <a:gdLst/>
              <a:ahLst/>
              <a:cxnLst/>
              <a:rect l="l" t="t" r="r" b="b"/>
              <a:pathLst>
                <a:path w="1695822" h="311874">
                  <a:moveTo>
                    <a:pt x="0" y="0"/>
                  </a:moveTo>
                  <a:lnTo>
                    <a:pt x="1695822" y="0"/>
                  </a:lnTo>
                  <a:lnTo>
                    <a:pt x="1695822" y="311874"/>
                  </a:lnTo>
                  <a:lnTo>
                    <a:pt x="0" y="311874"/>
                  </a:lnTo>
                  <a:close/>
                </a:path>
              </a:pathLst>
            </a:custGeom>
            <a:solidFill>
              <a:srgbClr val="000000">
                <a:alpha val="0"/>
              </a:srgbClr>
            </a:solidFill>
          </p:spPr>
          <p:txBody>
            <a:bodyPr/>
            <a:lstStyle/>
            <a:p>
              <a:pPr defTabSz="609630"/>
              <a:endParaRPr lang="en-US" sz="1200">
                <a:solidFill>
                  <a:prstClr val="black"/>
                </a:solidFill>
                <a:latin typeface="Calibri"/>
              </a:endParaRPr>
            </a:p>
          </p:txBody>
        </p:sp>
        <p:sp>
          <p:nvSpPr>
            <p:cNvPr id="23" name="TextBox 23"/>
            <p:cNvSpPr txBox="1"/>
            <p:nvPr/>
          </p:nvSpPr>
          <p:spPr>
            <a:xfrm>
              <a:off x="0" y="-66675"/>
              <a:ext cx="1695823" cy="378549"/>
            </a:xfrm>
            <a:prstGeom prst="rect">
              <a:avLst/>
            </a:prstGeom>
          </p:spPr>
          <p:txBody>
            <a:bodyPr lIns="33867" tIns="33867" rIns="33867" bIns="33867" rtlCol="0" anchor="ctr"/>
            <a:lstStyle/>
            <a:p>
              <a:pPr algn="ctr" defTabSz="609630">
                <a:lnSpc>
                  <a:spcPts val="2800"/>
                </a:lnSpc>
              </a:pPr>
              <a:r>
                <a:rPr lang="en-US" sz="2000" dirty="0">
                  <a:solidFill>
                    <a:srgbClr val="7593BB"/>
                  </a:solidFill>
                  <a:latin typeface="Elephant" panose="02020904090505020303" pitchFamily="18" charset="0"/>
                  <a:ea typeface="Etna Sans Serif"/>
                  <a:cs typeface="Etna Sans Serif"/>
                  <a:sym typeface="Etna Sans Serif"/>
                </a:rPr>
                <a:t>Register here or go to ILPQC Website under “All Events”</a:t>
              </a:r>
            </a:p>
          </p:txBody>
        </p:sp>
      </p:grpSp>
      <p:pic>
        <p:nvPicPr>
          <p:cNvPr id="24" name="Picture 24"/>
          <p:cNvPicPr>
            <a:picLocks noChangeAspect="1"/>
          </p:cNvPicPr>
          <p:nvPr/>
        </p:nvPicPr>
        <p:blipFill>
          <a:blip r:embed="rId8"/>
          <a:stretch>
            <a:fillRect/>
          </a:stretch>
        </p:blipFill>
        <p:spPr>
          <a:xfrm>
            <a:off x="1709132" y="3606785"/>
            <a:ext cx="2140616" cy="2140616"/>
          </a:xfrm>
          <a:prstGeom prst="rect">
            <a:avLst/>
          </a:prstGeom>
        </p:spPr>
      </p:pic>
      <p:sp>
        <p:nvSpPr>
          <p:cNvPr id="25" name="Freeform 25"/>
          <p:cNvSpPr/>
          <p:nvPr/>
        </p:nvSpPr>
        <p:spPr>
          <a:xfrm>
            <a:off x="9728142" y="0"/>
            <a:ext cx="2463858" cy="1111250"/>
          </a:xfrm>
          <a:custGeom>
            <a:avLst/>
            <a:gdLst/>
            <a:ahLst/>
            <a:cxnLst/>
            <a:rect l="l" t="t" r="r" b="b"/>
            <a:pathLst>
              <a:path w="3695787" h="1666875">
                <a:moveTo>
                  <a:pt x="0" y="0"/>
                </a:moveTo>
                <a:lnTo>
                  <a:pt x="3695787" y="0"/>
                </a:lnTo>
                <a:lnTo>
                  <a:pt x="3695787" y="1666875"/>
                </a:lnTo>
                <a:lnTo>
                  <a:pt x="0" y="1666875"/>
                </a:lnTo>
                <a:lnTo>
                  <a:pt x="0" y="0"/>
                </a:lnTo>
                <a:close/>
              </a:path>
            </a:pathLst>
          </a:custGeom>
          <a:blipFill>
            <a:blip r:embed="rId9"/>
            <a:stretch>
              <a:fillRect/>
            </a:stretch>
          </a:blipFill>
        </p:spPr>
        <p:txBody>
          <a:bodyPr/>
          <a:lstStyle/>
          <a:p>
            <a:pPr defTabSz="609630"/>
            <a:endParaRPr lang="en-US" sz="1200">
              <a:solidFill>
                <a:prstClr val="black"/>
              </a:solidFill>
              <a:latin typeface="Calibri"/>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D6ABFA3-1056-3FD8-1592-6E3AE89FA55A}"/>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74</a:t>
            </a:fld>
            <a:endParaRPr lang="en-US"/>
          </a:p>
        </p:txBody>
      </p:sp>
      <p:sp>
        <p:nvSpPr>
          <p:cNvPr id="4" name="TextBox 3">
            <a:extLst>
              <a:ext uri="{FF2B5EF4-FFF2-40B4-BE49-F238E27FC236}">
                <a16:creationId xmlns:a16="http://schemas.microsoft.com/office/drawing/2014/main" id="{5DDB73C2-250A-E307-FD65-2362037091BC}"/>
              </a:ext>
            </a:extLst>
          </p:cNvPr>
          <p:cNvSpPr txBox="1"/>
          <p:nvPr/>
        </p:nvSpPr>
        <p:spPr>
          <a:xfrm>
            <a:off x="1251154" y="1986115"/>
            <a:ext cx="9689691" cy="3970318"/>
          </a:xfrm>
          <a:prstGeom prst="rect">
            <a:avLst/>
          </a:prstGeom>
          <a:noFill/>
        </p:spPr>
        <p:txBody>
          <a:bodyPr wrap="square" rtlCol="0">
            <a:spAutoFit/>
          </a:bodyPr>
          <a:lstStyle/>
          <a:p>
            <a:pPr algn="ctr"/>
            <a:r>
              <a:rPr lang="en-US" sz="3600" dirty="0">
                <a:solidFill>
                  <a:schemeClr val="tx1">
                    <a:lumMod val="50000"/>
                  </a:schemeClr>
                </a:solidFill>
              </a:rPr>
              <a:t>Hosting a PMH Grand Rounds at your hospital? We’ve got you!</a:t>
            </a:r>
            <a:br>
              <a:rPr lang="en-US" sz="3600" dirty="0">
                <a:solidFill>
                  <a:schemeClr val="tx1">
                    <a:lumMod val="50000"/>
                  </a:schemeClr>
                </a:solidFill>
              </a:rPr>
            </a:br>
            <a:br>
              <a:rPr lang="en-US" sz="3600" dirty="0">
                <a:solidFill>
                  <a:schemeClr val="tx1">
                    <a:lumMod val="50000"/>
                  </a:schemeClr>
                </a:solidFill>
              </a:rPr>
            </a:br>
            <a:r>
              <a:rPr lang="en-US" sz="3600" dirty="0">
                <a:solidFill>
                  <a:schemeClr val="tx1">
                    <a:lumMod val="50000"/>
                  </a:schemeClr>
                </a:solidFill>
              </a:rPr>
              <a:t>Reach out to </a:t>
            </a:r>
            <a:r>
              <a:rPr lang="en-US" sz="3600" dirty="0">
                <a:solidFill>
                  <a:schemeClr val="tx1">
                    <a:lumMod val="50000"/>
                  </a:schemeClr>
                </a:solidFill>
                <a:hlinkClick r:id="rId2">
                  <a:extLst>
                    <a:ext uri="{A12FA001-AC4F-418D-AE19-62706E023703}">
                      <ahyp:hlinkClr xmlns:ahyp="http://schemas.microsoft.com/office/drawing/2018/hyperlinkcolor" val="tx"/>
                    </a:ext>
                  </a:extLst>
                </a:hlinkClick>
              </a:rPr>
              <a:t>rebecca.ainis@northwestern.edu</a:t>
            </a:r>
            <a:r>
              <a:rPr lang="en-US" sz="3600" dirty="0">
                <a:solidFill>
                  <a:schemeClr val="tx1">
                    <a:lumMod val="50000"/>
                  </a:schemeClr>
                </a:solidFill>
              </a:rPr>
              <a:t> to be connected with a speaker from our Perinatal Mental Health Grand Rounds Speakers Bureau</a:t>
            </a:r>
          </a:p>
        </p:txBody>
      </p:sp>
      <p:sp>
        <p:nvSpPr>
          <p:cNvPr id="5" name="Freeform 2">
            <a:extLst>
              <a:ext uri="{FF2B5EF4-FFF2-40B4-BE49-F238E27FC236}">
                <a16:creationId xmlns:a16="http://schemas.microsoft.com/office/drawing/2014/main" id="{B7856018-E05C-975A-07AA-15EC4EC443B5}"/>
              </a:ext>
            </a:extLst>
          </p:cNvPr>
          <p:cNvSpPr/>
          <p:nvPr/>
        </p:nvSpPr>
        <p:spPr>
          <a:xfrm>
            <a:off x="0" y="148066"/>
            <a:ext cx="2213529" cy="3280934"/>
          </a:xfrm>
          <a:custGeom>
            <a:avLst/>
            <a:gdLst/>
            <a:ahLst/>
            <a:cxnLst/>
            <a:rect l="l" t="t" r="r" b="b"/>
            <a:pathLst>
              <a:path w="5931484" h="8503920">
                <a:moveTo>
                  <a:pt x="0" y="0"/>
                </a:moveTo>
                <a:lnTo>
                  <a:pt x="5931484" y="0"/>
                </a:lnTo>
                <a:lnTo>
                  <a:pt x="5931484" y="8503920"/>
                </a:lnTo>
                <a:lnTo>
                  <a:pt x="0" y="8503920"/>
                </a:lnTo>
                <a:lnTo>
                  <a:pt x="0" y="0"/>
                </a:lnTo>
                <a:close/>
              </a:path>
            </a:pathLst>
          </a:custGeom>
          <a:blipFill>
            <a:blip r:embed="rId3"/>
            <a:stretch>
              <a:fillRect/>
            </a:stretch>
          </a:blipFill>
        </p:spPr>
        <p:txBody>
          <a:bodyPr/>
          <a:lstStyle/>
          <a:p>
            <a:endParaRPr lang="en-US"/>
          </a:p>
        </p:txBody>
      </p:sp>
    </p:spTree>
    <p:extLst>
      <p:ext uri="{BB962C8B-B14F-4D97-AF65-F5344CB8AC3E}">
        <p14:creationId xmlns:p14="http://schemas.microsoft.com/office/powerpoint/2010/main" val="321579893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410A632-87DF-39C5-9D3F-DFC74BDAA0FD}"/>
              </a:ext>
            </a:extLst>
          </p:cNvPr>
          <p:cNvSpPr/>
          <p:nvPr/>
        </p:nvSpPr>
        <p:spPr>
          <a:xfrm>
            <a:off x="7202463" y="0"/>
            <a:ext cx="4989533" cy="148224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 name="Freeform 2">
            <a:extLst>
              <a:ext uri="{FF2B5EF4-FFF2-40B4-BE49-F238E27FC236}">
                <a16:creationId xmlns:a16="http://schemas.microsoft.com/office/drawing/2014/main" id="{BD43C61D-1520-54CE-4EDD-DB788DACA78E}"/>
              </a:ext>
            </a:extLst>
          </p:cNvPr>
          <p:cNvSpPr/>
          <p:nvPr/>
        </p:nvSpPr>
        <p:spPr>
          <a:xfrm>
            <a:off x="0" y="-2567159"/>
            <a:ext cx="12477637" cy="3010232"/>
          </a:xfrm>
          <a:custGeom>
            <a:avLst/>
            <a:gdLst>
              <a:gd name="f0" fmla="val w"/>
              <a:gd name="f1" fmla="val h"/>
              <a:gd name="f2" fmla="val 0"/>
              <a:gd name="f3" fmla="val 18716459"/>
              <a:gd name="f4" fmla="val 4515346"/>
              <a:gd name="f5" fmla="val 4515345"/>
              <a:gd name="f6" fmla="*/ f0 1 18716459"/>
              <a:gd name="f7" fmla="*/ f1 1 4515346"/>
              <a:gd name="f8" fmla="+- f4 0 f2"/>
              <a:gd name="f9" fmla="+- f3 0 f2"/>
              <a:gd name="f10" fmla="*/ f9 1 18716459"/>
              <a:gd name="f11" fmla="*/ f8 1 4515346"/>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8716459" h="4515346">
                <a:moveTo>
                  <a:pt x="f2" y="f2"/>
                </a:moveTo>
                <a:lnTo>
                  <a:pt x="f3" y="f2"/>
                </a:lnTo>
                <a:lnTo>
                  <a:pt x="f3" y="f5"/>
                </a:lnTo>
                <a:lnTo>
                  <a:pt x="f2" y="f5"/>
                </a:lnTo>
                <a:lnTo>
                  <a:pt x="f2" y="f2"/>
                </a:lnTo>
                <a:close/>
              </a:path>
            </a:pathLst>
          </a:custGeom>
          <a:blipFill>
            <a:blip r:embed="rId3">
              <a:alphaModFix amt="40000"/>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800" b="0" i="0" u="none" strike="noStrike" kern="1200" cap="none" spc="0" normalizeH="0" baseline="0" noProof="0">
              <a:ln>
                <a:noFill/>
              </a:ln>
              <a:solidFill>
                <a:srgbClr val="444C55"/>
              </a:solidFill>
              <a:effectLst/>
              <a:uLnTx/>
              <a:uFillTx/>
              <a:latin typeface="Arial"/>
              <a:ea typeface="+mn-ea"/>
              <a:cs typeface="+mn-cs"/>
            </a:endParaRPr>
          </a:p>
        </p:txBody>
      </p:sp>
      <p:sp>
        <p:nvSpPr>
          <p:cNvPr id="4" name="Freeform 3">
            <a:extLst>
              <a:ext uri="{FF2B5EF4-FFF2-40B4-BE49-F238E27FC236}">
                <a16:creationId xmlns:a16="http://schemas.microsoft.com/office/drawing/2014/main" id="{27C1E67D-A44E-8054-5983-7F7559466AC5}"/>
              </a:ext>
            </a:extLst>
          </p:cNvPr>
          <p:cNvSpPr/>
          <p:nvPr/>
        </p:nvSpPr>
        <p:spPr>
          <a:xfrm>
            <a:off x="0" y="6392716"/>
            <a:ext cx="12477637" cy="3010232"/>
          </a:xfrm>
          <a:custGeom>
            <a:avLst/>
            <a:gdLst>
              <a:gd name="f0" fmla="val w"/>
              <a:gd name="f1" fmla="val h"/>
              <a:gd name="f2" fmla="val 0"/>
              <a:gd name="f3" fmla="val 18716459"/>
              <a:gd name="f4" fmla="val 4515346"/>
              <a:gd name="f5" fmla="*/ f0 1 18716459"/>
              <a:gd name="f6" fmla="*/ f1 1 4515346"/>
              <a:gd name="f7" fmla="+- f4 0 f2"/>
              <a:gd name="f8" fmla="+- f3 0 f2"/>
              <a:gd name="f9" fmla="*/ f8 1 18716459"/>
              <a:gd name="f10" fmla="*/ f7 1 451534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716459" h="4515346">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800" b="0" i="0" u="none" strike="noStrike" kern="1200" cap="none" spc="0" normalizeH="0" baseline="0" noProof="0">
              <a:ln>
                <a:noFill/>
              </a:ln>
              <a:solidFill>
                <a:srgbClr val="444C55"/>
              </a:solidFill>
              <a:effectLst/>
              <a:uLnTx/>
              <a:uFillTx/>
              <a:latin typeface="Arial"/>
              <a:ea typeface="+mn-ea"/>
              <a:cs typeface="+mn-cs"/>
            </a:endParaRPr>
          </a:p>
        </p:txBody>
      </p:sp>
      <p:sp>
        <p:nvSpPr>
          <p:cNvPr id="9" name="Freeform 8">
            <a:extLst>
              <a:ext uri="{FF2B5EF4-FFF2-40B4-BE49-F238E27FC236}">
                <a16:creationId xmlns:a16="http://schemas.microsoft.com/office/drawing/2014/main" id="{F3B4DAD8-297B-7192-2F94-1092E3A90613}"/>
              </a:ext>
            </a:extLst>
          </p:cNvPr>
          <p:cNvSpPr/>
          <p:nvPr/>
        </p:nvSpPr>
        <p:spPr>
          <a:xfrm>
            <a:off x="6479704" y="2202784"/>
            <a:ext cx="4386623" cy="3289965"/>
          </a:xfrm>
          <a:custGeom>
            <a:avLst/>
            <a:gdLst>
              <a:gd name="f0" fmla="val w"/>
              <a:gd name="f1" fmla="val h"/>
              <a:gd name="f2" fmla="val 0"/>
              <a:gd name="f3" fmla="val 6579937"/>
              <a:gd name="f4" fmla="val 4934953"/>
              <a:gd name="f5" fmla="*/ f0 1 6579937"/>
              <a:gd name="f6" fmla="*/ f1 1 4934953"/>
              <a:gd name="f7" fmla="+- f4 0 f2"/>
              <a:gd name="f8" fmla="+- f3 0 f2"/>
              <a:gd name="f9" fmla="*/ f8 1 6579937"/>
              <a:gd name="f10" fmla="*/ f7 1 4934953"/>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6579937" h="4934953">
                <a:moveTo>
                  <a:pt x="f2" y="f2"/>
                </a:moveTo>
                <a:lnTo>
                  <a:pt x="f3" y="f2"/>
                </a:lnTo>
                <a:lnTo>
                  <a:pt x="f3" y="f4"/>
                </a:lnTo>
                <a:lnTo>
                  <a:pt x="f2" y="f4"/>
                </a:lnTo>
                <a:lnTo>
                  <a:pt x="f2" y="f2"/>
                </a:lnTo>
                <a:close/>
              </a:path>
            </a:pathLst>
          </a:custGeom>
          <a:blipFill>
            <a:blip r:embed="rId4">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800" b="0" i="0" u="none" strike="noStrike" kern="1200" cap="none" spc="0" normalizeH="0" baseline="0" noProof="0">
              <a:ln>
                <a:noFill/>
              </a:ln>
              <a:solidFill>
                <a:srgbClr val="444C55"/>
              </a:solidFill>
              <a:effectLst/>
              <a:uLnTx/>
              <a:uFillTx/>
              <a:latin typeface="Arial"/>
              <a:ea typeface="+mn-ea"/>
              <a:cs typeface="+mn-cs"/>
            </a:endParaRPr>
          </a:p>
        </p:txBody>
      </p:sp>
      <p:sp>
        <p:nvSpPr>
          <p:cNvPr id="10" name="TextBox 9">
            <a:extLst>
              <a:ext uri="{FF2B5EF4-FFF2-40B4-BE49-F238E27FC236}">
                <a16:creationId xmlns:a16="http://schemas.microsoft.com/office/drawing/2014/main" id="{31D845D2-F834-DA85-DCC7-08CFEDE3D25F}"/>
              </a:ext>
            </a:extLst>
          </p:cNvPr>
          <p:cNvSpPr txBox="1"/>
          <p:nvPr/>
        </p:nvSpPr>
        <p:spPr>
          <a:xfrm>
            <a:off x="1128336" y="2192751"/>
            <a:ext cx="4805592" cy="3283848"/>
          </a:xfrm>
          <a:prstGeom prst="rect">
            <a:avLst/>
          </a:prstGeom>
          <a:noFill/>
          <a:ln cap="flat">
            <a:noFill/>
          </a:ln>
        </p:spPr>
        <p:txBody>
          <a:bodyPr vert="horz" wrap="square" lIns="0" tIns="0" rIns="0" bIns="0" anchor="t" anchorCtr="1" compatLnSpc="1">
            <a:spAutoFit/>
          </a:bodyPr>
          <a:lstStyle/>
          <a:p>
            <a:pPr marL="0" marR="0" lvl="0" indent="0" algn="ctr" defTabSz="609539" rtl="0" eaLnBrk="1" fontAlgn="auto" latinLnBrk="0" hangingPunct="1">
              <a:lnSpc>
                <a:spcPts val="6535"/>
              </a:lnSpc>
              <a:spcBef>
                <a:spcPts val="0"/>
              </a:spcBef>
              <a:spcAft>
                <a:spcPts val="0"/>
              </a:spcAft>
              <a:buClrTx/>
              <a:buSzTx/>
              <a:buFontTx/>
              <a:buNone/>
              <a:tabLst/>
              <a:defRPr sz="1800" b="0" i="0" u="none" strike="noStrike" kern="0" cap="none" spc="0" baseline="0">
                <a:solidFill>
                  <a:srgbClr val="000000"/>
                </a:solidFill>
                <a:uFillTx/>
              </a:defRPr>
            </a:pPr>
            <a:r>
              <a:rPr kumimoji="0" lang="en-US" sz="4666" b="0" i="0" u="none" strike="noStrike" kern="1200" cap="none" spc="0" normalizeH="0" baseline="0" noProof="0" dirty="0">
                <a:ln>
                  <a:noFill/>
                </a:ln>
                <a:solidFill>
                  <a:srgbClr val="141619"/>
                </a:solidFill>
                <a:effectLst/>
                <a:uLnTx/>
                <a:uFillTx/>
                <a:latin typeface="Anaktoria"/>
                <a:ea typeface="Anaktoria"/>
                <a:cs typeface="Anaktoria"/>
              </a:rPr>
              <a:t>TOGETHER we can improve Perinatal Mental Health care across Illinois! </a:t>
            </a:r>
          </a:p>
        </p:txBody>
      </p:sp>
      <p:sp>
        <p:nvSpPr>
          <p:cNvPr id="11" name="TextBox 10">
            <a:extLst>
              <a:ext uri="{FF2B5EF4-FFF2-40B4-BE49-F238E27FC236}">
                <a16:creationId xmlns:a16="http://schemas.microsoft.com/office/drawing/2014/main" id="{F28C703B-3938-4F34-B193-0077B04D77D5}"/>
              </a:ext>
            </a:extLst>
          </p:cNvPr>
          <p:cNvSpPr txBox="1"/>
          <p:nvPr/>
        </p:nvSpPr>
        <p:spPr>
          <a:xfrm>
            <a:off x="1630180" y="466551"/>
            <a:ext cx="940145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3600" b="1" i="0" u="none" strike="noStrike" kern="1200" cap="none" spc="0" normalizeH="0" baseline="0" noProof="0" dirty="0">
                <a:ln>
                  <a:noFill/>
                </a:ln>
                <a:solidFill>
                  <a:srgbClr val="1C498B"/>
                </a:solidFill>
                <a:effectLst/>
                <a:uLnTx/>
                <a:uFillTx/>
                <a:latin typeface="Calibri"/>
                <a:ea typeface="+mn-ea"/>
                <a:cs typeface="+mn-cs"/>
              </a:rPr>
              <a:t>Thank you for everything you do to make change happen for Illinois moms and babies!</a:t>
            </a:r>
            <a:endParaRPr kumimoji="0" lang="en-US" sz="5300" b="1" i="0" u="none" strike="noStrike" kern="1200" cap="none" spc="0" normalizeH="0" baseline="0" noProof="0" dirty="0">
              <a:ln>
                <a:noFill/>
              </a:ln>
              <a:solidFill>
                <a:srgbClr val="1C498B"/>
              </a:solidFill>
              <a:effectLst/>
              <a:uLnTx/>
              <a:uFillTx/>
              <a:latin typeface="Calibri"/>
              <a:ea typeface="+mn-ea"/>
              <a:cs typeface="+mn-cs"/>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52430D-F099-B014-0B04-6B775B95C3B8}"/>
            </a:ext>
          </a:extLst>
        </p:cNvPr>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B896957-2405-7FE3-99DA-17E40F1C15C8}"/>
              </a:ext>
            </a:extLst>
          </p:cNvPr>
          <p:cNvSpPr/>
          <p:nvPr/>
        </p:nvSpPr>
        <p:spPr>
          <a:xfrm>
            <a:off x="2413388" y="860711"/>
            <a:ext cx="7365222" cy="513657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9">
            <a:extLst>
              <a:ext uri="{FF2B5EF4-FFF2-40B4-BE49-F238E27FC236}">
                <a16:creationId xmlns:a16="http://schemas.microsoft.com/office/drawing/2014/main" id="{8A6C8B5D-22FC-F4EC-2FA3-DA3DF968E04C}"/>
              </a:ext>
            </a:extLst>
          </p:cNvPr>
          <p:cNvSpPr txBox="1"/>
          <p:nvPr/>
        </p:nvSpPr>
        <p:spPr>
          <a:xfrm>
            <a:off x="2992020" y="1556175"/>
            <a:ext cx="6207959" cy="2769989"/>
          </a:xfrm>
          <a:prstGeom prst="rect">
            <a:avLst/>
          </a:prstGeom>
          <a:noFill/>
          <a:ln cap="flat">
            <a:noFill/>
          </a:ln>
        </p:spPr>
        <p:txBody>
          <a:bodyPr vert="horz" wrap="square" lIns="0" tIns="0" rIns="0" bIns="0" anchor="t" anchorCtr="0" compatLnSpc="1">
            <a:spAutoFit/>
          </a:bodyPr>
          <a:lstStyle/>
          <a:p>
            <a:pPr marL="0" marR="0" lvl="0" indent="0" algn="ctr" defTabSz="609539" rtl="0" eaLnBrk="1" fontAlgn="auto" latinLnBrk="0" hangingPunct="1">
              <a:spcBef>
                <a:spcPts val="0"/>
              </a:spcBef>
              <a:spcAft>
                <a:spcPts val="0"/>
              </a:spcAft>
              <a:buClrTx/>
              <a:buSzTx/>
              <a:buFontTx/>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chemeClr val="bg1"/>
                </a:solidFill>
                <a:effectLst/>
                <a:uLnTx/>
                <a:uFillTx/>
                <a:latin typeface="Calibri"/>
                <a:ea typeface="+mn-ea"/>
                <a:cs typeface="+mn-cs"/>
              </a:rPr>
              <a:t>If you are watching this webinar as a recording, please complete the attestation form here to receive ILPQC participation credit:</a:t>
            </a:r>
            <a:endParaRPr kumimoji="0" lang="en-US" sz="1800" b="0" i="0" u="none" strike="noStrike" kern="0" cap="none" spc="0" normalizeH="0" baseline="0" noProof="0" dirty="0">
              <a:ln>
                <a:noFill/>
              </a:ln>
              <a:solidFill>
                <a:schemeClr val="bg1"/>
              </a:solidFill>
              <a:effectLst/>
              <a:uLnTx/>
              <a:uFillTx/>
              <a:latin typeface="Arial"/>
              <a:ea typeface="+mn-ea"/>
              <a:cs typeface="+mn-cs"/>
            </a:endParaRPr>
          </a:p>
        </p:txBody>
      </p:sp>
      <p:pic>
        <p:nvPicPr>
          <p:cNvPr id="6" name="Picture 5" descr="A qr code with a few black squares&#10;&#10;AI-generated content may be incorrect.">
            <a:extLst>
              <a:ext uri="{FF2B5EF4-FFF2-40B4-BE49-F238E27FC236}">
                <a16:creationId xmlns:a16="http://schemas.microsoft.com/office/drawing/2014/main" id="{B2E2A199-F484-4E1B-6954-94F3328B96B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31278" y="4326164"/>
            <a:ext cx="1329442" cy="1324187"/>
          </a:xfrm>
          <a:prstGeom prst="rect">
            <a:avLst/>
          </a:prstGeom>
        </p:spPr>
      </p:pic>
    </p:spTree>
    <p:extLst>
      <p:ext uri="{BB962C8B-B14F-4D97-AF65-F5344CB8AC3E}">
        <p14:creationId xmlns:p14="http://schemas.microsoft.com/office/powerpoint/2010/main" val="337988092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8CF373B5-E4AE-0CF7-9ACF-689E8A7FD318}"/>
              </a:ext>
            </a:extLst>
          </p:cNvPr>
          <p:cNvSpPr/>
          <p:nvPr/>
        </p:nvSpPr>
        <p:spPr>
          <a:xfrm>
            <a:off x="496956" y="6187107"/>
            <a:ext cx="11314042" cy="39756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143A5773-B47E-3416-7E69-132EA134EEBA}"/>
              </a:ext>
            </a:extLst>
          </p:cNvPr>
          <p:cNvSpPr/>
          <p:nvPr/>
        </p:nvSpPr>
        <p:spPr>
          <a:xfrm>
            <a:off x="6940825" y="-24848"/>
            <a:ext cx="5259456" cy="193813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00F04537-23BF-21CC-C67C-621776B6EE81}"/>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9" name="Title 1">
            <a:extLst>
              <a:ext uri="{FF2B5EF4-FFF2-40B4-BE49-F238E27FC236}">
                <a16:creationId xmlns:a16="http://schemas.microsoft.com/office/drawing/2014/main" id="{A59911C8-FB04-AB1E-9DF3-1719F4A8E412}"/>
              </a:ext>
            </a:extLst>
          </p:cNvPr>
          <p:cNvSpPr txBox="1">
            <a:spLocks/>
          </p:cNvSpPr>
          <p:nvPr/>
        </p:nvSpPr>
        <p:spPr>
          <a:xfrm>
            <a:off x="2229205" y="-106615"/>
            <a:ext cx="7616405" cy="1105978"/>
          </a:xfrm>
          <a:prstGeom prst="rect">
            <a:avLst/>
          </a:prstGeom>
        </p:spPr>
        <p:txBody>
          <a:bodyPr vert="horz" lIns="91440" tIns="45720" rIns="91440" bIns="45720" rtlCol="0" anchor="ctr">
            <a:normAutofit fontScale="975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a:ln>
                  <a:noFill/>
                </a:ln>
                <a:solidFill>
                  <a:srgbClr val="1C498B"/>
                </a:solidFill>
                <a:effectLst/>
                <a:uLnTx/>
                <a:uFillTx/>
                <a:latin typeface="Calibri" panose="020F0502020204030204"/>
                <a:ea typeface="Lato Medium"/>
                <a:cs typeface="Lato Medium"/>
              </a:rPr>
              <a:t>Thank you to our</a:t>
            </a:r>
            <a:r>
              <a:rPr kumimoji="0" lang="en-US" sz="3600" b="1" i="0" u="none" strike="noStrike" kern="1200" cap="none" spc="0" normalizeH="0" baseline="0" noProof="0">
                <a:ln>
                  <a:noFill/>
                </a:ln>
                <a:solidFill>
                  <a:srgbClr val="79818A">
                    <a:lumMod val="50000"/>
                  </a:srgbClr>
                </a:solidFill>
                <a:effectLst/>
                <a:uLnTx/>
                <a:uFillTx/>
                <a:latin typeface="Calibri" panose="020F0502020204030204"/>
                <a:ea typeface="Lato Medium"/>
                <a:cs typeface="Lato Medium"/>
              </a:rPr>
              <a:t> </a:t>
            </a:r>
            <a:r>
              <a:rPr kumimoji="0" lang="en-US" sz="3600" b="1" i="0" u="none" strike="noStrike" kern="1200" cap="none" spc="0" normalizeH="0" baseline="0" noProof="0">
                <a:ln>
                  <a:noFill/>
                </a:ln>
                <a:solidFill>
                  <a:srgbClr val="F58366"/>
                </a:solidFill>
                <a:effectLst/>
                <a:uLnTx/>
                <a:uFillTx/>
                <a:latin typeface="Calibri" panose="020F0502020204030204"/>
                <a:ea typeface="Lato Medium"/>
                <a:cs typeface="Lato Medium"/>
              </a:rPr>
              <a:t>Funders:</a:t>
            </a:r>
            <a:endParaRPr kumimoji="0" lang="en-US" sz="3600" b="1" i="0" u="none" strike="noStrike" kern="1200" cap="none" spc="0" normalizeH="0" baseline="0" noProof="0">
              <a:ln>
                <a:noFill/>
              </a:ln>
              <a:solidFill>
                <a:srgbClr val="F58366"/>
              </a:solidFill>
              <a:effectLst/>
              <a:uLnTx/>
              <a:uFillTx/>
              <a:latin typeface="Calibri" panose="020F0502020204030204"/>
              <a:ea typeface="Lato Medium" panose="020F0502020204030203" pitchFamily="34" charset="0"/>
              <a:cs typeface="Lato Medium" panose="020F0502020204030203" pitchFamily="34" charset="0"/>
            </a:endParaRPr>
          </a:p>
        </p:txBody>
      </p:sp>
      <p:pic>
        <p:nvPicPr>
          <p:cNvPr id="11" name="Picture 8" descr="IDPH | Protecting health, improving lives.">
            <a:extLst>
              <a:ext uri="{FF2B5EF4-FFF2-40B4-BE49-F238E27FC236}">
                <a16:creationId xmlns:a16="http://schemas.microsoft.com/office/drawing/2014/main" id="{79E5BE18-815B-2128-14F6-55F28E4E99F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558929" y="778786"/>
            <a:ext cx="2354493" cy="61883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File:US CDC logo.svg - Wikimedia Commons">
            <a:extLst>
              <a:ext uri="{FF2B5EF4-FFF2-40B4-BE49-F238E27FC236}">
                <a16:creationId xmlns:a16="http://schemas.microsoft.com/office/drawing/2014/main" id="{2089DC53-0BA7-A340-049B-28714F3ABBF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80736" y="606674"/>
            <a:ext cx="1185978" cy="944032"/>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Logo&#10;&#10;Description automatically generated">
            <a:extLst>
              <a:ext uri="{FF2B5EF4-FFF2-40B4-BE49-F238E27FC236}">
                <a16:creationId xmlns:a16="http://schemas.microsoft.com/office/drawing/2014/main" id="{DADE1F50-90C5-48DA-A421-40E43ECF4B0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042325" y="778733"/>
            <a:ext cx="1076499" cy="1042826"/>
          </a:xfrm>
          <a:prstGeom prst="rect">
            <a:avLst/>
          </a:prstGeom>
        </p:spPr>
      </p:pic>
      <p:pic>
        <p:nvPicPr>
          <p:cNvPr id="28" name="Picture 28" descr="Logo, company name&#10;&#10;Description automatically generated">
            <a:extLst>
              <a:ext uri="{FF2B5EF4-FFF2-40B4-BE49-F238E27FC236}">
                <a16:creationId xmlns:a16="http://schemas.microsoft.com/office/drawing/2014/main" id="{8E8BA1E6-1D6A-7763-4368-7FD49A2FB6F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6947450" y="4870039"/>
            <a:ext cx="1919621" cy="900382"/>
          </a:xfrm>
          <a:prstGeom prst="rect">
            <a:avLst/>
          </a:prstGeom>
        </p:spPr>
      </p:pic>
      <p:sp>
        <p:nvSpPr>
          <p:cNvPr id="29" name="Title 1">
            <a:extLst>
              <a:ext uri="{FF2B5EF4-FFF2-40B4-BE49-F238E27FC236}">
                <a16:creationId xmlns:a16="http://schemas.microsoft.com/office/drawing/2014/main" id="{8C324D09-08DE-21B5-8F28-FE8F4773F51B}"/>
              </a:ext>
            </a:extLst>
          </p:cNvPr>
          <p:cNvSpPr txBox="1">
            <a:spLocks/>
          </p:cNvSpPr>
          <p:nvPr/>
        </p:nvSpPr>
        <p:spPr>
          <a:xfrm>
            <a:off x="2907320" y="2050257"/>
            <a:ext cx="5306742" cy="593308"/>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a:ln>
                  <a:noFill/>
                </a:ln>
                <a:solidFill>
                  <a:srgbClr val="F58366"/>
                </a:solidFill>
                <a:effectLst/>
                <a:uLnTx/>
                <a:uFillTx/>
                <a:latin typeface="Calibri" panose="020F0502020204030204"/>
                <a:ea typeface="Lato Medium"/>
                <a:cs typeface="Lato Medium"/>
              </a:rPr>
              <a:t>Supporters:</a:t>
            </a:r>
            <a:endParaRPr kumimoji="0" lang="en-US" sz="3600" b="1" i="0" u="none" strike="noStrike" kern="1200" cap="none" spc="0" normalizeH="0" baseline="0" noProof="0">
              <a:ln>
                <a:noFill/>
              </a:ln>
              <a:solidFill>
                <a:srgbClr val="F58366"/>
              </a:solidFill>
              <a:effectLst/>
              <a:uLnTx/>
              <a:uFillTx/>
              <a:latin typeface="Calibri" panose="020F0502020204030204"/>
              <a:ea typeface="Lato Medium" panose="020F0502020204030203" pitchFamily="34" charset="0"/>
              <a:cs typeface="Lato Medium" panose="020F0502020204030203" pitchFamily="34" charset="0"/>
            </a:endParaRPr>
          </a:p>
        </p:txBody>
      </p:sp>
      <p:pic>
        <p:nvPicPr>
          <p:cNvPr id="37" name="Picture 36">
            <a:extLst>
              <a:ext uri="{FF2B5EF4-FFF2-40B4-BE49-F238E27FC236}">
                <a16:creationId xmlns:a16="http://schemas.microsoft.com/office/drawing/2014/main" id="{D1A47E77-6815-0449-DB09-7302D615E62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5904568" y="2868987"/>
            <a:ext cx="2298492" cy="471200"/>
          </a:xfrm>
          <a:prstGeom prst="rect">
            <a:avLst/>
          </a:prstGeom>
        </p:spPr>
      </p:pic>
      <p:pic>
        <p:nvPicPr>
          <p:cNvPr id="38" name="Picture 38" descr="A picture containing text, sign&#10;&#10;Description automatically generated">
            <a:extLst>
              <a:ext uri="{FF2B5EF4-FFF2-40B4-BE49-F238E27FC236}">
                <a16:creationId xmlns:a16="http://schemas.microsoft.com/office/drawing/2014/main" id="{C50CA5DC-22F1-D5B7-FDC4-9802303D2C06}"/>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254344" y="3929218"/>
            <a:ext cx="1664899" cy="598041"/>
          </a:xfrm>
          <a:prstGeom prst="rect">
            <a:avLst/>
          </a:prstGeom>
        </p:spPr>
      </p:pic>
      <p:pic>
        <p:nvPicPr>
          <p:cNvPr id="41" name="Picture 41" descr="A picture containing icon&#10;&#10;Description automatically generated">
            <a:extLst>
              <a:ext uri="{FF2B5EF4-FFF2-40B4-BE49-F238E27FC236}">
                <a16:creationId xmlns:a16="http://schemas.microsoft.com/office/drawing/2014/main" id="{A1107B0C-0CBB-BEB9-1B05-6527881AAF10}"/>
              </a:ext>
            </a:extLst>
          </p:cNvPr>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8751648" y="4081126"/>
            <a:ext cx="1905000" cy="476250"/>
          </a:xfrm>
          <a:prstGeom prst="rect">
            <a:avLst/>
          </a:prstGeom>
        </p:spPr>
      </p:pic>
      <p:pic>
        <p:nvPicPr>
          <p:cNvPr id="2" name="Picture 1" descr="A blue and red logo&#10;&#10;Description automatically generated">
            <a:extLst>
              <a:ext uri="{FF2B5EF4-FFF2-40B4-BE49-F238E27FC236}">
                <a16:creationId xmlns:a16="http://schemas.microsoft.com/office/drawing/2014/main" id="{60718354-0C3A-870E-CCC5-9E9F78B5CA0B}"/>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9731382" y="835250"/>
            <a:ext cx="2369300" cy="739093"/>
          </a:xfrm>
          <a:prstGeom prst="rect">
            <a:avLst/>
          </a:prstGeom>
        </p:spPr>
      </p:pic>
      <p:pic>
        <p:nvPicPr>
          <p:cNvPr id="44" name="Picture 44">
            <a:extLst>
              <a:ext uri="{FF2B5EF4-FFF2-40B4-BE49-F238E27FC236}">
                <a16:creationId xmlns:a16="http://schemas.microsoft.com/office/drawing/2014/main" id="{9D3A7F2A-2208-12DB-86D9-EC2D5EA56612}"/>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6096000" y="3862721"/>
            <a:ext cx="2137508" cy="785525"/>
          </a:xfrm>
          <a:prstGeom prst="rect">
            <a:avLst/>
          </a:prstGeom>
        </p:spPr>
      </p:pic>
      <p:pic>
        <p:nvPicPr>
          <p:cNvPr id="45" name="Picture 45" descr="Logo, company name&#10;&#10;Description automatically generated">
            <a:extLst>
              <a:ext uri="{FF2B5EF4-FFF2-40B4-BE49-F238E27FC236}">
                <a16:creationId xmlns:a16="http://schemas.microsoft.com/office/drawing/2014/main" id="{782F805C-EB35-7022-84B0-AD214D82CF4D}"/>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670611" y="4047165"/>
            <a:ext cx="1644073" cy="544172"/>
          </a:xfrm>
          <a:prstGeom prst="rect">
            <a:avLst/>
          </a:prstGeom>
        </p:spPr>
      </p:pic>
      <p:pic>
        <p:nvPicPr>
          <p:cNvPr id="46" name="Picture 46" descr="Logo&#10;&#10;Description automatically generated">
            <a:extLst>
              <a:ext uri="{FF2B5EF4-FFF2-40B4-BE49-F238E27FC236}">
                <a16:creationId xmlns:a16="http://schemas.microsoft.com/office/drawing/2014/main" id="{5C76C4E5-EF6E-7DCF-7A3D-7C6B7D099609}"/>
              </a:ext>
            </a:extLst>
          </p:cNvPr>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7394323" y="5892881"/>
            <a:ext cx="1432414" cy="625964"/>
          </a:xfrm>
          <a:prstGeom prst="rect">
            <a:avLst/>
          </a:prstGeom>
        </p:spPr>
      </p:pic>
      <p:pic>
        <p:nvPicPr>
          <p:cNvPr id="21" name="Picture 20" descr="A purple text on a white background&#10;&#10;Description automatically generated">
            <a:extLst>
              <a:ext uri="{FF2B5EF4-FFF2-40B4-BE49-F238E27FC236}">
                <a16:creationId xmlns:a16="http://schemas.microsoft.com/office/drawing/2014/main" id="{FF8E46F6-73B7-2F2D-2A16-55370B778AE9}"/>
              </a:ext>
            </a:extLst>
          </p:cNvPr>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4748556" y="5962498"/>
            <a:ext cx="2283125" cy="538342"/>
          </a:xfrm>
          <a:prstGeom prst="rect">
            <a:avLst/>
          </a:prstGeom>
        </p:spPr>
      </p:pic>
      <p:pic>
        <p:nvPicPr>
          <p:cNvPr id="12" name="Picture 11" descr="A logo with a person in the middle&#10;&#10;Description automatically generated">
            <a:extLst>
              <a:ext uri="{FF2B5EF4-FFF2-40B4-BE49-F238E27FC236}">
                <a16:creationId xmlns:a16="http://schemas.microsoft.com/office/drawing/2014/main" id="{9B970919-7C5D-1B2B-9DFA-6D6F9F0312A4}"/>
              </a:ext>
            </a:extLst>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5314684" y="779422"/>
            <a:ext cx="1150870" cy="859678"/>
          </a:xfrm>
          <a:prstGeom prst="rect">
            <a:avLst/>
          </a:prstGeom>
        </p:spPr>
      </p:pic>
      <p:pic>
        <p:nvPicPr>
          <p:cNvPr id="18" name="Picture 17" descr="A blue cross and a blue shield&#10;&#10;Description automatically generated">
            <a:extLst>
              <a:ext uri="{FF2B5EF4-FFF2-40B4-BE49-F238E27FC236}">
                <a16:creationId xmlns:a16="http://schemas.microsoft.com/office/drawing/2014/main" id="{2B5AF82D-96C3-9C73-392C-0B05E1F057BE}"/>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732015" y="784570"/>
            <a:ext cx="1766503" cy="849382"/>
          </a:xfrm>
          <a:prstGeom prst="rect">
            <a:avLst/>
          </a:prstGeom>
        </p:spPr>
      </p:pic>
      <p:pic>
        <p:nvPicPr>
          <p:cNvPr id="23" name="Picture 22">
            <a:extLst>
              <a:ext uri="{FF2B5EF4-FFF2-40B4-BE49-F238E27FC236}">
                <a16:creationId xmlns:a16="http://schemas.microsoft.com/office/drawing/2014/main" id="{1E63CE60-0F57-76B5-30AB-2843ABA9DFD4}"/>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8409244" y="921204"/>
            <a:ext cx="1393787" cy="945282"/>
          </a:xfrm>
          <a:prstGeom prst="rect">
            <a:avLst/>
          </a:prstGeom>
        </p:spPr>
      </p:pic>
      <p:pic>
        <p:nvPicPr>
          <p:cNvPr id="24" name="Picture 23" descr="A blue logo with a tree and text&#10;&#10;Description automatically generated">
            <a:extLst>
              <a:ext uri="{FF2B5EF4-FFF2-40B4-BE49-F238E27FC236}">
                <a16:creationId xmlns:a16="http://schemas.microsoft.com/office/drawing/2014/main" id="{4BED6EBD-FB69-9427-2E9B-A696ED47F2F4}"/>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1978360" y="5786850"/>
            <a:ext cx="2506910" cy="800514"/>
          </a:xfrm>
          <a:prstGeom prst="rect">
            <a:avLst/>
          </a:prstGeom>
        </p:spPr>
      </p:pic>
      <p:pic>
        <p:nvPicPr>
          <p:cNvPr id="26" name="Picture 25" descr="A logo with blue wings&#10;&#10;Description automatically generated">
            <a:extLst>
              <a:ext uri="{FF2B5EF4-FFF2-40B4-BE49-F238E27FC236}">
                <a16:creationId xmlns:a16="http://schemas.microsoft.com/office/drawing/2014/main" id="{4CC48AC9-3B45-B113-141C-28ADFEAA30D3}"/>
              </a:ext>
            </a:extLst>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1454867" y="2658547"/>
            <a:ext cx="2310318" cy="806906"/>
          </a:xfrm>
          <a:prstGeom prst="rect">
            <a:avLst/>
          </a:prstGeom>
        </p:spPr>
      </p:pic>
      <p:pic>
        <p:nvPicPr>
          <p:cNvPr id="30" name="Picture 29" descr="A blue and white logo&#10;&#10;Description automatically generated">
            <a:extLst>
              <a:ext uri="{FF2B5EF4-FFF2-40B4-BE49-F238E27FC236}">
                <a16:creationId xmlns:a16="http://schemas.microsoft.com/office/drawing/2014/main" id="{8E048006-A90B-FB4D-A967-36962D4B37E2}"/>
              </a:ext>
            </a:extLst>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4580574" y="5062416"/>
            <a:ext cx="2172351" cy="592030"/>
          </a:xfrm>
          <a:prstGeom prst="rect">
            <a:avLst/>
          </a:prstGeom>
        </p:spPr>
      </p:pic>
      <p:pic>
        <p:nvPicPr>
          <p:cNvPr id="34" name="Picture 33" descr="A blue logo with a black background&#10;&#10;Description automatically generated">
            <a:extLst>
              <a:ext uri="{FF2B5EF4-FFF2-40B4-BE49-F238E27FC236}">
                <a16:creationId xmlns:a16="http://schemas.microsoft.com/office/drawing/2014/main" id="{70F2AF34-2888-E38C-2F25-95DF804157D9}"/>
              </a:ext>
            </a:extLst>
          </p:cNvPr>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8400665" y="2688051"/>
            <a:ext cx="877070" cy="862574"/>
          </a:xfrm>
          <a:prstGeom prst="rect">
            <a:avLst/>
          </a:prstGeom>
        </p:spPr>
      </p:pic>
      <p:pic>
        <p:nvPicPr>
          <p:cNvPr id="42" name="Picture 41" descr="A close-up of a logo&#10;&#10;Description automatically generated">
            <a:extLst>
              <a:ext uri="{FF2B5EF4-FFF2-40B4-BE49-F238E27FC236}">
                <a16:creationId xmlns:a16="http://schemas.microsoft.com/office/drawing/2014/main" id="{30ECA7B7-0C31-5618-DD02-AA3CAA7B35D0}"/>
              </a:ext>
            </a:extLst>
          </p:cNvPr>
          <p:cNvPicPr>
            <a:picLocks noChangeAspect="1"/>
          </p:cNvPicPr>
          <p:nvPr/>
        </p:nvPicPr>
        <p:blipFill>
          <a:blip r:embed="rId22" cstate="email">
            <a:extLst>
              <a:ext uri="{28A0092B-C50C-407E-A947-70E740481C1C}">
                <a14:useLocalDpi xmlns:a14="http://schemas.microsoft.com/office/drawing/2010/main"/>
              </a:ext>
            </a:extLst>
          </a:blip>
          <a:stretch>
            <a:fillRect/>
          </a:stretch>
        </p:blipFill>
        <p:spPr>
          <a:xfrm>
            <a:off x="3959047" y="2688051"/>
            <a:ext cx="1865066" cy="868135"/>
          </a:xfrm>
          <a:prstGeom prst="rect">
            <a:avLst/>
          </a:prstGeom>
        </p:spPr>
      </p:pic>
      <p:sp>
        <p:nvSpPr>
          <p:cNvPr id="47" name="Freeform 23">
            <a:extLst>
              <a:ext uri="{FF2B5EF4-FFF2-40B4-BE49-F238E27FC236}">
                <a16:creationId xmlns:a16="http://schemas.microsoft.com/office/drawing/2014/main" id="{1B4611C7-2978-80BC-65BC-6AD1409414C8}"/>
              </a:ext>
            </a:extLst>
          </p:cNvPr>
          <p:cNvSpPr/>
          <p:nvPr/>
        </p:nvSpPr>
        <p:spPr>
          <a:xfrm>
            <a:off x="10918309" y="-29740"/>
            <a:ext cx="1271108" cy="635554"/>
          </a:xfrm>
          <a:custGeom>
            <a:avLst/>
            <a:gdLst/>
            <a:ahLst/>
            <a:cxnLst/>
            <a:rect l="l" t="t" r="r" b="b"/>
            <a:pathLst>
              <a:path w="1906662" h="953331">
                <a:moveTo>
                  <a:pt x="0" y="0"/>
                </a:moveTo>
                <a:lnTo>
                  <a:pt x="1906662" y="0"/>
                </a:lnTo>
                <a:lnTo>
                  <a:pt x="1906662" y="953331"/>
                </a:lnTo>
                <a:lnTo>
                  <a:pt x="0" y="953331"/>
                </a:lnTo>
                <a:lnTo>
                  <a:pt x="0" y="0"/>
                </a:lnTo>
                <a:close/>
              </a:path>
            </a:pathLst>
          </a:custGeom>
          <a:blipFill>
            <a:blip r:embed="rId23" cstate="email">
              <a:extLst>
                <a:ext uri="{28A0092B-C50C-407E-A947-70E740481C1C}">
                  <a14:useLocalDpi xmlns:a14="http://schemas.microsoft.com/office/drawing/2010/main"/>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pic>
        <p:nvPicPr>
          <p:cNvPr id="5" name="Picture 4" descr="A logo for a health and hospital association&#10;&#10;Description automatically generated">
            <a:extLst>
              <a:ext uri="{FF2B5EF4-FFF2-40B4-BE49-F238E27FC236}">
                <a16:creationId xmlns:a16="http://schemas.microsoft.com/office/drawing/2014/main" id="{A483F555-910F-147F-4814-45C785887C4F}"/>
              </a:ext>
            </a:extLst>
          </p:cNvPr>
          <p:cNvPicPr>
            <a:picLocks noChangeAspect="1"/>
          </p:cNvPicPr>
          <p:nvPr/>
        </p:nvPicPr>
        <p:blipFill>
          <a:blip r:embed="rId24" cstate="screen">
            <a:extLst>
              <a:ext uri="{28A0092B-C50C-407E-A947-70E740481C1C}">
                <a14:useLocalDpi xmlns:a14="http://schemas.microsoft.com/office/drawing/2010/main"/>
              </a:ext>
            </a:extLst>
          </a:blip>
          <a:srcRect l="-1755" r="-552" b="-779"/>
          <a:stretch/>
        </p:blipFill>
        <p:spPr>
          <a:xfrm>
            <a:off x="2743563" y="4823878"/>
            <a:ext cx="1298762" cy="906970"/>
          </a:xfrm>
          <a:prstGeom prst="rect">
            <a:avLst/>
          </a:prstGeom>
        </p:spPr>
      </p:pic>
    </p:spTree>
    <p:extLst>
      <p:ext uri="{BB962C8B-B14F-4D97-AF65-F5344CB8AC3E}">
        <p14:creationId xmlns:p14="http://schemas.microsoft.com/office/powerpoint/2010/main" val="29174095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5B88FD-EED7-6FF9-FD42-D4AB9347F95D}"/>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AAAB0C85-27B1-FD80-A35D-45709179C506}"/>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F2FD7682-CE4F-D64B-BCD5-C5ACC8A102B3}"/>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dirty="0">
              <a:ln>
                <a:noFill/>
              </a:ln>
              <a:solidFill>
                <a:srgbClr val="444C55"/>
              </a:solidFill>
              <a:effectLst/>
              <a:uLnTx/>
              <a:uFillTx/>
              <a:latin typeface="Calibri"/>
              <a:ea typeface="Calibri"/>
              <a:cs typeface="Calibri"/>
              <a:sym typeface="Arial"/>
            </a:endParaRPr>
          </a:p>
        </p:txBody>
      </p:sp>
      <p:cxnSp>
        <p:nvCxnSpPr>
          <p:cNvPr id="4" name="Google Shape;127;p3">
            <a:extLst>
              <a:ext uri="{FF2B5EF4-FFF2-40B4-BE49-F238E27FC236}">
                <a16:creationId xmlns:a16="http://schemas.microsoft.com/office/drawing/2014/main" id="{00967594-88B2-430F-6AD0-8B2FC53879A9}"/>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B2BEF299-1830-A05C-AB2A-01255D269D6A}"/>
              </a:ext>
            </a:extLst>
          </p:cNvPr>
          <p:cNvSpPr txBox="1"/>
          <p:nvPr/>
        </p:nvSpPr>
        <p:spPr>
          <a:xfrm>
            <a:off x="344252" y="189040"/>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Getting Started with the PMH Initiative: Looking Forwards</a:t>
            </a:r>
            <a:endParaRPr kumimoji="0" lang="en-US" sz="3600" b="0" i="0" u="none" strike="noStrike" kern="0" cap="none" spc="0" normalizeH="0" baseline="0" noProof="0" dirty="0">
              <a:ln>
                <a:noFill/>
              </a:ln>
              <a:solidFill>
                <a:srgbClr val="1C498B"/>
              </a:solidFill>
              <a:effectLst/>
              <a:uLnTx/>
              <a:uFillTx/>
              <a:latin typeface="Arial" panose="020B0604020202020204" pitchFamily="34" charset="0"/>
              <a:cs typeface="Arial" panose="020B0604020202020204" pitchFamily="34" charset="0"/>
              <a:sym typeface="Arial"/>
            </a:endParaRPr>
          </a:p>
        </p:txBody>
      </p:sp>
      <p:grpSp>
        <p:nvGrpSpPr>
          <p:cNvPr id="14" name="Google Shape;137;p3">
            <a:extLst>
              <a:ext uri="{FF2B5EF4-FFF2-40B4-BE49-F238E27FC236}">
                <a16:creationId xmlns:a16="http://schemas.microsoft.com/office/drawing/2014/main" id="{BD3A22A7-64ED-44B1-0C72-2266E18750A2}"/>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BDD9E178-A041-C271-FCD2-D1FE69CE16D5}"/>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BC57DB96-58D9-289A-3702-924E2CFF0A36}"/>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dirty="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dirty="0">
                <a:ln>
                  <a:noFill/>
                </a:ln>
                <a:solidFill>
                  <a:srgbClr val="444C55"/>
                </a:solidFill>
                <a:effectLst/>
                <a:uLnTx/>
                <a:uFillTx/>
                <a:latin typeface="Calibri"/>
                <a:cs typeface="Arial"/>
                <a:sym typeface="Arial"/>
              </a:endParaRPr>
            </a:p>
          </p:txBody>
        </p:sp>
      </p:grpSp>
      <p:sp>
        <p:nvSpPr>
          <p:cNvPr id="5" name="TextBox 4">
            <a:extLst>
              <a:ext uri="{FF2B5EF4-FFF2-40B4-BE49-F238E27FC236}">
                <a16:creationId xmlns:a16="http://schemas.microsoft.com/office/drawing/2014/main" id="{70785F60-2C19-B1D4-94D9-D4DE22518826}"/>
              </a:ext>
            </a:extLst>
          </p:cNvPr>
          <p:cNvSpPr txBox="1"/>
          <p:nvPr/>
        </p:nvSpPr>
        <p:spPr>
          <a:xfrm>
            <a:off x="344252" y="2347302"/>
            <a:ext cx="6048081" cy="3893374"/>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rPr>
              <a:t>Nursing Champion / Lead</a:t>
            </a:r>
          </a:p>
          <a:p>
            <a:pPr marL="285750" marR="0" lvl="0" indent="-28575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rPr>
              <a:t>OB provider Champion / Lead</a:t>
            </a:r>
          </a:p>
          <a:p>
            <a:pPr marL="285750" marR="0" lvl="0" indent="-28575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rPr>
              <a:t>Labor and delivery nurse representative</a:t>
            </a:r>
          </a:p>
          <a:p>
            <a:pPr marL="285750" marR="0" lvl="0" indent="-28575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rPr>
              <a:t>Inpatient postpartum unit/mother baby nurse representative</a:t>
            </a:r>
          </a:p>
          <a:p>
            <a:pPr marL="285750" marR="0" lvl="0" indent="-28575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rPr>
              <a:t>PMH team data abstractor</a:t>
            </a:r>
          </a:p>
          <a:p>
            <a:pPr marL="285750" marR="0" lvl="0" indent="-28575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rPr>
              <a:t>Social Worker / Case Manager</a:t>
            </a:r>
          </a:p>
          <a:p>
            <a:pPr marL="0" marR="0" lvl="0" indent="0" algn="l" defTabSz="914400" rtl="0" eaLnBrk="1" fontAlgn="auto" latinLnBrk="0" hangingPunct="1">
              <a:lnSpc>
                <a:spcPct val="100000"/>
              </a:lnSpc>
              <a:spcBef>
                <a:spcPts val="600"/>
              </a:spcBef>
              <a:spcAft>
                <a:spcPts val="600"/>
              </a:spcAft>
              <a:buClrTx/>
              <a:buSzTx/>
              <a:buFontTx/>
              <a:buNone/>
              <a:tabLst/>
              <a:defRPr/>
            </a:pPr>
            <a:endPar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endParaRPr>
          </a:p>
        </p:txBody>
      </p:sp>
      <p:sp>
        <p:nvSpPr>
          <p:cNvPr id="10" name="TextBox 9">
            <a:extLst>
              <a:ext uri="{FF2B5EF4-FFF2-40B4-BE49-F238E27FC236}">
                <a16:creationId xmlns:a16="http://schemas.microsoft.com/office/drawing/2014/main" id="{A06251D1-FFB7-8626-CE61-D942E2B0F8D3}"/>
              </a:ext>
            </a:extLst>
          </p:cNvPr>
          <p:cNvSpPr txBox="1"/>
          <p:nvPr/>
        </p:nvSpPr>
        <p:spPr>
          <a:xfrm>
            <a:off x="5864664" y="2094229"/>
            <a:ext cx="6565898" cy="3077766"/>
          </a:xfrm>
          <a:prstGeom prst="rect">
            <a:avLst/>
          </a:prstGeom>
          <a:noFill/>
        </p:spPr>
        <p:txBody>
          <a:bodyPr wrap="square" rtlCol="0">
            <a:spAutoFit/>
          </a:bodyPr>
          <a:lstStyle/>
          <a:p>
            <a:pPr marL="742950" marR="0" lvl="1" indent="-28575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rPr>
              <a:t>Behavioral health clinician</a:t>
            </a:r>
          </a:p>
          <a:p>
            <a:pPr marL="742950" marR="0" lvl="1" indent="-28575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rPr>
              <a:t>Emergency department representative</a:t>
            </a:r>
          </a:p>
          <a:p>
            <a:pPr marL="742950" marR="0" lvl="1" indent="-28575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rPr>
              <a:t>Outpatient liaison </a:t>
            </a:r>
          </a:p>
          <a:p>
            <a:pPr marL="742950" marR="0" lvl="1" indent="-28575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rPr>
              <a:t>Patient or family representative</a:t>
            </a:r>
          </a:p>
          <a:p>
            <a:pPr marL="742950" marR="0" lvl="1" indent="-28575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rPr>
              <a:t>Pediatric or NICU clinical representative</a:t>
            </a:r>
          </a:p>
          <a:p>
            <a:pPr marL="742950" marR="0" lvl="1" indent="-28575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lang="en-US" sz="2400" dirty="0">
                <a:solidFill>
                  <a:prstClr val="black">
                    <a:lumMod val="50000"/>
                  </a:prstClr>
                </a:solidFill>
                <a:latin typeface="Calibri"/>
              </a:rPr>
              <a:t>Nurse Educator</a:t>
            </a:r>
            <a:endParaRPr kumimoji="0" lang="en-US" sz="2400" b="0" i="0" u="none" strike="noStrike" kern="1200" cap="none" spc="0" normalizeH="0" baseline="0" noProof="0" dirty="0">
              <a:ln>
                <a:noFill/>
              </a:ln>
              <a:solidFill>
                <a:prstClr val="black">
                  <a:lumMod val="50000"/>
                </a:prstClr>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32E1C851-4C0E-3519-04C6-6FEFD38498E9}"/>
              </a:ext>
            </a:extLst>
          </p:cNvPr>
          <p:cNvSpPr txBox="1"/>
          <p:nvPr/>
        </p:nvSpPr>
        <p:spPr>
          <a:xfrm>
            <a:off x="344252" y="1469847"/>
            <a:ext cx="10507508"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Do you know who’s part of your </a:t>
            </a:r>
            <a:r>
              <a:rPr kumimoji="0" lang="en-US" sz="2400" b="1" i="0" u="none" strike="noStrike" kern="1200" cap="none" spc="0" normalizeH="0" baseline="0" noProof="0" dirty="0">
                <a:ln>
                  <a:noFill/>
                </a:ln>
                <a:solidFill>
                  <a:prstClr val="black"/>
                </a:solidFill>
                <a:effectLst/>
                <a:uLnTx/>
                <a:uFillTx/>
                <a:latin typeface="Calibri"/>
                <a:ea typeface="+mn-ea"/>
                <a:cs typeface="+mn-cs"/>
              </a:rPr>
              <a:t>PMH QI team roster</a:t>
            </a:r>
            <a:r>
              <a:rPr kumimoji="0" lang="en-US" sz="2400" b="0" i="0" u="none" strike="noStrike" kern="1200" cap="none" spc="0" normalizeH="0" baseline="0" noProof="0" dirty="0">
                <a:ln>
                  <a:noFill/>
                </a:ln>
                <a:solidFill>
                  <a:prstClr val="black"/>
                </a:solidFill>
                <a:effectLst/>
                <a:uLnTx/>
                <a:uFillTx/>
                <a:latin typeface="Calibri"/>
                <a:ea typeface="+mn-ea"/>
                <a:cs typeface="+mn-cs"/>
              </a:rPr>
              <a:t>? If not, here’s who you’ll want to include:</a:t>
            </a:r>
          </a:p>
        </p:txBody>
      </p:sp>
      <p:sp>
        <p:nvSpPr>
          <p:cNvPr id="13" name="Rectangle: Rounded Corners 12">
            <a:extLst>
              <a:ext uri="{FF2B5EF4-FFF2-40B4-BE49-F238E27FC236}">
                <a16:creationId xmlns:a16="http://schemas.microsoft.com/office/drawing/2014/main" id="{AE0517E5-D8B0-EA5D-B9C2-E98941735C5D}"/>
              </a:ext>
            </a:extLst>
          </p:cNvPr>
          <p:cNvSpPr/>
          <p:nvPr/>
        </p:nvSpPr>
        <p:spPr>
          <a:xfrm>
            <a:off x="4603286" y="5171995"/>
            <a:ext cx="7427844" cy="1457634"/>
          </a:xfrm>
          <a:prstGeom prst="round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Once you have your roster set, start meeting with your QI team regularly – at least monthly to set goals and move QI work forward.  ILPQC is here to help!  We have lots of resources to help you get started</a:t>
            </a:r>
          </a:p>
        </p:txBody>
      </p:sp>
    </p:spTree>
    <p:extLst>
      <p:ext uri="{BB962C8B-B14F-4D97-AF65-F5344CB8AC3E}">
        <p14:creationId xmlns:p14="http://schemas.microsoft.com/office/powerpoint/2010/main" val="374963660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D01742-5CA7-11B9-8476-927B62FC3B6B}"/>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C688FCF9-C066-F5E6-A36D-A62100F83909}"/>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71A91366-0EBB-D1BB-E7BA-BEB2D01A74F1}"/>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25C430D4-76F7-DE12-FEC5-A80F506F3BA2}"/>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5D3456E7-7869-2670-D488-4B74706E5B22}"/>
              </a:ext>
            </a:extLst>
          </p:cNvPr>
          <p:cNvSpPr txBox="1"/>
          <p:nvPr/>
        </p:nvSpPr>
        <p:spPr>
          <a:xfrm>
            <a:off x="344252" y="189040"/>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Moving Forward with the PMH Initiative: Celebrating Success!</a:t>
            </a:r>
            <a:endParaRPr lang="en-US" sz="3600" dirty="0">
              <a:solidFill>
                <a:srgbClr val="1C498B"/>
              </a:solidFill>
              <a:latin typeface="Arial" panose="020B0604020202020204" pitchFamily="34" charset="0"/>
              <a:cs typeface="Arial" panose="020B0604020202020204" pitchFamily="34" charset="0"/>
            </a:endParaRPr>
          </a:p>
        </p:txBody>
      </p:sp>
      <p:grpSp>
        <p:nvGrpSpPr>
          <p:cNvPr id="14" name="Google Shape;137;p3">
            <a:extLst>
              <a:ext uri="{FF2B5EF4-FFF2-40B4-BE49-F238E27FC236}">
                <a16:creationId xmlns:a16="http://schemas.microsoft.com/office/drawing/2014/main" id="{47701C90-2239-A844-ED51-801D9CA7AEA4}"/>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42C6B75B-3775-FAE1-92C0-79AB5BDF5CE4}"/>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005D050E-F829-3BF7-0ED4-DF58D7D2FD7F}"/>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graphicFrame>
        <p:nvGraphicFramePr>
          <p:cNvPr id="6" name="Diagram 5">
            <a:extLst>
              <a:ext uri="{FF2B5EF4-FFF2-40B4-BE49-F238E27FC236}">
                <a16:creationId xmlns:a16="http://schemas.microsoft.com/office/drawing/2014/main" id="{2DD8934C-2F68-CA47-E236-3F2D039F1B2D}"/>
              </a:ext>
            </a:extLst>
          </p:cNvPr>
          <p:cNvGraphicFramePr/>
          <p:nvPr>
            <p:extLst>
              <p:ext uri="{D42A27DB-BD31-4B8C-83A1-F6EECF244321}">
                <p14:modId xmlns:p14="http://schemas.microsoft.com/office/powerpoint/2010/main" val="3557977104"/>
              </p:ext>
            </p:extLst>
          </p:nvPr>
        </p:nvGraphicFramePr>
        <p:xfrm>
          <a:off x="956733" y="1268618"/>
          <a:ext cx="9626600" cy="541866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8" name="Freeform 6">
            <a:extLst>
              <a:ext uri="{FF2B5EF4-FFF2-40B4-BE49-F238E27FC236}">
                <a16:creationId xmlns:a16="http://schemas.microsoft.com/office/drawing/2014/main" id="{A0DBB698-0E5F-701F-8738-C727D2D41848}"/>
              </a:ext>
            </a:extLst>
          </p:cNvPr>
          <p:cNvSpPr/>
          <p:nvPr/>
        </p:nvSpPr>
        <p:spPr>
          <a:xfrm>
            <a:off x="278438" y="4405135"/>
            <a:ext cx="1660429" cy="1579006"/>
          </a:xfrm>
          <a:custGeom>
            <a:avLst/>
            <a:gdLst/>
            <a:ahLst/>
            <a:cxnLst/>
            <a:rect l="l" t="t" r="r" b="b"/>
            <a:pathLst>
              <a:path w="2660457" h="2460922">
                <a:moveTo>
                  <a:pt x="0" y="0"/>
                </a:moveTo>
                <a:lnTo>
                  <a:pt x="2660457" y="0"/>
                </a:lnTo>
                <a:lnTo>
                  <a:pt x="2660457" y="2460923"/>
                </a:lnTo>
                <a:lnTo>
                  <a:pt x="0" y="2460923"/>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US"/>
          </a:p>
        </p:txBody>
      </p:sp>
      <p:sp>
        <p:nvSpPr>
          <p:cNvPr id="10" name="Freeform 6">
            <a:extLst>
              <a:ext uri="{FF2B5EF4-FFF2-40B4-BE49-F238E27FC236}">
                <a16:creationId xmlns:a16="http://schemas.microsoft.com/office/drawing/2014/main" id="{F9EC6B54-8161-4C17-7A5D-206492385035}"/>
              </a:ext>
            </a:extLst>
          </p:cNvPr>
          <p:cNvSpPr/>
          <p:nvPr/>
        </p:nvSpPr>
        <p:spPr>
          <a:xfrm>
            <a:off x="9850510" y="4199974"/>
            <a:ext cx="1872079" cy="1832412"/>
          </a:xfrm>
          <a:custGeom>
            <a:avLst/>
            <a:gdLst/>
            <a:ahLst/>
            <a:cxnLst/>
            <a:rect l="l" t="t" r="r" b="b"/>
            <a:pathLst>
              <a:path w="2660457" h="2460922">
                <a:moveTo>
                  <a:pt x="0" y="0"/>
                </a:moveTo>
                <a:lnTo>
                  <a:pt x="2660457" y="0"/>
                </a:lnTo>
                <a:lnTo>
                  <a:pt x="2660457" y="2460923"/>
                </a:lnTo>
                <a:lnTo>
                  <a:pt x="0" y="2460923"/>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US"/>
          </a:p>
        </p:txBody>
      </p:sp>
    </p:spTree>
    <p:extLst>
      <p:ext uri="{BB962C8B-B14F-4D97-AF65-F5344CB8AC3E}">
        <p14:creationId xmlns:p14="http://schemas.microsoft.com/office/powerpoint/2010/main" val="92426151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2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ppt/theme/theme13.xml><?xml version="1.0" encoding="utf-8"?>
<a:theme xmlns:a="http://schemas.openxmlformats.org/drawingml/2006/main" name="3_Office Theme">
  <a:themeElements>
    <a:clrScheme name="Endeavour Health">
      <a:dk1>
        <a:srgbClr val="000000"/>
      </a:dk1>
      <a:lt1>
        <a:srgbClr val="FFFFFF"/>
      </a:lt1>
      <a:dk2>
        <a:srgbClr val="44546A"/>
      </a:dk2>
      <a:lt2>
        <a:srgbClr val="E7E6E6"/>
      </a:lt2>
      <a:accent1>
        <a:srgbClr val="235FF8"/>
      </a:accent1>
      <a:accent2>
        <a:srgbClr val="0B1B42"/>
      </a:accent2>
      <a:accent3>
        <a:srgbClr val="E1F5FC"/>
      </a:accent3>
      <a:accent4>
        <a:srgbClr val="F15624"/>
      </a:accent4>
      <a:accent5>
        <a:srgbClr val="FFCF30"/>
      </a:accent5>
      <a:accent6>
        <a:srgbClr val="56668C"/>
      </a:accent6>
      <a:hlink>
        <a:srgbClr val="235FF8"/>
      </a:hlink>
      <a:folHlink>
        <a:srgbClr val="56668C"/>
      </a:folHlink>
    </a:clrScheme>
    <a:fontScheme name="Test">
      <a:majorFont>
        <a:latin typeface="Franklin Gothic Book"/>
        <a:ea typeface=""/>
        <a:cs typeface=""/>
      </a:majorFont>
      <a:minorFont>
        <a:latin typeface="Franklin Gothic Book"/>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14.xml><?xml version="1.0" encoding="utf-8"?>
<a:theme xmlns:a="http://schemas.openxmlformats.org/drawingml/2006/main" name="UW Health Theme">
  <a:themeElements>
    <a:clrScheme name="UW Health 1">
      <a:dk1>
        <a:srgbClr val="191919"/>
      </a:dk1>
      <a:lt1>
        <a:srgbClr val="FFFFFF"/>
      </a:lt1>
      <a:dk2>
        <a:srgbClr val="495965"/>
      </a:dk2>
      <a:lt2>
        <a:srgbClr val="EDF5F7"/>
      </a:lt2>
      <a:accent1>
        <a:srgbClr val="055EBA"/>
      </a:accent1>
      <a:accent2>
        <a:srgbClr val="31C4F0"/>
      </a:accent2>
      <a:accent3>
        <a:srgbClr val="22C4BF"/>
      </a:accent3>
      <a:accent4>
        <a:srgbClr val="EF2842"/>
      </a:accent4>
      <a:accent5>
        <a:srgbClr val="C5050C"/>
      </a:accent5>
      <a:accent6>
        <a:srgbClr val="A6AFB2"/>
      </a:accent6>
      <a:hlink>
        <a:srgbClr val="001964"/>
      </a:hlink>
      <a:folHlink>
        <a:srgbClr val="001964"/>
      </a:folHlink>
    </a:clrScheme>
    <a:fontScheme name="UW Health">
      <a:majorFont>
        <a:latin typeface="Spectral ExtraBold"/>
        <a:ea typeface=""/>
        <a:cs typeface=""/>
      </a:majorFont>
      <a:minorFont>
        <a:latin typeface="Metropoli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lIns="0" tIns="0" rIns="0" bIns="0" rtlCol="0">
        <a:normAutofit/>
      </a:bodyPr>
      <a:lstStyle>
        <a:defPPr marL="571500" marR="0" indent="-571500" algn="l" defTabSz="914400" rtl="0" eaLnBrk="1" fontAlgn="ctr" latinLnBrk="0" hangingPunct="1">
          <a:lnSpc>
            <a:spcPct val="112000"/>
          </a:lnSpc>
          <a:spcBef>
            <a:spcPts val="0"/>
          </a:spcBef>
          <a:spcAft>
            <a:spcPts val="600"/>
          </a:spcAft>
          <a:buClr>
            <a:srgbClr val="055EBA"/>
          </a:buClr>
          <a:buSzPct val="120000"/>
          <a:buFont typeface="System Font Regular"/>
          <a:buChar char="○"/>
          <a:tabLst/>
          <a:defRPr kumimoji="0" sz="3600" b="1" i="0" u="none" strike="noStrike" kern="1200" cap="none" spc="0" normalizeH="0" baseline="0" noProof="0" dirty="0" smtClean="0">
            <a:ln>
              <a:noFill/>
            </a:ln>
            <a:solidFill>
              <a:srgbClr val="191919">
                <a:lumMod val="90000"/>
                <a:lumOff val="10000"/>
              </a:srgbClr>
            </a:solidFill>
            <a:effectLst/>
            <a:uLnTx/>
            <a:uFillTx/>
            <a:latin typeface="Metropolis Light" pitchFamily="2" charset="77"/>
            <a:ea typeface="+mn-ea"/>
            <a:cs typeface="+mn-cs"/>
          </a:defRPr>
        </a:defPPr>
      </a:lstStyle>
    </a:txDef>
  </a:objectDefaults>
  <a:extraClrSchemeLst/>
  <a:extLst>
    <a:ext uri="{05A4C25C-085E-4340-85A3-A5531E510DB2}">
      <thm15:themeFamily xmlns:thm15="http://schemas.microsoft.com/office/thememl/2012/main" name="PA-458768-20 uwhealth.potx" id="{85534CA5-12C9-40B3-B488-B70B3BC8B9BB}" vid="{FDA7F7C9-121D-430D-A8BE-AF49E8ABE5C8}"/>
    </a:ext>
  </a:extLst>
</a:theme>
</file>

<file path=ppt/theme/theme15.xml><?xml version="1.0" encoding="utf-8"?>
<a:theme xmlns:a="http://schemas.openxmlformats.org/drawingml/2006/main" name="Illinois DoAssist Slide Master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Illinois DoAssist Slide Master Theme" id="{618FC58C-EEA8-490A-BC59-7C20A6E60B52}" vid="{D3464F39-FB33-40A7-8ECA-8F8656F89F5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7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6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PNQI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PNQIN" id="{4F082AC2-904D-4EEF-B301-424205DB83CC}" vid="{E847A4A1-DFC7-484E-8F2C-9F9DE8C1F34D}"/>
    </a:ext>
  </a:extLst>
</a:theme>
</file>

<file path=ppt/theme/theme6.xml><?xml version="1.0" encoding="utf-8"?>
<a:theme xmlns:a="http://schemas.openxmlformats.org/drawingml/2006/main" name="8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8.xml><?xml version="1.0" encoding="utf-8"?>
<a:theme xmlns:a="http://schemas.openxmlformats.org/drawingml/2006/main" name="4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ptos" panose="020B00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9.xml><?xml version="1.0" encoding="utf-8"?>
<a:theme xmlns:a="http://schemas.openxmlformats.org/drawingml/2006/main" name="5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24194</TotalTime>
  <Words>4013</Words>
  <Application>Microsoft Office PowerPoint</Application>
  <PresentationFormat>Widescreen</PresentationFormat>
  <Paragraphs>527</Paragraphs>
  <Slides>77</Slides>
  <Notes>51</Notes>
  <HiddenSlides>0</HiddenSlides>
  <MMClips>1</MMClips>
  <ScaleCrop>false</ScaleCrop>
  <HeadingPairs>
    <vt:vector size="8" baseType="variant">
      <vt:variant>
        <vt:lpstr>Fonts Used</vt:lpstr>
      </vt:variant>
      <vt:variant>
        <vt:i4>34</vt:i4>
      </vt:variant>
      <vt:variant>
        <vt:lpstr>Theme</vt:lpstr>
      </vt:variant>
      <vt:variant>
        <vt:i4>15</vt:i4>
      </vt:variant>
      <vt:variant>
        <vt:lpstr>Embedded OLE Servers</vt:lpstr>
      </vt:variant>
      <vt:variant>
        <vt:i4>1</vt:i4>
      </vt:variant>
      <vt:variant>
        <vt:lpstr>Slide Titles</vt:lpstr>
      </vt:variant>
      <vt:variant>
        <vt:i4>77</vt:i4>
      </vt:variant>
    </vt:vector>
  </HeadingPairs>
  <TitlesOfParts>
    <vt:vector size="127" baseType="lpstr">
      <vt:lpstr>Anaktoria</vt:lpstr>
      <vt:lpstr>Aptos</vt:lpstr>
      <vt:lpstr>Aptos Display</vt:lpstr>
      <vt:lpstr>Arial</vt:lpstr>
      <vt:lpstr>Arial Black</vt:lpstr>
      <vt:lpstr>Barlow SemiCondensed</vt:lpstr>
      <vt:lpstr>Barlow SemiCondensed Bold</vt:lpstr>
      <vt:lpstr>Calibri</vt:lpstr>
      <vt:lpstr>Calibri Light</vt:lpstr>
      <vt:lpstr>Century Gothic</vt:lpstr>
      <vt:lpstr>Courier New</vt:lpstr>
      <vt:lpstr>DM Sans</vt:lpstr>
      <vt:lpstr>Elephant</vt:lpstr>
      <vt:lpstr>Franklin Gothic Book</vt:lpstr>
      <vt:lpstr>Franklin Gothic Medium</vt:lpstr>
      <vt:lpstr>Gill Sans</vt:lpstr>
      <vt:lpstr>Gill Sans MT</vt:lpstr>
      <vt:lpstr>Helvetica Neue</vt:lpstr>
      <vt:lpstr>Helvetica Neue Medium</vt:lpstr>
      <vt:lpstr>League Spartan</vt:lpstr>
      <vt:lpstr>Metropolis</vt:lpstr>
      <vt:lpstr>Metropolis Extra Light</vt:lpstr>
      <vt:lpstr>Metropolis Light</vt:lpstr>
      <vt:lpstr>Noto Sans Symbols</vt:lpstr>
      <vt:lpstr>Quicksand Bold</vt:lpstr>
      <vt:lpstr>Segoe UI</vt:lpstr>
      <vt:lpstr>Spectral ExtraBold</vt:lpstr>
      <vt:lpstr>System Font Regular</vt:lpstr>
      <vt:lpstr>Times New Roman</vt:lpstr>
      <vt:lpstr>Trade Gothic</vt:lpstr>
      <vt:lpstr>Trade Gothic Next Heavy</vt:lpstr>
      <vt:lpstr>Verdana</vt:lpstr>
      <vt:lpstr>Wingdings</vt:lpstr>
      <vt:lpstr>Wingdings 3</vt:lpstr>
      <vt:lpstr>Office Theme</vt:lpstr>
      <vt:lpstr>1_Office Theme</vt:lpstr>
      <vt:lpstr>7_Office Theme</vt:lpstr>
      <vt:lpstr>6_Office Theme</vt:lpstr>
      <vt:lpstr>PNQIN</vt:lpstr>
      <vt:lpstr>8_Office Theme</vt:lpstr>
      <vt:lpstr>2_Office Theme</vt:lpstr>
      <vt:lpstr>4_office theme</vt:lpstr>
      <vt:lpstr>5_Office Theme</vt:lpstr>
      <vt:lpstr>9_Office Theme</vt:lpstr>
      <vt:lpstr>23_Office Theme</vt:lpstr>
      <vt:lpstr>Wisp</vt:lpstr>
      <vt:lpstr>3_Office Theme</vt:lpstr>
      <vt:lpstr>UW Health Theme</vt:lpstr>
      <vt:lpstr>Illinois DoAssist Slide Master Theme</vt:lpstr>
      <vt:lpstr>think-cell Slide</vt:lpstr>
      <vt:lpstr>PowerPoint Presentation</vt:lpstr>
      <vt:lpstr>PowerPoint Presentation</vt:lpstr>
      <vt:lpstr>PowerPoint Presentation</vt:lpstr>
      <vt:lpstr>Call Overview</vt:lpstr>
      <vt:lpstr>PowerPoint Presentation</vt:lpstr>
      <vt:lpstr>Attendance Poll</vt:lpstr>
      <vt:lpstr>Getting Started With PMH</vt:lpstr>
      <vt:lpstr>PowerPoint Presentation</vt:lpstr>
      <vt:lpstr>PowerPoint Presentation</vt:lpstr>
      <vt:lpstr>Using Data to Achieve PMH Strategies</vt:lpstr>
      <vt:lpstr>Inclusion Criteria for Patient Level Data</vt:lpstr>
      <vt:lpstr>Updates to Hospital Data Form</vt:lpstr>
      <vt:lpstr>Reviewing September Data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IL MOMS Hotline</vt:lpstr>
      <vt:lpstr> Illinois MOMS Hotline</vt:lpstr>
      <vt:lpstr>Overview of the Illinois 866-364-MOMS Hotline</vt:lpstr>
      <vt:lpstr>Reach and Impact</vt:lpstr>
      <vt:lpstr>What We Do</vt:lpstr>
      <vt:lpstr>Our Role</vt:lpstr>
      <vt:lpstr>Who we Serve</vt:lpstr>
      <vt:lpstr>Reason for Hotline Call</vt:lpstr>
      <vt:lpstr>How You Can Use the IL MOMS Hotline</vt:lpstr>
      <vt:lpstr>How You Can Use the IL MOMS Hotline</vt:lpstr>
      <vt:lpstr>How You Can Use the IL MOMS Hotline</vt:lpstr>
      <vt:lpstr>How You Can Use the IL MOMS Hotline</vt:lpstr>
      <vt:lpstr>IL MOMS Hotline Evaluation Study</vt:lpstr>
      <vt:lpstr>PowerPoint Presentation</vt:lpstr>
      <vt:lpstr>IL DocAssist</vt:lpstr>
      <vt:lpstr>Free Statewide Telephone Consultation to Perinatal and Pediatric Health Care Providers</vt:lpstr>
      <vt:lpstr>Illinois DocAssist Services</vt:lpstr>
      <vt:lpstr>PowerPoint Presentation</vt:lpstr>
      <vt:lpstr>Steps to Consulting with Illinois DocAssist  </vt:lpstr>
      <vt:lpstr>PowerPoint Presentation</vt:lpstr>
      <vt:lpstr>PowerPoint Presentation</vt:lpstr>
      <vt:lpstr>PowerPoint Presentation</vt:lpstr>
      <vt:lpstr>PowerPoint Presentation</vt:lpstr>
      <vt:lpstr>DocAssist Common Q&amp;A</vt:lpstr>
      <vt:lpstr>Thank You!   Stay in touch by  signing up for our  e-newsletter…</vt:lpstr>
      <vt:lpstr>Anderson Hospital</vt:lpstr>
      <vt:lpstr>Anderson Hospital’s Pavilion for Women </vt:lpstr>
      <vt:lpstr>Pavilion Information </vt:lpstr>
      <vt:lpstr>Implementation</vt:lpstr>
      <vt:lpstr>What we are working on…</vt:lpstr>
      <vt:lpstr>Other Aspects of PMH we are working on… </vt:lpstr>
      <vt:lpstr>PowerPoint Presentation</vt:lpstr>
      <vt:lpstr>UW Health SwedishAmerican Hospital</vt:lpstr>
      <vt:lpstr>HOSPITAL DEMOGRAPHICS</vt:lpstr>
      <vt:lpstr>A look into our PMH journey:</vt:lpstr>
      <vt:lpstr>PMH Subcommittee Breakdown</vt:lpstr>
      <vt:lpstr>Data Collection:</vt:lpstr>
      <vt:lpstr>Implementation Strategies</vt:lpstr>
      <vt:lpstr>Thank you!</vt:lpstr>
      <vt:lpstr>PMH Next Steps</vt:lpstr>
      <vt:lpstr>PMH Next Steps</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Ieshia Johnson</dc:creator>
  <cp:lastModifiedBy>Rebecca Hannah Ainis</cp:lastModifiedBy>
  <cp:revision>123</cp:revision>
  <dcterms:created xsi:type="dcterms:W3CDTF">2021-07-07T16:54:04Z</dcterms:created>
  <dcterms:modified xsi:type="dcterms:W3CDTF">2025-10-31T16:01:36Z</dcterms:modified>
</cp:coreProperties>
</file>