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3.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4586" r:id="rId2"/>
    <p:sldMasterId id="2147484598" r:id="rId3"/>
    <p:sldMasterId id="2147485054" r:id="rId4"/>
  </p:sldMasterIdLst>
  <p:notesMasterIdLst>
    <p:notesMasterId r:id="rId49"/>
  </p:notesMasterIdLst>
  <p:sldIdLst>
    <p:sldId id="256" r:id="rId5"/>
    <p:sldId id="257" r:id="rId6"/>
    <p:sldId id="258" r:id="rId7"/>
    <p:sldId id="1190" r:id="rId8"/>
    <p:sldId id="1201" r:id="rId9"/>
    <p:sldId id="1199" r:id="rId10"/>
    <p:sldId id="1191" r:id="rId11"/>
    <p:sldId id="270" r:id="rId12"/>
    <p:sldId id="271" r:id="rId13"/>
    <p:sldId id="272" r:id="rId14"/>
    <p:sldId id="280" r:id="rId15"/>
    <p:sldId id="281" r:id="rId16"/>
    <p:sldId id="282" r:id="rId17"/>
    <p:sldId id="285" r:id="rId18"/>
    <p:sldId id="1211" r:id="rId19"/>
    <p:sldId id="1215" r:id="rId20"/>
    <p:sldId id="1216" r:id="rId21"/>
    <p:sldId id="1217" r:id="rId22"/>
    <p:sldId id="1212" r:id="rId23"/>
    <p:sldId id="273" r:id="rId24"/>
    <p:sldId id="278" r:id="rId25"/>
    <p:sldId id="1210" r:id="rId26"/>
    <p:sldId id="316" r:id="rId27"/>
    <p:sldId id="288" r:id="rId28"/>
    <p:sldId id="1207" r:id="rId29"/>
    <p:sldId id="1206" r:id="rId30"/>
    <p:sldId id="289" r:id="rId31"/>
    <p:sldId id="320" r:id="rId32"/>
    <p:sldId id="1202" r:id="rId33"/>
    <p:sldId id="1209" r:id="rId34"/>
    <p:sldId id="317" r:id="rId35"/>
    <p:sldId id="1213" r:id="rId36"/>
    <p:sldId id="1214" r:id="rId37"/>
    <p:sldId id="321" r:id="rId38"/>
    <p:sldId id="1219" r:id="rId39"/>
    <p:sldId id="319" r:id="rId40"/>
    <p:sldId id="322" r:id="rId41"/>
    <p:sldId id="1204" r:id="rId42"/>
    <p:sldId id="318" r:id="rId43"/>
    <p:sldId id="1218" r:id="rId44"/>
    <p:sldId id="1203" r:id="rId45"/>
    <p:sldId id="1205" r:id="rId46"/>
    <p:sldId id="313" r:id="rId47"/>
    <p:sldId id="315" r:id="rId48"/>
  </p:sldIdLst>
  <p:sldSz cx="12192000" cy="6858000"/>
  <p:notesSz cx="12192000" cy="6858000"/>
  <p:embeddedFontLst>
    <p:embeddedFont>
      <p:font typeface="DM Sans" pitchFamily="2" charset="77"/>
      <p:regular r:id="rId50"/>
      <p:bold r:id="rId51"/>
      <p:italic r:id="rId52"/>
      <p:boldItalic r:id="rId53"/>
    </p:embeddedFont>
    <p:embeddedFont>
      <p:font typeface="Play" panose="020F0502020204030204" pitchFamily="34" charset="0"/>
      <p:regular r:id="rId54"/>
      <p:bold r:id="rId55"/>
      <p:italic r:id="rId56"/>
      <p:boldItalic r:id="rId57"/>
    </p:embeddedFont>
    <p:embeddedFont>
      <p:font typeface="Poppins Medium" panose="00000600000000000000" pitchFamily="2" charset="77"/>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7" roundtripDataSignature="AMtx7mi2TD5U8sAtUKC2kOfS3LTh2Fpi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A7FFBC-20A8-4EDF-9BA3-6CBFE0FB4CBB}">
  <a:tblStyle styleId="{AAA7FFBC-20A8-4EDF-9BA3-6CBFE0FB4CBB}"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6A26944-19D2-4775-A6FD-FCBAA829711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4F6282-33AC-4E27-BEA4-D8DD7DD99D35}"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5455"/>
  </p:normalViewPr>
  <p:slideViewPr>
    <p:cSldViewPr snapToGrid="0">
      <p:cViewPr varScale="1">
        <p:scale>
          <a:sx n="93" d="100"/>
          <a:sy n="93" d="100"/>
        </p:scale>
        <p:origin x="216" y="400"/>
      </p:cViewPr>
      <p:guideLst>
        <p:guide orient="horz" pos="2880"/>
        <p:guide pos="216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89"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87" Type="http://customschemas.google.com/relationships/presentationmetadata" Target="metadata"/><Relationship Id="rId5" Type="http://schemas.openxmlformats.org/officeDocument/2006/relationships/slide" Target="slides/slide1.xml"/><Relationship Id="rId61" Type="http://schemas.openxmlformats.org/officeDocument/2006/relationships/font" Target="fonts/font12.fntdata"/><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1"/>
        <p:cNvGrpSpPr/>
        <p:nvPr/>
      </p:nvGrpSpPr>
      <p:grpSpPr>
        <a:xfrm>
          <a:off x="0" y="0"/>
          <a:ext cx="0" cy="0"/>
          <a:chOff x="0" y="0"/>
          <a:chExt cx="0" cy="0"/>
        </a:xfrm>
      </p:grpSpPr>
      <p:sp>
        <p:nvSpPr>
          <p:cNvPr id="8992" name="Google Shape;8992;p1: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93" name="Google Shape;8993;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1"/>
        <p:cNvGrpSpPr/>
        <p:nvPr/>
      </p:nvGrpSpPr>
      <p:grpSpPr>
        <a:xfrm>
          <a:off x="0" y="0"/>
          <a:ext cx="0" cy="0"/>
          <a:chOff x="0" y="0"/>
          <a:chExt cx="0" cy="0"/>
        </a:xfrm>
      </p:grpSpPr>
      <p:sp>
        <p:nvSpPr>
          <p:cNvPr id="9192" name="Google Shape;9192;p10: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93" name="Google Shape;9193;p1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2"/>
        <p:cNvGrpSpPr/>
        <p:nvPr/>
      </p:nvGrpSpPr>
      <p:grpSpPr>
        <a:xfrm>
          <a:off x="0" y="0"/>
          <a:ext cx="0" cy="0"/>
          <a:chOff x="0" y="0"/>
          <a:chExt cx="0" cy="0"/>
        </a:xfrm>
      </p:grpSpPr>
      <p:sp>
        <p:nvSpPr>
          <p:cNvPr id="9773" name="Google Shape;9773;p18: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74" name="Google Shape;9774;p1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6"/>
        <p:cNvGrpSpPr/>
        <p:nvPr/>
      </p:nvGrpSpPr>
      <p:grpSpPr>
        <a:xfrm>
          <a:off x="0" y="0"/>
          <a:ext cx="0" cy="0"/>
          <a:chOff x="0" y="0"/>
          <a:chExt cx="0" cy="0"/>
        </a:xfrm>
      </p:grpSpPr>
      <p:sp>
        <p:nvSpPr>
          <p:cNvPr id="9787" name="Google Shape;9787;p19: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88" name="Google Shape;9788;p1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0"/>
        <p:cNvGrpSpPr/>
        <p:nvPr/>
      </p:nvGrpSpPr>
      <p:grpSpPr>
        <a:xfrm>
          <a:off x="0" y="0"/>
          <a:ext cx="0" cy="0"/>
          <a:chOff x="0" y="0"/>
          <a:chExt cx="0" cy="0"/>
        </a:xfrm>
      </p:grpSpPr>
      <p:sp>
        <p:nvSpPr>
          <p:cNvPr id="9801" name="Google Shape;9801;p20: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02" name="Google Shape;9802;p2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0"/>
        <p:cNvGrpSpPr/>
        <p:nvPr/>
      </p:nvGrpSpPr>
      <p:grpSpPr>
        <a:xfrm>
          <a:off x="0" y="0"/>
          <a:ext cx="0" cy="0"/>
          <a:chOff x="0" y="0"/>
          <a:chExt cx="0" cy="0"/>
        </a:xfrm>
      </p:grpSpPr>
      <p:sp>
        <p:nvSpPr>
          <p:cNvPr id="10001" name="Google Shape;10001;p23: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02" name="Google Shape;10002;p2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3588"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4669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3588"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305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3588"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0481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7"/>
        <p:cNvGrpSpPr/>
        <p:nvPr/>
      </p:nvGrpSpPr>
      <p:grpSpPr>
        <a:xfrm>
          <a:off x="0" y="0"/>
          <a:ext cx="0" cy="0"/>
          <a:chOff x="0" y="0"/>
          <a:chExt cx="0" cy="0"/>
        </a:xfrm>
      </p:grpSpPr>
      <p:sp>
        <p:nvSpPr>
          <p:cNvPr id="9218" name="Google Shape;9218;p11: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
        <p:nvSpPr>
          <p:cNvPr id="9219" name="Google Shape;9219;p1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9"/>
        <p:cNvGrpSpPr/>
        <p:nvPr/>
      </p:nvGrpSpPr>
      <p:grpSpPr>
        <a:xfrm>
          <a:off x="0" y="0"/>
          <a:ext cx="0" cy="0"/>
          <a:chOff x="0" y="0"/>
          <a:chExt cx="0" cy="0"/>
        </a:xfrm>
      </p:grpSpPr>
      <p:sp>
        <p:nvSpPr>
          <p:cNvPr id="9600" name="Google Shape;9600;p16: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601" name="Google Shape;9601;p1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6"/>
        <p:cNvGrpSpPr/>
        <p:nvPr/>
      </p:nvGrpSpPr>
      <p:grpSpPr>
        <a:xfrm>
          <a:off x="0" y="0"/>
          <a:ext cx="0" cy="0"/>
          <a:chOff x="0" y="0"/>
          <a:chExt cx="0" cy="0"/>
        </a:xfrm>
      </p:grpSpPr>
      <p:sp>
        <p:nvSpPr>
          <p:cNvPr id="9007" name="Google Shape;9007;p2: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08" name="Google Shape;9008;p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6">
          <a:extLst>
            <a:ext uri="{FF2B5EF4-FFF2-40B4-BE49-F238E27FC236}">
              <a16:creationId xmlns:a16="http://schemas.microsoft.com/office/drawing/2014/main" id="{A2F8DDD6-18A7-9DB7-FA97-804D2EC712BD}"/>
            </a:ext>
          </a:extLst>
        </p:cNvPr>
        <p:cNvGrpSpPr/>
        <p:nvPr/>
      </p:nvGrpSpPr>
      <p:grpSpPr>
        <a:xfrm>
          <a:off x="0" y="0"/>
          <a:ext cx="0" cy="0"/>
          <a:chOff x="0" y="0"/>
          <a:chExt cx="0" cy="0"/>
        </a:xfrm>
      </p:grpSpPr>
      <p:sp>
        <p:nvSpPr>
          <p:cNvPr id="9007" name="Google Shape;9007;p2:notes">
            <a:extLst>
              <a:ext uri="{FF2B5EF4-FFF2-40B4-BE49-F238E27FC236}">
                <a16:creationId xmlns:a16="http://schemas.microsoft.com/office/drawing/2014/main" id="{B20C6E6F-D5BC-F5B4-AB28-FB26BF8352FE}"/>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i="1" dirty="0"/>
              <a:t>Justin starts with goals and hands over to Patti on this slide. </a:t>
            </a:r>
            <a:endParaRPr i="1" dirty="0"/>
          </a:p>
        </p:txBody>
      </p:sp>
      <p:sp>
        <p:nvSpPr>
          <p:cNvPr id="9008" name="Google Shape;9008;p2:notes">
            <a:extLst>
              <a:ext uri="{FF2B5EF4-FFF2-40B4-BE49-F238E27FC236}">
                <a16:creationId xmlns:a16="http://schemas.microsoft.com/office/drawing/2014/main" id="{E70368B6-D107-E868-711D-4070C60A16F9}"/>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5529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9"/>
        <p:cNvGrpSpPr/>
        <p:nvPr/>
      </p:nvGrpSpPr>
      <p:grpSpPr>
        <a:xfrm>
          <a:off x="0" y="0"/>
          <a:ext cx="0" cy="0"/>
          <a:chOff x="0" y="0"/>
          <a:chExt cx="0" cy="0"/>
        </a:xfrm>
      </p:grpSpPr>
      <p:sp>
        <p:nvSpPr>
          <p:cNvPr id="10160" name="Google Shape;10160;p27: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61" name="Google Shape;10161;p2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3588"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034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9">
          <a:extLst>
            <a:ext uri="{FF2B5EF4-FFF2-40B4-BE49-F238E27FC236}">
              <a16:creationId xmlns:a16="http://schemas.microsoft.com/office/drawing/2014/main" id="{62D8C6E6-F732-3088-78D0-FF2A493719D8}"/>
            </a:ext>
          </a:extLst>
        </p:cNvPr>
        <p:cNvGrpSpPr/>
        <p:nvPr/>
      </p:nvGrpSpPr>
      <p:grpSpPr>
        <a:xfrm>
          <a:off x="0" y="0"/>
          <a:ext cx="0" cy="0"/>
          <a:chOff x="0" y="0"/>
          <a:chExt cx="0" cy="0"/>
        </a:xfrm>
      </p:grpSpPr>
      <p:sp>
        <p:nvSpPr>
          <p:cNvPr id="10160" name="Google Shape;10160;p27:notes">
            <a:extLst>
              <a:ext uri="{FF2B5EF4-FFF2-40B4-BE49-F238E27FC236}">
                <a16:creationId xmlns:a16="http://schemas.microsoft.com/office/drawing/2014/main" id="{0D60E17F-4116-64C0-10C3-B0A0FA6771C0}"/>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61" name="Google Shape;10161;p27:notes">
            <a:extLst>
              <a:ext uri="{FF2B5EF4-FFF2-40B4-BE49-F238E27FC236}">
                <a16:creationId xmlns:a16="http://schemas.microsoft.com/office/drawing/2014/main" id="{244D464D-BBB1-216B-2EC9-B70D0525D0E0}"/>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108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3"/>
        <p:cNvGrpSpPr/>
        <p:nvPr/>
      </p:nvGrpSpPr>
      <p:grpSpPr>
        <a:xfrm>
          <a:off x="0" y="0"/>
          <a:ext cx="0" cy="0"/>
          <a:chOff x="0" y="0"/>
          <a:chExt cx="0" cy="0"/>
        </a:xfrm>
      </p:grpSpPr>
      <p:sp>
        <p:nvSpPr>
          <p:cNvPr id="10174" name="Google Shape;10174;p59: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75" name="Google Shape;10175;p5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6">
          <a:extLst>
            <a:ext uri="{FF2B5EF4-FFF2-40B4-BE49-F238E27FC236}">
              <a16:creationId xmlns:a16="http://schemas.microsoft.com/office/drawing/2014/main" id="{E946355B-B653-EF2A-D0AD-E64BEDE19D63}"/>
            </a:ext>
          </a:extLst>
        </p:cNvPr>
        <p:cNvGrpSpPr/>
        <p:nvPr/>
      </p:nvGrpSpPr>
      <p:grpSpPr>
        <a:xfrm>
          <a:off x="0" y="0"/>
          <a:ext cx="0" cy="0"/>
          <a:chOff x="0" y="0"/>
          <a:chExt cx="0" cy="0"/>
        </a:xfrm>
      </p:grpSpPr>
      <p:sp>
        <p:nvSpPr>
          <p:cNvPr id="10187" name="Google Shape;10187;g37c4742e468_0_39:notes">
            <a:extLst>
              <a:ext uri="{FF2B5EF4-FFF2-40B4-BE49-F238E27FC236}">
                <a16:creationId xmlns:a16="http://schemas.microsoft.com/office/drawing/2014/main" id="{DB058F85-CDC4-F43B-8B7D-6CE319DAE483}"/>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188" name="Google Shape;10188;g37c4742e468_0_39:notes">
            <a:extLst>
              <a:ext uri="{FF2B5EF4-FFF2-40B4-BE49-F238E27FC236}">
                <a16:creationId xmlns:a16="http://schemas.microsoft.com/office/drawing/2014/main" id="{5C6FC525-889E-281E-295F-5A7172E283EC}"/>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0365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3">
          <a:extLst>
            <a:ext uri="{FF2B5EF4-FFF2-40B4-BE49-F238E27FC236}">
              <a16:creationId xmlns:a16="http://schemas.microsoft.com/office/drawing/2014/main" id="{56FFE739-75B0-1DA3-03BB-B65229185228}"/>
            </a:ext>
          </a:extLst>
        </p:cNvPr>
        <p:cNvGrpSpPr/>
        <p:nvPr/>
      </p:nvGrpSpPr>
      <p:grpSpPr>
        <a:xfrm>
          <a:off x="0" y="0"/>
          <a:ext cx="0" cy="0"/>
          <a:chOff x="0" y="0"/>
          <a:chExt cx="0" cy="0"/>
        </a:xfrm>
      </p:grpSpPr>
      <p:sp>
        <p:nvSpPr>
          <p:cNvPr id="10174" name="Google Shape;10174;p59:notes">
            <a:extLst>
              <a:ext uri="{FF2B5EF4-FFF2-40B4-BE49-F238E27FC236}">
                <a16:creationId xmlns:a16="http://schemas.microsoft.com/office/drawing/2014/main" id="{73E94096-7584-EA5A-90F9-01B474769FCB}"/>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75" name="Google Shape;10175;p59:notes">
            <a:extLst>
              <a:ext uri="{FF2B5EF4-FFF2-40B4-BE49-F238E27FC236}">
                <a16:creationId xmlns:a16="http://schemas.microsoft.com/office/drawing/2014/main" id="{75353FD5-2F59-89CE-5EA4-E1CDBD0BADA0}"/>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2341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6">
          <a:extLst>
            <a:ext uri="{FF2B5EF4-FFF2-40B4-BE49-F238E27FC236}">
              <a16:creationId xmlns:a16="http://schemas.microsoft.com/office/drawing/2014/main" id="{4CA86CCC-76F0-8D4C-3367-82503A3B66D2}"/>
            </a:ext>
          </a:extLst>
        </p:cNvPr>
        <p:cNvGrpSpPr/>
        <p:nvPr/>
      </p:nvGrpSpPr>
      <p:grpSpPr>
        <a:xfrm>
          <a:off x="0" y="0"/>
          <a:ext cx="0" cy="0"/>
          <a:chOff x="0" y="0"/>
          <a:chExt cx="0" cy="0"/>
        </a:xfrm>
      </p:grpSpPr>
      <p:sp>
        <p:nvSpPr>
          <p:cNvPr id="10187" name="Google Shape;10187;g37c4742e468_0_39:notes">
            <a:extLst>
              <a:ext uri="{FF2B5EF4-FFF2-40B4-BE49-F238E27FC236}">
                <a16:creationId xmlns:a16="http://schemas.microsoft.com/office/drawing/2014/main" id="{E4750873-E406-69F5-7C6A-1D16533E0D10}"/>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188" name="Google Shape;10188;g37c4742e468_0_39:notes">
            <a:extLst>
              <a:ext uri="{FF2B5EF4-FFF2-40B4-BE49-F238E27FC236}">
                <a16:creationId xmlns:a16="http://schemas.microsoft.com/office/drawing/2014/main" id="{61950E52-2B69-5FA6-CB9E-7EBFB7E429D6}"/>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1680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6">
          <a:extLst>
            <a:ext uri="{FF2B5EF4-FFF2-40B4-BE49-F238E27FC236}">
              <a16:creationId xmlns:a16="http://schemas.microsoft.com/office/drawing/2014/main" id="{830A39D4-EBBD-90C4-BC80-91FF2927A2B0}"/>
            </a:ext>
          </a:extLst>
        </p:cNvPr>
        <p:cNvGrpSpPr/>
        <p:nvPr/>
      </p:nvGrpSpPr>
      <p:grpSpPr>
        <a:xfrm>
          <a:off x="0" y="0"/>
          <a:ext cx="0" cy="0"/>
          <a:chOff x="0" y="0"/>
          <a:chExt cx="0" cy="0"/>
        </a:xfrm>
      </p:grpSpPr>
      <p:sp>
        <p:nvSpPr>
          <p:cNvPr id="10187" name="Google Shape;10187;g37c4742e468_0_39:notes">
            <a:extLst>
              <a:ext uri="{FF2B5EF4-FFF2-40B4-BE49-F238E27FC236}">
                <a16:creationId xmlns:a16="http://schemas.microsoft.com/office/drawing/2014/main" id="{6120C726-594B-89EA-CC75-5EBDFAB9263D}"/>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188" name="Google Shape;10188;g37c4742e468_0_39:notes">
            <a:extLst>
              <a:ext uri="{FF2B5EF4-FFF2-40B4-BE49-F238E27FC236}">
                <a16:creationId xmlns:a16="http://schemas.microsoft.com/office/drawing/2014/main" id="{9E01CF58-D455-D1E2-9D74-33BE17BA7A17}"/>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1339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6">
          <a:extLst>
            <a:ext uri="{FF2B5EF4-FFF2-40B4-BE49-F238E27FC236}">
              <a16:creationId xmlns:a16="http://schemas.microsoft.com/office/drawing/2014/main" id="{EF64A861-0147-D7B0-94A1-75141F11AC5C}"/>
            </a:ext>
          </a:extLst>
        </p:cNvPr>
        <p:cNvGrpSpPr/>
        <p:nvPr/>
      </p:nvGrpSpPr>
      <p:grpSpPr>
        <a:xfrm>
          <a:off x="0" y="0"/>
          <a:ext cx="0" cy="0"/>
          <a:chOff x="0" y="0"/>
          <a:chExt cx="0" cy="0"/>
        </a:xfrm>
      </p:grpSpPr>
      <p:sp>
        <p:nvSpPr>
          <p:cNvPr id="10187" name="Google Shape;10187;g37c4742e468_0_39:notes">
            <a:extLst>
              <a:ext uri="{FF2B5EF4-FFF2-40B4-BE49-F238E27FC236}">
                <a16:creationId xmlns:a16="http://schemas.microsoft.com/office/drawing/2014/main" id="{E05EC3E0-7257-3AAE-3130-BBB032913C38}"/>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188" name="Google Shape;10188;g37c4742e468_0_39:notes">
            <a:extLst>
              <a:ext uri="{FF2B5EF4-FFF2-40B4-BE49-F238E27FC236}">
                <a16:creationId xmlns:a16="http://schemas.microsoft.com/office/drawing/2014/main" id="{80195005-BB8C-A775-B9F7-542146A84508}"/>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510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7"/>
        <p:cNvGrpSpPr/>
        <p:nvPr/>
      </p:nvGrpSpPr>
      <p:grpSpPr>
        <a:xfrm>
          <a:off x="0" y="0"/>
          <a:ext cx="0" cy="0"/>
          <a:chOff x="0" y="0"/>
          <a:chExt cx="0" cy="0"/>
        </a:xfrm>
      </p:grpSpPr>
      <p:sp>
        <p:nvSpPr>
          <p:cNvPr id="9018" name="Google Shape;9018;p5: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19" name="Google Shape;9019;p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6">
          <a:extLst>
            <a:ext uri="{FF2B5EF4-FFF2-40B4-BE49-F238E27FC236}">
              <a16:creationId xmlns:a16="http://schemas.microsoft.com/office/drawing/2014/main" id="{AB8A30EC-D8AA-3075-C062-1AB433F18C72}"/>
            </a:ext>
          </a:extLst>
        </p:cNvPr>
        <p:cNvGrpSpPr/>
        <p:nvPr/>
      </p:nvGrpSpPr>
      <p:grpSpPr>
        <a:xfrm>
          <a:off x="0" y="0"/>
          <a:ext cx="0" cy="0"/>
          <a:chOff x="0" y="0"/>
          <a:chExt cx="0" cy="0"/>
        </a:xfrm>
      </p:grpSpPr>
      <p:sp>
        <p:nvSpPr>
          <p:cNvPr id="10187" name="Google Shape;10187;g37c4742e468_0_39:notes">
            <a:extLst>
              <a:ext uri="{FF2B5EF4-FFF2-40B4-BE49-F238E27FC236}">
                <a16:creationId xmlns:a16="http://schemas.microsoft.com/office/drawing/2014/main" id="{F6B43BC6-AF83-DA6B-C735-199F6EE78A8F}"/>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188" name="Google Shape;10188;g37c4742e468_0_39:notes">
            <a:extLst>
              <a:ext uri="{FF2B5EF4-FFF2-40B4-BE49-F238E27FC236}">
                <a16:creationId xmlns:a16="http://schemas.microsoft.com/office/drawing/2014/main" id="{7ECAF1E2-40BC-CA95-10A5-74DAC609924B}"/>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3117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1">
          <a:extLst>
            <a:ext uri="{FF2B5EF4-FFF2-40B4-BE49-F238E27FC236}">
              <a16:creationId xmlns:a16="http://schemas.microsoft.com/office/drawing/2014/main" id="{EE27596E-17D9-60DA-9688-8B2F8BE99FB0}"/>
            </a:ext>
          </a:extLst>
        </p:cNvPr>
        <p:cNvGrpSpPr/>
        <p:nvPr/>
      </p:nvGrpSpPr>
      <p:grpSpPr>
        <a:xfrm>
          <a:off x="0" y="0"/>
          <a:ext cx="0" cy="0"/>
          <a:chOff x="0" y="0"/>
          <a:chExt cx="0" cy="0"/>
        </a:xfrm>
      </p:grpSpPr>
      <p:sp>
        <p:nvSpPr>
          <p:cNvPr id="10222" name="Google Shape;10222;g37daf023cd1_0_35:notes">
            <a:extLst>
              <a:ext uri="{FF2B5EF4-FFF2-40B4-BE49-F238E27FC236}">
                <a16:creationId xmlns:a16="http://schemas.microsoft.com/office/drawing/2014/main" id="{9A8DD95C-3227-2A6B-1FB1-13241D8C2E67}"/>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3" name="Google Shape;10223;g37daf023cd1_0_35:notes">
            <a:extLst>
              <a:ext uri="{FF2B5EF4-FFF2-40B4-BE49-F238E27FC236}">
                <a16:creationId xmlns:a16="http://schemas.microsoft.com/office/drawing/2014/main" id="{B09974AC-4899-BB43-9B06-E6E53C436AA5}"/>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2886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1">
          <a:extLst>
            <a:ext uri="{FF2B5EF4-FFF2-40B4-BE49-F238E27FC236}">
              <a16:creationId xmlns:a16="http://schemas.microsoft.com/office/drawing/2014/main" id="{EBCE419E-64C6-0983-053E-B21071155328}"/>
            </a:ext>
          </a:extLst>
        </p:cNvPr>
        <p:cNvGrpSpPr/>
        <p:nvPr/>
      </p:nvGrpSpPr>
      <p:grpSpPr>
        <a:xfrm>
          <a:off x="0" y="0"/>
          <a:ext cx="0" cy="0"/>
          <a:chOff x="0" y="0"/>
          <a:chExt cx="0" cy="0"/>
        </a:xfrm>
      </p:grpSpPr>
      <p:sp>
        <p:nvSpPr>
          <p:cNvPr id="10222" name="Google Shape;10222;g37daf023cd1_0_35:notes">
            <a:extLst>
              <a:ext uri="{FF2B5EF4-FFF2-40B4-BE49-F238E27FC236}">
                <a16:creationId xmlns:a16="http://schemas.microsoft.com/office/drawing/2014/main" id="{02FDD061-66B4-21F5-0C8E-69F27100B256}"/>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3" name="Google Shape;10223;g37daf023cd1_0_35:notes">
            <a:extLst>
              <a:ext uri="{FF2B5EF4-FFF2-40B4-BE49-F238E27FC236}">
                <a16:creationId xmlns:a16="http://schemas.microsoft.com/office/drawing/2014/main" id="{0724CA33-86DA-7961-0EB4-545F38EA2BB6}"/>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8790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1">
          <a:extLst>
            <a:ext uri="{FF2B5EF4-FFF2-40B4-BE49-F238E27FC236}">
              <a16:creationId xmlns:a16="http://schemas.microsoft.com/office/drawing/2014/main" id="{4D2EE43B-5B77-5DBC-E5F6-9ADF54D53E17}"/>
            </a:ext>
          </a:extLst>
        </p:cNvPr>
        <p:cNvGrpSpPr/>
        <p:nvPr/>
      </p:nvGrpSpPr>
      <p:grpSpPr>
        <a:xfrm>
          <a:off x="0" y="0"/>
          <a:ext cx="0" cy="0"/>
          <a:chOff x="0" y="0"/>
          <a:chExt cx="0" cy="0"/>
        </a:xfrm>
      </p:grpSpPr>
      <p:sp>
        <p:nvSpPr>
          <p:cNvPr id="10222" name="Google Shape;10222;g37daf023cd1_0_35:notes">
            <a:extLst>
              <a:ext uri="{FF2B5EF4-FFF2-40B4-BE49-F238E27FC236}">
                <a16:creationId xmlns:a16="http://schemas.microsoft.com/office/drawing/2014/main" id="{A18E1DE5-23EE-892B-3D53-056EF9B459D0}"/>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3" name="Google Shape;10223;g37daf023cd1_0_35:notes">
            <a:extLst>
              <a:ext uri="{FF2B5EF4-FFF2-40B4-BE49-F238E27FC236}">
                <a16:creationId xmlns:a16="http://schemas.microsoft.com/office/drawing/2014/main" id="{4873C7F1-22E9-3E13-C074-97C5CD6D76BB}"/>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3602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1">
          <a:extLst>
            <a:ext uri="{FF2B5EF4-FFF2-40B4-BE49-F238E27FC236}">
              <a16:creationId xmlns:a16="http://schemas.microsoft.com/office/drawing/2014/main" id="{C13CD826-738F-3AB0-31DA-A6402BB6A00D}"/>
            </a:ext>
          </a:extLst>
        </p:cNvPr>
        <p:cNvGrpSpPr/>
        <p:nvPr/>
      </p:nvGrpSpPr>
      <p:grpSpPr>
        <a:xfrm>
          <a:off x="0" y="0"/>
          <a:ext cx="0" cy="0"/>
          <a:chOff x="0" y="0"/>
          <a:chExt cx="0" cy="0"/>
        </a:xfrm>
      </p:grpSpPr>
      <p:sp>
        <p:nvSpPr>
          <p:cNvPr id="10222" name="Google Shape;10222;g37daf023cd1_0_35:notes">
            <a:extLst>
              <a:ext uri="{FF2B5EF4-FFF2-40B4-BE49-F238E27FC236}">
                <a16:creationId xmlns:a16="http://schemas.microsoft.com/office/drawing/2014/main" id="{1C4E6720-A548-C6E6-B033-E96D188B443F}"/>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3" name="Google Shape;10223;g37daf023cd1_0_35:notes">
            <a:extLst>
              <a:ext uri="{FF2B5EF4-FFF2-40B4-BE49-F238E27FC236}">
                <a16:creationId xmlns:a16="http://schemas.microsoft.com/office/drawing/2014/main" id="{50A091ED-3D14-673F-6148-7102423C2FC0}"/>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1" dirty="0">
                <a:effectLst/>
              </a:rPr>
              <a:t>Community Engagement Coordinator, </a:t>
            </a:r>
            <a:r>
              <a:rPr lang="en-US" b="0" i="0" dirty="0">
                <a:effectLst/>
              </a:rPr>
              <a:t>is available to support hospital teams with engaging and supporting patient, family and community partners and community-based providers. She is the contact for the OB and Neonatal Community Advisory Boards.</a:t>
            </a:r>
          </a:p>
        </p:txBody>
      </p:sp>
    </p:spTree>
    <p:extLst>
      <p:ext uri="{BB962C8B-B14F-4D97-AF65-F5344CB8AC3E}">
        <p14:creationId xmlns:p14="http://schemas.microsoft.com/office/powerpoint/2010/main" val="711065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1">
          <a:extLst>
            <a:ext uri="{FF2B5EF4-FFF2-40B4-BE49-F238E27FC236}">
              <a16:creationId xmlns:a16="http://schemas.microsoft.com/office/drawing/2014/main" id="{548982AF-BD61-F3A6-D145-A47A0305D4D7}"/>
            </a:ext>
          </a:extLst>
        </p:cNvPr>
        <p:cNvGrpSpPr/>
        <p:nvPr/>
      </p:nvGrpSpPr>
      <p:grpSpPr>
        <a:xfrm>
          <a:off x="0" y="0"/>
          <a:ext cx="0" cy="0"/>
          <a:chOff x="0" y="0"/>
          <a:chExt cx="0" cy="0"/>
        </a:xfrm>
      </p:grpSpPr>
      <p:sp>
        <p:nvSpPr>
          <p:cNvPr id="10222" name="Google Shape;10222;g37daf023cd1_0_35:notes">
            <a:extLst>
              <a:ext uri="{FF2B5EF4-FFF2-40B4-BE49-F238E27FC236}">
                <a16:creationId xmlns:a16="http://schemas.microsoft.com/office/drawing/2014/main" id="{CEFC3AE5-96D9-3E8A-91AA-BFA7A28D5957}"/>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3" name="Google Shape;10223;g37daf023cd1_0_35:notes">
            <a:extLst>
              <a:ext uri="{FF2B5EF4-FFF2-40B4-BE49-F238E27FC236}">
                <a16:creationId xmlns:a16="http://schemas.microsoft.com/office/drawing/2014/main" id="{721B4575-7DD0-C67B-304E-8C77D0797BE9}"/>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3046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1">
          <a:extLst>
            <a:ext uri="{FF2B5EF4-FFF2-40B4-BE49-F238E27FC236}">
              <a16:creationId xmlns:a16="http://schemas.microsoft.com/office/drawing/2014/main" id="{6BBE3E94-49F8-24D0-4F7D-0DDFE4CBB491}"/>
            </a:ext>
          </a:extLst>
        </p:cNvPr>
        <p:cNvGrpSpPr/>
        <p:nvPr/>
      </p:nvGrpSpPr>
      <p:grpSpPr>
        <a:xfrm>
          <a:off x="0" y="0"/>
          <a:ext cx="0" cy="0"/>
          <a:chOff x="0" y="0"/>
          <a:chExt cx="0" cy="0"/>
        </a:xfrm>
      </p:grpSpPr>
      <p:sp>
        <p:nvSpPr>
          <p:cNvPr id="10222" name="Google Shape;10222;g37daf023cd1_0_35:notes">
            <a:extLst>
              <a:ext uri="{FF2B5EF4-FFF2-40B4-BE49-F238E27FC236}">
                <a16:creationId xmlns:a16="http://schemas.microsoft.com/office/drawing/2014/main" id="{AB9E37C0-3BFC-DD9F-AD81-A236CC1594F9}"/>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3" name="Google Shape;10223;g37daf023cd1_0_35:notes">
            <a:extLst>
              <a:ext uri="{FF2B5EF4-FFF2-40B4-BE49-F238E27FC236}">
                <a16:creationId xmlns:a16="http://schemas.microsoft.com/office/drawing/2014/main" id="{C10C69D5-61D4-D873-0D81-33C704529D84}"/>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97034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3">
          <a:extLst>
            <a:ext uri="{FF2B5EF4-FFF2-40B4-BE49-F238E27FC236}">
              <a16:creationId xmlns:a16="http://schemas.microsoft.com/office/drawing/2014/main" id="{068A7DA4-E3FF-6CC9-391B-A8BBE10A5518}"/>
            </a:ext>
          </a:extLst>
        </p:cNvPr>
        <p:cNvGrpSpPr/>
        <p:nvPr/>
      </p:nvGrpSpPr>
      <p:grpSpPr>
        <a:xfrm>
          <a:off x="0" y="0"/>
          <a:ext cx="0" cy="0"/>
          <a:chOff x="0" y="0"/>
          <a:chExt cx="0" cy="0"/>
        </a:xfrm>
      </p:grpSpPr>
      <p:sp>
        <p:nvSpPr>
          <p:cNvPr id="10494" name="Google Shape;10494;g37d98e4858e_0_13:notes">
            <a:extLst>
              <a:ext uri="{FF2B5EF4-FFF2-40B4-BE49-F238E27FC236}">
                <a16:creationId xmlns:a16="http://schemas.microsoft.com/office/drawing/2014/main" id="{3F1EEC20-FB81-EDF5-548F-A540742373BA}"/>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a:buNone/>
            </a:pPr>
            <a:r>
              <a:rPr lang="en-US" dirty="0"/>
              <a:t>I've been an RN for 21 years. All of my experience is in Women's Health as I'm trained as a labor and delivery nurse, but two years ago I was given the opportunity to take a "new to the organization" position as the Women's and Children's RN Care Coordinator. </a:t>
            </a:r>
          </a:p>
          <a:p>
            <a:pPr marL="0" lvl="0" indent="0" algn="l">
              <a:lnSpc>
                <a:spcPct val="100000"/>
              </a:lnSpc>
              <a:spcBef>
                <a:spcPts val="0"/>
              </a:spcBef>
              <a:spcAft>
                <a:spcPts val="0"/>
              </a:spcAft>
              <a:buSzPts val="1100"/>
              <a:buNone/>
            </a:pPr>
            <a:endParaRPr lang="en-US" dirty="0"/>
          </a:p>
        </p:txBody>
      </p:sp>
      <p:sp>
        <p:nvSpPr>
          <p:cNvPr id="10495" name="Google Shape;10495;g37d98e4858e_0_13:notes">
            <a:extLst>
              <a:ext uri="{FF2B5EF4-FFF2-40B4-BE49-F238E27FC236}">
                <a16:creationId xmlns:a16="http://schemas.microsoft.com/office/drawing/2014/main" id="{BB8725EC-842B-6A95-4919-D5E051B6B98E}"/>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372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3">
          <a:extLst>
            <a:ext uri="{FF2B5EF4-FFF2-40B4-BE49-F238E27FC236}">
              <a16:creationId xmlns:a16="http://schemas.microsoft.com/office/drawing/2014/main" id="{3510F1F5-B3F4-A621-3971-9BE8882ABA2C}"/>
            </a:ext>
          </a:extLst>
        </p:cNvPr>
        <p:cNvGrpSpPr/>
        <p:nvPr/>
      </p:nvGrpSpPr>
      <p:grpSpPr>
        <a:xfrm>
          <a:off x="0" y="0"/>
          <a:ext cx="0" cy="0"/>
          <a:chOff x="0" y="0"/>
          <a:chExt cx="0" cy="0"/>
        </a:xfrm>
      </p:grpSpPr>
      <p:sp>
        <p:nvSpPr>
          <p:cNvPr id="10494" name="Google Shape;10494;g37d98e4858e_0_13:notes">
            <a:extLst>
              <a:ext uri="{FF2B5EF4-FFF2-40B4-BE49-F238E27FC236}">
                <a16:creationId xmlns:a16="http://schemas.microsoft.com/office/drawing/2014/main" id="{9A8583BF-A6C6-0BDC-A8AB-6D67EA9E2700}"/>
              </a:ext>
            </a:extLst>
          </p:cNvPr>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95" name="Google Shape;10495;g37d98e4858e_0_13:notes">
            <a:extLst>
              <a:ext uri="{FF2B5EF4-FFF2-40B4-BE49-F238E27FC236}">
                <a16:creationId xmlns:a16="http://schemas.microsoft.com/office/drawing/2014/main" id="{24418641-6D79-74F8-A635-7E4E0AA43FE2}"/>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1726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3"/>
        <p:cNvGrpSpPr/>
        <p:nvPr/>
      </p:nvGrpSpPr>
      <p:grpSpPr>
        <a:xfrm>
          <a:off x="0" y="0"/>
          <a:ext cx="0" cy="0"/>
          <a:chOff x="0" y="0"/>
          <a:chExt cx="0" cy="0"/>
        </a:xfrm>
      </p:grpSpPr>
      <p:sp>
        <p:nvSpPr>
          <p:cNvPr id="10494" name="Google Shape;10494;g37d98e4858e_0_13: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495" name="Google Shape;10495;g37d98e4858e_0_1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3D65-E5F4-2CC6-4A6C-A398DC02311D}"/>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CCC7E8B7-D239-FF30-80A8-30730F3979B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5FD22C00-081C-388D-75E1-1D3B965F24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cs typeface="Calibri"/>
            </a:endParaRPr>
          </a:p>
        </p:txBody>
      </p:sp>
      <p:sp>
        <p:nvSpPr>
          <p:cNvPr id="40964" name="Slide Number Placeholder 3">
            <a:extLst>
              <a:ext uri="{FF2B5EF4-FFF2-40B4-BE49-F238E27FC236}">
                <a16:creationId xmlns:a16="http://schemas.microsoft.com/office/drawing/2014/main" id="{E9928EFA-57F3-CF91-6987-BB5ACF81B1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33F94C-C7C4-40F1-8D43-2A90996B2406}"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249483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5"/>
        <p:cNvGrpSpPr/>
        <p:nvPr/>
      </p:nvGrpSpPr>
      <p:grpSpPr>
        <a:xfrm>
          <a:off x="0" y="0"/>
          <a:ext cx="0" cy="0"/>
          <a:chOff x="0" y="0"/>
          <a:chExt cx="0" cy="0"/>
        </a:xfrm>
      </p:grpSpPr>
      <p:sp>
        <p:nvSpPr>
          <p:cNvPr id="10516" name="Google Shape;10516;g37d58d5429e_0_9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17" name="Google Shape;10517;g37d58d5429e_0_9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05F51-A7F4-2CD3-1104-D563D60A3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43B3A-9B0F-D8EF-7AB4-04B16E43F384}"/>
              </a:ext>
            </a:extLst>
          </p:cNvPr>
          <p:cNvSpPr>
            <a:spLocks noGrp="1" noRot="1" noChangeAspect="1"/>
          </p:cNvSpPr>
          <p:nvPr>
            <p:ph type="sldImg"/>
          </p:nvPr>
        </p:nvSpPr>
        <p:spPr>
          <a:xfrm>
            <a:off x="3810000" y="514350"/>
            <a:ext cx="4573588" cy="2571750"/>
          </a:xfrm>
        </p:spPr>
      </p:sp>
      <p:sp>
        <p:nvSpPr>
          <p:cNvPr id="3" name="Notes Placeholder 2">
            <a:extLst>
              <a:ext uri="{FF2B5EF4-FFF2-40B4-BE49-F238E27FC236}">
                <a16:creationId xmlns:a16="http://schemas.microsoft.com/office/drawing/2014/main" id="{CCB85945-F4B2-5BCE-1DA4-8733163BAE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FA610-BBD5-7BD8-C900-A9F860CF107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5825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8F29A-20CB-633F-B5B7-2EBFC8123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52C63-5B0E-CDD1-EE92-FB68B530AE55}"/>
              </a:ext>
            </a:extLst>
          </p:cNvPr>
          <p:cNvSpPr>
            <a:spLocks noGrp="1" noRot="1" noChangeAspect="1"/>
          </p:cNvSpPr>
          <p:nvPr>
            <p:ph type="sldImg"/>
          </p:nvPr>
        </p:nvSpPr>
        <p:spPr>
          <a:xfrm>
            <a:off x="3810000" y="514350"/>
            <a:ext cx="4573588" cy="2571750"/>
          </a:xfrm>
        </p:spPr>
      </p:sp>
      <p:sp>
        <p:nvSpPr>
          <p:cNvPr id="3" name="Notes Placeholder 2">
            <a:extLst>
              <a:ext uri="{FF2B5EF4-FFF2-40B4-BE49-F238E27FC236}">
                <a16:creationId xmlns:a16="http://schemas.microsoft.com/office/drawing/2014/main" id="{59ACCFCF-62F5-51EC-BB9B-573FC33645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617ED3-1D7C-07F4-1143-4EDE0ACCA78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78218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0">
          <a:extLst>
            <a:ext uri="{FF2B5EF4-FFF2-40B4-BE49-F238E27FC236}">
              <a16:creationId xmlns:a16="http://schemas.microsoft.com/office/drawing/2014/main" id="{05E4426B-BD90-9035-03CF-17EBBFF179FF}"/>
            </a:ext>
          </a:extLst>
        </p:cNvPr>
        <p:cNvGrpSpPr/>
        <p:nvPr/>
      </p:nvGrpSpPr>
      <p:grpSpPr>
        <a:xfrm>
          <a:off x="0" y="0"/>
          <a:ext cx="0" cy="0"/>
          <a:chOff x="0" y="0"/>
          <a:chExt cx="0" cy="0"/>
        </a:xfrm>
      </p:grpSpPr>
      <p:sp>
        <p:nvSpPr>
          <p:cNvPr id="18951" name="Google Shape;18951;p2:notes">
            <a:extLst>
              <a:ext uri="{FF2B5EF4-FFF2-40B4-BE49-F238E27FC236}">
                <a16:creationId xmlns:a16="http://schemas.microsoft.com/office/drawing/2014/main" id="{0671674B-8BA8-1EC3-0EF0-63BF80574C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52" name="Google Shape;18952;p2:notes">
            <a:extLst>
              <a:ext uri="{FF2B5EF4-FFF2-40B4-BE49-F238E27FC236}">
                <a16:creationId xmlns:a16="http://schemas.microsoft.com/office/drawing/2014/main" id="{B9453BBC-193C-548E-6DC5-B602F4A42CF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53" name="Google Shape;18953;p2:notes">
            <a:extLst>
              <a:ext uri="{FF2B5EF4-FFF2-40B4-BE49-F238E27FC236}">
                <a16:creationId xmlns:a16="http://schemas.microsoft.com/office/drawing/2014/main" id="{3F64E3B3-6C53-1E46-D15C-54C0BEDE560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2397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3"/>
        <p:cNvGrpSpPr/>
        <p:nvPr/>
      </p:nvGrpSpPr>
      <p:grpSpPr>
        <a:xfrm>
          <a:off x="0" y="0"/>
          <a:ext cx="0" cy="0"/>
          <a:chOff x="0" y="0"/>
          <a:chExt cx="0" cy="0"/>
        </a:xfrm>
      </p:grpSpPr>
      <p:sp>
        <p:nvSpPr>
          <p:cNvPr id="9164" name="Google Shape;9164;p4: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65" name="Google Shape;9165;p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7"/>
        <p:cNvGrpSpPr/>
        <p:nvPr/>
      </p:nvGrpSpPr>
      <p:grpSpPr>
        <a:xfrm>
          <a:off x="0" y="0"/>
          <a:ext cx="0" cy="0"/>
          <a:chOff x="0" y="0"/>
          <a:chExt cx="0" cy="0"/>
        </a:xfrm>
      </p:grpSpPr>
      <p:sp>
        <p:nvSpPr>
          <p:cNvPr id="9178" name="Google Shape;9178;p9: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79" name="Google Shape;9179;p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37"/>
          <p:cNvSpPr txBox="1">
            <a:spLocks noGrp="1"/>
          </p:cNvSpPr>
          <p:nvPr>
            <p:ph type="title"/>
          </p:nvPr>
        </p:nvSpPr>
        <p:spPr>
          <a:xfrm>
            <a:off x="431165" y="373062"/>
            <a:ext cx="6131559" cy="1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50" b="1" i="0">
                <a:solidFill>
                  <a:srgbClr val="1C488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7"/>
          <p:cNvSpPr txBox="1">
            <a:spLocks noGrp="1"/>
          </p:cNvSpPr>
          <p:nvPr>
            <p:ph type="body" idx="1"/>
          </p:nvPr>
        </p:nvSpPr>
        <p:spPr>
          <a:xfrm>
            <a:off x="1180846" y="1033017"/>
            <a:ext cx="9452610" cy="146303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b="0" i="0">
                <a:solidFill>
                  <a:schemeClr val="dk1"/>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 name="Google Shape;14;p3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7"/>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38"/>
        <p:cNvGrpSpPr/>
        <p:nvPr/>
      </p:nvGrpSpPr>
      <p:grpSpPr>
        <a:xfrm>
          <a:off x="0" y="0"/>
          <a:ext cx="0" cy="0"/>
          <a:chOff x="0" y="0"/>
          <a:chExt cx="0" cy="0"/>
        </a:xfrm>
      </p:grpSpPr>
      <p:sp>
        <p:nvSpPr>
          <p:cNvPr id="8939" name="Google Shape;8939;g37d58d5429e_0_141"/>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a:spcBef>
                <a:spcPts val="0"/>
              </a:spcBef>
              <a:spcAft>
                <a:spcPts val="0"/>
              </a:spcAft>
              <a:buClr>
                <a:schemeClr val="dk1"/>
              </a:buClr>
              <a:buSzPts val="2700"/>
              <a:buFont typeface="Calibri"/>
              <a:buNone/>
              <a:defRPr sz="2700" b="1"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40" name="Google Shape;8940;g37d58d5429e_0_141"/>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rgbClr val="888888"/>
              </a:buClr>
              <a:buSzPts val="1300"/>
              <a:buNone/>
              <a:defRPr sz="1300">
                <a:solidFill>
                  <a:srgbClr val="888888"/>
                </a:solidFill>
              </a:defRPr>
            </a:lvl1pPr>
            <a:lvl2pPr marL="914400" lvl="1" indent="-228600" algn="l">
              <a:spcBef>
                <a:spcPts val="200"/>
              </a:spcBef>
              <a:spcAft>
                <a:spcPts val="0"/>
              </a:spcAft>
              <a:buClr>
                <a:srgbClr val="888888"/>
              </a:buClr>
              <a:buSzPts val="1200"/>
              <a:buNone/>
              <a:defRPr sz="1200">
                <a:solidFill>
                  <a:srgbClr val="888888"/>
                </a:solidFill>
              </a:defRPr>
            </a:lvl2pPr>
            <a:lvl3pPr marL="1371600" lvl="2" indent="-228600" algn="l">
              <a:spcBef>
                <a:spcPts val="200"/>
              </a:spcBef>
              <a:spcAft>
                <a:spcPts val="0"/>
              </a:spcAft>
              <a:buClr>
                <a:srgbClr val="888888"/>
              </a:buClr>
              <a:buSzPts val="1100"/>
              <a:buNone/>
              <a:defRPr sz="1100">
                <a:solidFill>
                  <a:srgbClr val="888888"/>
                </a:solidFill>
              </a:defRPr>
            </a:lvl3pPr>
            <a:lvl4pPr marL="1828800" lvl="3" indent="-228600" algn="l">
              <a:spcBef>
                <a:spcPts val="200"/>
              </a:spcBef>
              <a:spcAft>
                <a:spcPts val="0"/>
              </a:spcAft>
              <a:buClr>
                <a:srgbClr val="888888"/>
              </a:buClr>
              <a:buSzPts val="900"/>
              <a:buNone/>
              <a:defRPr sz="900">
                <a:solidFill>
                  <a:srgbClr val="888888"/>
                </a:solidFill>
              </a:defRPr>
            </a:lvl4pPr>
            <a:lvl5pPr marL="2286000" lvl="4" indent="-228600" algn="l">
              <a:spcBef>
                <a:spcPts val="200"/>
              </a:spcBef>
              <a:spcAft>
                <a:spcPts val="0"/>
              </a:spcAft>
              <a:buClr>
                <a:srgbClr val="888888"/>
              </a:buClr>
              <a:buSzPts val="900"/>
              <a:buNone/>
              <a:defRPr sz="900">
                <a:solidFill>
                  <a:srgbClr val="888888"/>
                </a:solidFill>
              </a:defRPr>
            </a:lvl5pPr>
            <a:lvl6pPr marL="2743200" lvl="5" indent="-228600" algn="l">
              <a:spcBef>
                <a:spcPts val="200"/>
              </a:spcBef>
              <a:spcAft>
                <a:spcPts val="0"/>
              </a:spcAft>
              <a:buClr>
                <a:srgbClr val="888888"/>
              </a:buClr>
              <a:buSzPts val="900"/>
              <a:buNone/>
              <a:defRPr sz="900">
                <a:solidFill>
                  <a:srgbClr val="888888"/>
                </a:solidFill>
              </a:defRPr>
            </a:lvl6pPr>
            <a:lvl7pPr marL="3200400" lvl="6" indent="-228600" algn="l">
              <a:spcBef>
                <a:spcPts val="200"/>
              </a:spcBef>
              <a:spcAft>
                <a:spcPts val="0"/>
              </a:spcAft>
              <a:buClr>
                <a:srgbClr val="888888"/>
              </a:buClr>
              <a:buSzPts val="900"/>
              <a:buNone/>
              <a:defRPr sz="900">
                <a:solidFill>
                  <a:srgbClr val="888888"/>
                </a:solidFill>
              </a:defRPr>
            </a:lvl7pPr>
            <a:lvl8pPr marL="3657600" lvl="7" indent="-228600" algn="l">
              <a:spcBef>
                <a:spcPts val="200"/>
              </a:spcBef>
              <a:spcAft>
                <a:spcPts val="0"/>
              </a:spcAft>
              <a:buClr>
                <a:srgbClr val="888888"/>
              </a:buClr>
              <a:buSzPts val="900"/>
              <a:buNone/>
              <a:defRPr sz="900">
                <a:solidFill>
                  <a:srgbClr val="888888"/>
                </a:solidFill>
              </a:defRPr>
            </a:lvl8pPr>
            <a:lvl9pPr marL="4114800" lvl="8" indent="-228600" algn="l">
              <a:spcBef>
                <a:spcPts val="200"/>
              </a:spcBef>
              <a:spcAft>
                <a:spcPts val="0"/>
              </a:spcAft>
              <a:buClr>
                <a:srgbClr val="888888"/>
              </a:buClr>
              <a:buSzPts val="900"/>
              <a:buNone/>
              <a:defRPr sz="900">
                <a:solidFill>
                  <a:srgbClr val="888888"/>
                </a:solidFill>
              </a:defRPr>
            </a:lvl9pPr>
          </a:lstStyle>
          <a:p>
            <a:endParaRPr/>
          </a:p>
        </p:txBody>
      </p:sp>
      <p:sp>
        <p:nvSpPr>
          <p:cNvPr id="8941" name="Google Shape;8941;g37d58d5429e_0_14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42" name="Google Shape;8942;g37d58d5429e_0_14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43" name="Google Shape;8943;g37d58d5429e_0_14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8_Comparison">
  <p:cSld name="8_Comparison">
    <p:spTree>
      <p:nvGrpSpPr>
        <p:cNvPr id="1" name="Shape 981"/>
        <p:cNvGrpSpPr/>
        <p:nvPr/>
      </p:nvGrpSpPr>
      <p:grpSpPr>
        <a:xfrm>
          <a:off x="0" y="0"/>
          <a:ext cx="0" cy="0"/>
          <a:chOff x="0" y="0"/>
          <a:chExt cx="0" cy="0"/>
        </a:xfrm>
      </p:grpSpPr>
      <p:grpSp>
        <p:nvGrpSpPr>
          <p:cNvPr id="982" name="Google Shape;982;p856"/>
          <p:cNvGrpSpPr/>
          <p:nvPr/>
        </p:nvGrpSpPr>
        <p:grpSpPr>
          <a:xfrm>
            <a:off x="7191204" y="1"/>
            <a:ext cx="5000223" cy="1425925"/>
            <a:chOff x="7191203" y="1"/>
            <a:chExt cx="5000223" cy="1425925"/>
          </a:xfrm>
        </p:grpSpPr>
        <p:pic>
          <p:nvPicPr>
            <p:cNvPr id="983" name="Google Shape;983;p85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84" name="Google Shape;984;p856"/>
            <p:cNvGrpSpPr/>
            <p:nvPr/>
          </p:nvGrpSpPr>
          <p:grpSpPr>
            <a:xfrm>
              <a:off x="7191203" y="1"/>
              <a:ext cx="5000223" cy="1425925"/>
              <a:chOff x="7186272" y="0"/>
              <a:chExt cx="5005729" cy="1427495"/>
            </a:xfrm>
          </p:grpSpPr>
          <p:sp>
            <p:nvSpPr>
              <p:cNvPr id="985" name="Google Shape;985;p85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6" name="Google Shape;986;p85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987" name="Google Shape;987;p856"/>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8" name="Google Shape;988;p856"/>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9" name="Google Shape;989;p856"/>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0" name="Google Shape;990;p856"/>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1" name="Google Shape;991;p856"/>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2" name="Google Shape;992;p85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93" name="Google Shape;993;p85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94" name="Google Shape;994;p85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289217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995"/>
        <p:cNvGrpSpPr/>
        <p:nvPr/>
      </p:nvGrpSpPr>
      <p:grpSpPr>
        <a:xfrm>
          <a:off x="0" y="0"/>
          <a:ext cx="0" cy="0"/>
          <a:chOff x="0" y="0"/>
          <a:chExt cx="0" cy="0"/>
        </a:xfrm>
      </p:grpSpPr>
      <p:grpSp>
        <p:nvGrpSpPr>
          <p:cNvPr id="996" name="Google Shape;996;p857"/>
          <p:cNvGrpSpPr/>
          <p:nvPr/>
        </p:nvGrpSpPr>
        <p:grpSpPr>
          <a:xfrm>
            <a:off x="7191204" y="1"/>
            <a:ext cx="5000223" cy="1425925"/>
            <a:chOff x="7191203" y="1"/>
            <a:chExt cx="5000223" cy="1425925"/>
          </a:xfrm>
        </p:grpSpPr>
        <p:pic>
          <p:nvPicPr>
            <p:cNvPr id="997" name="Google Shape;997;p85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98" name="Google Shape;998;p857"/>
            <p:cNvGrpSpPr/>
            <p:nvPr/>
          </p:nvGrpSpPr>
          <p:grpSpPr>
            <a:xfrm>
              <a:off x="7191203" y="1"/>
              <a:ext cx="5000223" cy="1425925"/>
              <a:chOff x="7186272" y="0"/>
              <a:chExt cx="5005729" cy="1427495"/>
            </a:xfrm>
          </p:grpSpPr>
          <p:sp>
            <p:nvSpPr>
              <p:cNvPr id="999" name="Google Shape;999;p85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0" name="Google Shape;1000;p85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01" name="Google Shape;1001;p85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2" name="Google Shape;1002;p85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03" name="Google Shape;1003;p85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04" name="Google Shape;1004;p85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4631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_End">
  <p:cSld name="7_End">
    <p:spTree>
      <p:nvGrpSpPr>
        <p:cNvPr id="1" name="Shape 1005"/>
        <p:cNvGrpSpPr/>
        <p:nvPr/>
      </p:nvGrpSpPr>
      <p:grpSpPr>
        <a:xfrm>
          <a:off x="0" y="0"/>
          <a:ext cx="0" cy="0"/>
          <a:chOff x="0" y="0"/>
          <a:chExt cx="0" cy="0"/>
        </a:xfrm>
      </p:grpSpPr>
      <p:grpSp>
        <p:nvGrpSpPr>
          <p:cNvPr id="1006" name="Google Shape;1006;p858"/>
          <p:cNvGrpSpPr/>
          <p:nvPr/>
        </p:nvGrpSpPr>
        <p:grpSpPr>
          <a:xfrm>
            <a:off x="0" y="0"/>
            <a:ext cx="12192000" cy="2148830"/>
            <a:chOff x="0" y="0"/>
            <a:chExt cx="12192000" cy="2148830"/>
          </a:xfrm>
        </p:grpSpPr>
        <p:sp>
          <p:nvSpPr>
            <p:cNvPr id="1007" name="Google Shape;1007;p85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8" name="Google Shape;1008;p85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09" name="Google Shape;1009;p858"/>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0" name="Google Shape;1010;p858"/>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1" name="Google Shape;1011;p858"/>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12" name="Google Shape;1012;p858"/>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1013" name="Google Shape;1013;p858"/>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0348899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1014"/>
        <p:cNvGrpSpPr/>
        <p:nvPr/>
      </p:nvGrpSpPr>
      <p:grpSpPr>
        <a:xfrm>
          <a:off x="0" y="0"/>
          <a:ext cx="0" cy="0"/>
          <a:chOff x="0" y="0"/>
          <a:chExt cx="0" cy="0"/>
        </a:xfrm>
      </p:grpSpPr>
      <p:sp>
        <p:nvSpPr>
          <p:cNvPr id="1015" name="Google Shape;1015;p85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16" name="Google Shape;1016;p8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17" name="Google Shape;1017;p85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18" name="Google Shape;1018;p859"/>
          <p:cNvGrpSpPr/>
          <p:nvPr/>
        </p:nvGrpSpPr>
        <p:grpSpPr>
          <a:xfrm>
            <a:off x="7191204" y="1"/>
            <a:ext cx="5000223" cy="1425925"/>
            <a:chOff x="7191203" y="1"/>
            <a:chExt cx="5000223" cy="1425925"/>
          </a:xfrm>
        </p:grpSpPr>
        <p:pic>
          <p:nvPicPr>
            <p:cNvPr id="1019" name="Google Shape;1019;p8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20" name="Google Shape;1020;p859"/>
            <p:cNvGrpSpPr/>
            <p:nvPr/>
          </p:nvGrpSpPr>
          <p:grpSpPr>
            <a:xfrm>
              <a:off x="7191203" y="1"/>
              <a:ext cx="5000223" cy="1425925"/>
              <a:chOff x="7186272" y="0"/>
              <a:chExt cx="5005729" cy="1427495"/>
            </a:xfrm>
          </p:grpSpPr>
          <p:sp>
            <p:nvSpPr>
              <p:cNvPr id="1021" name="Google Shape;1021;p8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2" name="Google Shape;1022;p8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348897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7_Quotation">
  <p:cSld name="17_Quotation">
    <p:spTree>
      <p:nvGrpSpPr>
        <p:cNvPr id="1" name="Shape 1023"/>
        <p:cNvGrpSpPr/>
        <p:nvPr/>
      </p:nvGrpSpPr>
      <p:grpSpPr>
        <a:xfrm>
          <a:off x="0" y="0"/>
          <a:ext cx="0" cy="0"/>
          <a:chOff x="0" y="0"/>
          <a:chExt cx="0" cy="0"/>
        </a:xfrm>
      </p:grpSpPr>
      <p:sp>
        <p:nvSpPr>
          <p:cNvPr id="1024" name="Google Shape;1024;p860"/>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5" name="Google Shape;1025;p860"/>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6" name="Google Shape;1026;p860"/>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7" name="Google Shape;1027;p860"/>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28" name="Google Shape;1028;p86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29" name="Google Shape;1029;p86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30" name="Google Shape;1030;p860"/>
          <p:cNvGrpSpPr/>
          <p:nvPr/>
        </p:nvGrpSpPr>
        <p:grpSpPr>
          <a:xfrm>
            <a:off x="7191204" y="1"/>
            <a:ext cx="5000223" cy="1425925"/>
            <a:chOff x="7191203" y="1"/>
            <a:chExt cx="5000223" cy="1425925"/>
          </a:xfrm>
        </p:grpSpPr>
        <p:pic>
          <p:nvPicPr>
            <p:cNvPr id="1031" name="Google Shape;1031;p86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32" name="Google Shape;1032;p860"/>
            <p:cNvGrpSpPr/>
            <p:nvPr/>
          </p:nvGrpSpPr>
          <p:grpSpPr>
            <a:xfrm>
              <a:off x="7191203" y="1"/>
              <a:ext cx="5000223" cy="1425925"/>
              <a:chOff x="7186272" y="0"/>
              <a:chExt cx="5005729" cy="1427495"/>
            </a:xfrm>
          </p:grpSpPr>
          <p:sp>
            <p:nvSpPr>
              <p:cNvPr id="1033" name="Google Shape;1033;p86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4" name="Google Shape;1034;p86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035" name="Google Shape;1035;p86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3378152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9_Cover">
  <p:cSld name="9_Cover">
    <p:spTree>
      <p:nvGrpSpPr>
        <p:cNvPr id="1" name="Shape 1036"/>
        <p:cNvGrpSpPr/>
        <p:nvPr/>
      </p:nvGrpSpPr>
      <p:grpSpPr>
        <a:xfrm>
          <a:off x="0" y="0"/>
          <a:ext cx="0" cy="0"/>
          <a:chOff x="0" y="0"/>
          <a:chExt cx="0" cy="0"/>
        </a:xfrm>
      </p:grpSpPr>
      <p:sp>
        <p:nvSpPr>
          <p:cNvPr id="1037" name="Google Shape;1037;p861"/>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8" name="Google Shape;1038;p861"/>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9" name="Google Shape;1039;p861"/>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0" name="Google Shape;1040;p861"/>
          <p:cNvSpPr>
            <a:spLocks noGrp="1"/>
          </p:cNvSpPr>
          <p:nvPr>
            <p:ph type="pic" idx="2"/>
          </p:nvPr>
        </p:nvSpPr>
        <p:spPr>
          <a:xfrm>
            <a:off x="7118684" y="233915"/>
            <a:ext cx="5073300" cy="5943600"/>
          </a:xfrm>
          <a:prstGeom prst="rect">
            <a:avLst/>
          </a:prstGeom>
          <a:noFill/>
          <a:ln>
            <a:noFill/>
          </a:ln>
        </p:spPr>
      </p:sp>
      <p:grpSp>
        <p:nvGrpSpPr>
          <p:cNvPr id="1041" name="Google Shape;1041;p861"/>
          <p:cNvGrpSpPr/>
          <p:nvPr/>
        </p:nvGrpSpPr>
        <p:grpSpPr>
          <a:xfrm>
            <a:off x="0" y="5020349"/>
            <a:ext cx="12192000" cy="1837653"/>
            <a:chOff x="0" y="5020348"/>
            <a:chExt cx="12192000" cy="1837653"/>
          </a:xfrm>
        </p:grpSpPr>
        <p:sp>
          <p:nvSpPr>
            <p:cNvPr id="1042" name="Google Shape;1042;p86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3" name="Google Shape;1043;p861"/>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4" name="Google Shape;1044;p86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7585388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9_Divider">
  <p:cSld name="9_Divider">
    <p:bg>
      <p:bgPr>
        <a:solidFill>
          <a:schemeClr val="lt2"/>
        </a:solidFill>
        <a:effectLst/>
      </p:bgPr>
    </p:bg>
    <p:spTree>
      <p:nvGrpSpPr>
        <p:cNvPr id="1" name="Shape 1045"/>
        <p:cNvGrpSpPr/>
        <p:nvPr/>
      </p:nvGrpSpPr>
      <p:grpSpPr>
        <a:xfrm>
          <a:off x="0" y="0"/>
          <a:ext cx="0" cy="0"/>
          <a:chOff x="0" y="0"/>
          <a:chExt cx="0" cy="0"/>
        </a:xfrm>
      </p:grpSpPr>
      <p:grpSp>
        <p:nvGrpSpPr>
          <p:cNvPr id="1046" name="Google Shape;1046;p862"/>
          <p:cNvGrpSpPr/>
          <p:nvPr/>
        </p:nvGrpSpPr>
        <p:grpSpPr>
          <a:xfrm>
            <a:off x="0" y="5020348"/>
            <a:ext cx="12192000" cy="1837653"/>
            <a:chOff x="0" y="5020347"/>
            <a:chExt cx="12192000" cy="1837653"/>
          </a:xfrm>
        </p:grpSpPr>
        <p:sp>
          <p:nvSpPr>
            <p:cNvPr id="1047" name="Google Shape;1047;p862"/>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8" name="Google Shape;1048;p86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9" name="Google Shape;1049;p862"/>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50" name="Google Shape;1050;p86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051" name="Google Shape;1051;p862"/>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2" name="Google Shape;1052;p862"/>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892708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9_Photo Slide">
  <p:cSld name="9_Photo Slide">
    <p:spTree>
      <p:nvGrpSpPr>
        <p:cNvPr id="1" name="Shape 1053"/>
        <p:cNvGrpSpPr/>
        <p:nvPr/>
      </p:nvGrpSpPr>
      <p:grpSpPr>
        <a:xfrm>
          <a:off x="0" y="0"/>
          <a:ext cx="0" cy="0"/>
          <a:chOff x="0" y="0"/>
          <a:chExt cx="0" cy="0"/>
        </a:xfrm>
      </p:grpSpPr>
      <p:sp>
        <p:nvSpPr>
          <p:cNvPr id="1054" name="Google Shape;1054;p863"/>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55" name="Google Shape;1055;p863"/>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1056" name="Google Shape;1056;p863"/>
          <p:cNvGrpSpPr/>
          <p:nvPr/>
        </p:nvGrpSpPr>
        <p:grpSpPr>
          <a:xfrm>
            <a:off x="0" y="5379427"/>
            <a:ext cx="2807368" cy="753891"/>
            <a:chOff x="0" y="5379426"/>
            <a:chExt cx="2807368" cy="753891"/>
          </a:xfrm>
        </p:grpSpPr>
        <p:sp>
          <p:nvSpPr>
            <p:cNvPr id="1057" name="Google Shape;1057;p863"/>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8" name="Google Shape;1058;p863"/>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59" name="Google Shape;1059;p863"/>
          <p:cNvSpPr>
            <a:spLocks noGrp="1"/>
          </p:cNvSpPr>
          <p:nvPr>
            <p:ph type="pic" idx="2"/>
          </p:nvPr>
        </p:nvSpPr>
        <p:spPr>
          <a:xfrm>
            <a:off x="2807368" y="457202"/>
            <a:ext cx="8915400" cy="5943600"/>
          </a:xfrm>
          <a:prstGeom prst="rect">
            <a:avLst/>
          </a:prstGeom>
          <a:noFill/>
          <a:ln>
            <a:noFill/>
          </a:ln>
        </p:spPr>
      </p:sp>
      <p:pic>
        <p:nvPicPr>
          <p:cNvPr id="1060" name="Google Shape;1060;p863"/>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34259947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061"/>
        <p:cNvGrpSpPr/>
        <p:nvPr/>
      </p:nvGrpSpPr>
      <p:grpSpPr>
        <a:xfrm>
          <a:off x="0" y="0"/>
          <a:ext cx="0" cy="0"/>
          <a:chOff x="0" y="0"/>
          <a:chExt cx="0" cy="0"/>
        </a:xfrm>
      </p:grpSpPr>
      <p:grpSp>
        <p:nvGrpSpPr>
          <p:cNvPr id="1062" name="Google Shape;1062;p864"/>
          <p:cNvGrpSpPr/>
          <p:nvPr/>
        </p:nvGrpSpPr>
        <p:grpSpPr>
          <a:xfrm>
            <a:off x="7191204" y="1"/>
            <a:ext cx="5000223" cy="1425925"/>
            <a:chOff x="7191203" y="1"/>
            <a:chExt cx="5000223" cy="1425925"/>
          </a:xfrm>
        </p:grpSpPr>
        <p:pic>
          <p:nvPicPr>
            <p:cNvPr id="1063" name="Google Shape;1063;p86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64" name="Google Shape;1064;p864"/>
            <p:cNvGrpSpPr/>
            <p:nvPr/>
          </p:nvGrpSpPr>
          <p:grpSpPr>
            <a:xfrm>
              <a:off x="7191203" y="1"/>
              <a:ext cx="5000223" cy="1425925"/>
              <a:chOff x="7186272" y="0"/>
              <a:chExt cx="5005729" cy="1427495"/>
            </a:xfrm>
          </p:grpSpPr>
          <p:sp>
            <p:nvSpPr>
              <p:cNvPr id="1065" name="Google Shape;1065;p86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6" name="Google Shape;1066;p86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67" name="Google Shape;1067;p86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8" name="Google Shape;1068;p864"/>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9" name="Google Shape;1069;p86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0" name="Google Shape;1070;p86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71" name="Google Shape;1071;p86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083461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1072"/>
        <p:cNvGrpSpPr/>
        <p:nvPr/>
      </p:nvGrpSpPr>
      <p:grpSpPr>
        <a:xfrm>
          <a:off x="0" y="0"/>
          <a:ext cx="0" cy="0"/>
          <a:chOff x="0" y="0"/>
          <a:chExt cx="0" cy="0"/>
        </a:xfrm>
      </p:grpSpPr>
      <p:sp>
        <p:nvSpPr>
          <p:cNvPr id="1073" name="Google Shape;1073;p86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4" name="Google Shape;1074;p865"/>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75" name="Google Shape;1075;p865"/>
          <p:cNvGrpSpPr/>
          <p:nvPr/>
        </p:nvGrpSpPr>
        <p:grpSpPr>
          <a:xfrm>
            <a:off x="7191204" y="1"/>
            <a:ext cx="5000223" cy="1425925"/>
            <a:chOff x="7191203" y="1"/>
            <a:chExt cx="5000223" cy="1425925"/>
          </a:xfrm>
        </p:grpSpPr>
        <p:pic>
          <p:nvPicPr>
            <p:cNvPr id="1076" name="Google Shape;1076;p8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77" name="Google Shape;1077;p865"/>
            <p:cNvGrpSpPr/>
            <p:nvPr/>
          </p:nvGrpSpPr>
          <p:grpSpPr>
            <a:xfrm>
              <a:off x="7191203" y="1"/>
              <a:ext cx="5000223" cy="1425925"/>
              <a:chOff x="7186272" y="0"/>
              <a:chExt cx="5005729" cy="1427495"/>
            </a:xfrm>
          </p:grpSpPr>
          <p:sp>
            <p:nvSpPr>
              <p:cNvPr id="1078" name="Google Shape;1078;p8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9" name="Google Shape;1079;p8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80" name="Google Shape;1080;p865"/>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1" name="Google Shape;1081;p865"/>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82" name="Google Shape;1082;p8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83" name="Google Shape;1083;p86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2647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44"/>
        <p:cNvGrpSpPr/>
        <p:nvPr/>
      </p:nvGrpSpPr>
      <p:grpSpPr>
        <a:xfrm>
          <a:off x="0" y="0"/>
          <a:ext cx="0" cy="0"/>
          <a:chOff x="0" y="0"/>
          <a:chExt cx="0" cy="0"/>
        </a:xfrm>
      </p:grpSpPr>
      <p:sp>
        <p:nvSpPr>
          <p:cNvPr id="8945" name="Google Shape;8945;g37d58d5429e_0_14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46" name="Google Shape;8946;g37d58d5429e_0_147"/>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8947" name="Google Shape;8947;g37d58d5429e_0_147"/>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8948" name="Google Shape;8948;g37d58d5429e_0_14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49" name="Google Shape;8949;g37d58d5429e_0_14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50" name="Google Shape;8950;g37d58d5429e_0_14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9_Comparison">
  <p:cSld name="9_Comparison">
    <p:spTree>
      <p:nvGrpSpPr>
        <p:cNvPr id="1" name="Shape 1084"/>
        <p:cNvGrpSpPr/>
        <p:nvPr/>
      </p:nvGrpSpPr>
      <p:grpSpPr>
        <a:xfrm>
          <a:off x="0" y="0"/>
          <a:ext cx="0" cy="0"/>
          <a:chOff x="0" y="0"/>
          <a:chExt cx="0" cy="0"/>
        </a:xfrm>
      </p:grpSpPr>
      <p:grpSp>
        <p:nvGrpSpPr>
          <p:cNvPr id="1085" name="Google Shape;1085;p866"/>
          <p:cNvGrpSpPr/>
          <p:nvPr/>
        </p:nvGrpSpPr>
        <p:grpSpPr>
          <a:xfrm>
            <a:off x="7191204" y="1"/>
            <a:ext cx="5000223" cy="1425925"/>
            <a:chOff x="7191203" y="1"/>
            <a:chExt cx="5000223" cy="1425925"/>
          </a:xfrm>
        </p:grpSpPr>
        <p:pic>
          <p:nvPicPr>
            <p:cNvPr id="1086" name="Google Shape;1086;p86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87" name="Google Shape;1087;p866"/>
            <p:cNvGrpSpPr/>
            <p:nvPr/>
          </p:nvGrpSpPr>
          <p:grpSpPr>
            <a:xfrm>
              <a:off x="7191203" y="1"/>
              <a:ext cx="5000223" cy="1425925"/>
              <a:chOff x="7186272" y="0"/>
              <a:chExt cx="5005729" cy="1427495"/>
            </a:xfrm>
          </p:grpSpPr>
          <p:sp>
            <p:nvSpPr>
              <p:cNvPr id="1088" name="Google Shape;1088;p86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9" name="Google Shape;1089;p86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90" name="Google Shape;1090;p866"/>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1" name="Google Shape;1091;p866"/>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2" name="Google Shape;1092;p866"/>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3" name="Google Shape;1093;p866"/>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4" name="Google Shape;1094;p866"/>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5" name="Google Shape;1095;p86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96" name="Google Shape;1096;p86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97" name="Google Shape;1097;p86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2298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1098"/>
        <p:cNvGrpSpPr/>
        <p:nvPr/>
      </p:nvGrpSpPr>
      <p:grpSpPr>
        <a:xfrm>
          <a:off x="0" y="0"/>
          <a:ext cx="0" cy="0"/>
          <a:chOff x="0" y="0"/>
          <a:chExt cx="0" cy="0"/>
        </a:xfrm>
      </p:grpSpPr>
      <p:grpSp>
        <p:nvGrpSpPr>
          <p:cNvPr id="1099" name="Google Shape;1099;p867"/>
          <p:cNvGrpSpPr/>
          <p:nvPr/>
        </p:nvGrpSpPr>
        <p:grpSpPr>
          <a:xfrm>
            <a:off x="7191204" y="1"/>
            <a:ext cx="5000223" cy="1425925"/>
            <a:chOff x="7191203" y="1"/>
            <a:chExt cx="5000223" cy="1425925"/>
          </a:xfrm>
        </p:grpSpPr>
        <p:pic>
          <p:nvPicPr>
            <p:cNvPr id="1100" name="Google Shape;1100;p86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01" name="Google Shape;1101;p867"/>
            <p:cNvGrpSpPr/>
            <p:nvPr/>
          </p:nvGrpSpPr>
          <p:grpSpPr>
            <a:xfrm>
              <a:off x="7191203" y="1"/>
              <a:ext cx="5000223" cy="1425925"/>
              <a:chOff x="7186272" y="0"/>
              <a:chExt cx="5005729" cy="1427495"/>
            </a:xfrm>
          </p:grpSpPr>
          <p:sp>
            <p:nvSpPr>
              <p:cNvPr id="1102" name="Google Shape;1102;p86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3" name="Google Shape;1103;p86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104" name="Google Shape;1104;p86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5" name="Google Shape;1105;p86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06" name="Google Shape;1106;p86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07" name="Google Shape;1107;p86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64825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8_End">
  <p:cSld name="8_End">
    <p:spTree>
      <p:nvGrpSpPr>
        <p:cNvPr id="1" name="Shape 1108"/>
        <p:cNvGrpSpPr/>
        <p:nvPr/>
      </p:nvGrpSpPr>
      <p:grpSpPr>
        <a:xfrm>
          <a:off x="0" y="0"/>
          <a:ext cx="0" cy="0"/>
          <a:chOff x="0" y="0"/>
          <a:chExt cx="0" cy="0"/>
        </a:xfrm>
      </p:grpSpPr>
      <p:grpSp>
        <p:nvGrpSpPr>
          <p:cNvPr id="1109" name="Google Shape;1109;p868"/>
          <p:cNvGrpSpPr/>
          <p:nvPr/>
        </p:nvGrpSpPr>
        <p:grpSpPr>
          <a:xfrm>
            <a:off x="0" y="0"/>
            <a:ext cx="12192000" cy="2148830"/>
            <a:chOff x="0" y="0"/>
            <a:chExt cx="12192000" cy="2148830"/>
          </a:xfrm>
        </p:grpSpPr>
        <p:sp>
          <p:nvSpPr>
            <p:cNvPr id="1110" name="Google Shape;1110;p86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1" name="Google Shape;1111;p86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12" name="Google Shape;1112;p868"/>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3" name="Google Shape;1113;p868"/>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4" name="Google Shape;1114;p868"/>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15" name="Google Shape;1115;p868"/>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1116" name="Google Shape;1116;p868"/>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42442970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117"/>
        <p:cNvGrpSpPr/>
        <p:nvPr/>
      </p:nvGrpSpPr>
      <p:grpSpPr>
        <a:xfrm>
          <a:off x="0" y="0"/>
          <a:ext cx="0" cy="0"/>
          <a:chOff x="0" y="0"/>
          <a:chExt cx="0" cy="0"/>
        </a:xfrm>
      </p:grpSpPr>
      <p:sp>
        <p:nvSpPr>
          <p:cNvPr id="1118" name="Google Shape;1118;p86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19" name="Google Shape;1119;p86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20" name="Google Shape;1120;p86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21" name="Google Shape;1121;p869"/>
          <p:cNvGrpSpPr/>
          <p:nvPr/>
        </p:nvGrpSpPr>
        <p:grpSpPr>
          <a:xfrm>
            <a:off x="7191204" y="1"/>
            <a:ext cx="5000223" cy="1425925"/>
            <a:chOff x="7191203" y="1"/>
            <a:chExt cx="5000223" cy="1425925"/>
          </a:xfrm>
        </p:grpSpPr>
        <p:pic>
          <p:nvPicPr>
            <p:cNvPr id="1122" name="Google Shape;1122;p86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23" name="Google Shape;1123;p869"/>
            <p:cNvGrpSpPr/>
            <p:nvPr/>
          </p:nvGrpSpPr>
          <p:grpSpPr>
            <a:xfrm>
              <a:off x="7191203" y="1"/>
              <a:ext cx="5000223" cy="1425925"/>
              <a:chOff x="7186272" y="0"/>
              <a:chExt cx="5005729" cy="1427495"/>
            </a:xfrm>
          </p:grpSpPr>
          <p:sp>
            <p:nvSpPr>
              <p:cNvPr id="1124" name="Google Shape;1124;p86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5" name="Google Shape;1125;p86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958935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0_Cover">
  <p:cSld name="10_Cover">
    <p:spTree>
      <p:nvGrpSpPr>
        <p:cNvPr id="1" name="Shape 1126"/>
        <p:cNvGrpSpPr/>
        <p:nvPr/>
      </p:nvGrpSpPr>
      <p:grpSpPr>
        <a:xfrm>
          <a:off x="0" y="0"/>
          <a:ext cx="0" cy="0"/>
          <a:chOff x="0" y="0"/>
          <a:chExt cx="0" cy="0"/>
        </a:xfrm>
      </p:grpSpPr>
      <p:sp>
        <p:nvSpPr>
          <p:cNvPr id="1127" name="Google Shape;1127;p870"/>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8" name="Google Shape;1128;p870"/>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9" name="Google Shape;1129;p870"/>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30" name="Google Shape;1130;p870"/>
          <p:cNvSpPr>
            <a:spLocks noGrp="1"/>
          </p:cNvSpPr>
          <p:nvPr>
            <p:ph type="pic" idx="2"/>
          </p:nvPr>
        </p:nvSpPr>
        <p:spPr>
          <a:xfrm>
            <a:off x="7118684" y="233915"/>
            <a:ext cx="5073300" cy="5943600"/>
          </a:xfrm>
          <a:prstGeom prst="rect">
            <a:avLst/>
          </a:prstGeom>
          <a:noFill/>
          <a:ln>
            <a:noFill/>
          </a:ln>
        </p:spPr>
      </p:sp>
      <p:grpSp>
        <p:nvGrpSpPr>
          <p:cNvPr id="1131" name="Google Shape;1131;p870"/>
          <p:cNvGrpSpPr/>
          <p:nvPr/>
        </p:nvGrpSpPr>
        <p:grpSpPr>
          <a:xfrm>
            <a:off x="0" y="5020349"/>
            <a:ext cx="12192000" cy="1837653"/>
            <a:chOff x="0" y="5020348"/>
            <a:chExt cx="12192000" cy="1837653"/>
          </a:xfrm>
        </p:grpSpPr>
        <p:sp>
          <p:nvSpPr>
            <p:cNvPr id="1132" name="Google Shape;1132;p87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3" name="Google Shape;1133;p87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34" name="Google Shape;1134;p87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7257999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0_Divider">
  <p:cSld name="10_Divider">
    <p:bg>
      <p:bgPr>
        <a:solidFill>
          <a:schemeClr val="lt2"/>
        </a:solidFill>
        <a:effectLst/>
      </p:bgPr>
    </p:bg>
    <p:spTree>
      <p:nvGrpSpPr>
        <p:cNvPr id="1" name="Shape 1135"/>
        <p:cNvGrpSpPr/>
        <p:nvPr/>
      </p:nvGrpSpPr>
      <p:grpSpPr>
        <a:xfrm>
          <a:off x="0" y="0"/>
          <a:ext cx="0" cy="0"/>
          <a:chOff x="0" y="0"/>
          <a:chExt cx="0" cy="0"/>
        </a:xfrm>
      </p:grpSpPr>
      <p:grpSp>
        <p:nvGrpSpPr>
          <p:cNvPr id="1136" name="Google Shape;1136;p871"/>
          <p:cNvGrpSpPr/>
          <p:nvPr/>
        </p:nvGrpSpPr>
        <p:grpSpPr>
          <a:xfrm>
            <a:off x="0" y="5020348"/>
            <a:ext cx="12192000" cy="1837653"/>
            <a:chOff x="0" y="5020347"/>
            <a:chExt cx="12192000" cy="1837653"/>
          </a:xfrm>
        </p:grpSpPr>
        <p:sp>
          <p:nvSpPr>
            <p:cNvPr id="1137" name="Google Shape;1137;p87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8" name="Google Shape;1138;p87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9" name="Google Shape;1139;p87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0" name="Google Shape;1140;p87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141" name="Google Shape;1141;p871"/>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2" name="Google Shape;1142;p871"/>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4647160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9_Quotation">
  <p:cSld name="19_Quotation">
    <p:spTree>
      <p:nvGrpSpPr>
        <p:cNvPr id="1" name="Shape 1143"/>
        <p:cNvGrpSpPr/>
        <p:nvPr/>
      </p:nvGrpSpPr>
      <p:grpSpPr>
        <a:xfrm>
          <a:off x="0" y="0"/>
          <a:ext cx="0" cy="0"/>
          <a:chOff x="0" y="0"/>
          <a:chExt cx="0" cy="0"/>
        </a:xfrm>
      </p:grpSpPr>
      <p:sp>
        <p:nvSpPr>
          <p:cNvPr id="1144" name="Google Shape;1144;p872"/>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5" name="Google Shape;1145;p872"/>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6" name="Google Shape;1146;p87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7" name="Google Shape;1147;p872"/>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48" name="Google Shape;1148;p87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49" name="Google Shape;1149;p87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50" name="Google Shape;1150;p872"/>
          <p:cNvGrpSpPr/>
          <p:nvPr/>
        </p:nvGrpSpPr>
        <p:grpSpPr>
          <a:xfrm>
            <a:off x="7191204" y="1"/>
            <a:ext cx="5000223" cy="1425925"/>
            <a:chOff x="7191203" y="1"/>
            <a:chExt cx="5000223" cy="1425925"/>
          </a:xfrm>
        </p:grpSpPr>
        <p:pic>
          <p:nvPicPr>
            <p:cNvPr id="1151" name="Google Shape;1151;p87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52" name="Google Shape;1152;p872"/>
            <p:cNvGrpSpPr/>
            <p:nvPr/>
          </p:nvGrpSpPr>
          <p:grpSpPr>
            <a:xfrm>
              <a:off x="7191203" y="1"/>
              <a:ext cx="5000223" cy="1425925"/>
              <a:chOff x="7186272" y="0"/>
              <a:chExt cx="5005729" cy="1427495"/>
            </a:xfrm>
          </p:grpSpPr>
          <p:sp>
            <p:nvSpPr>
              <p:cNvPr id="1153" name="Google Shape;1153;p87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4" name="Google Shape;1154;p87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155" name="Google Shape;1155;p87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995455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0_Photo Slide">
  <p:cSld name="10_Photo Slide">
    <p:spTree>
      <p:nvGrpSpPr>
        <p:cNvPr id="1" name="Shape 1156"/>
        <p:cNvGrpSpPr/>
        <p:nvPr/>
      </p:nvGrpSpPr>
      <p:grpSpPr>
        <a:xfrm>
          <a:off x="0" y="0"/>
          <a:ext cx="0" cy="0"/>
          <a:chOff x="0" y="0"/>
          <a:chExt cx="0" cy="0"/>
        </a:xfrm>
      </p:grpSpPr>
      <p:sp>
        <p:nvSpPr>
          <p:cNvPr id="1157" name="Google Shape;1157;p873"/>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58" name="Google Shape;1158;p873"/>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1159" name="Google Shape;1159;p873"/>
          <p:cNvGrpSpPr/>
          <p:nvPr/>
        </p:nvGrpSpPr>
        <p:grpSpPr>
          <a:xfrm>
            <a:off x="0" y="5379427"/>
            <a:ext cx="2807368" cy="753891"/>
            <a:chOff x="0" y="5379426"/>
            <a:chExt cx="2807368" cy="753891"/>
          </a:xfrm>
        </p:grpSpPr>
        <p:sp>
          <p:nvSpPr>
            <p:cNvPr id="1160" name="Google Shape;1160;p873"/>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1" name="Google Shape;1161;p873"/>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62" name="Google Shape;1162;p873"/>
          <p:cNvSpPr>
            <a:spLocks noGrp="1"/>
          </p:cNvSpPr>
          <p:nvPr>
            <p:ph type="pic" idx="2"/>
          </p:nvPr>
        </p:nvSpPr>
        <p:spPr>
          <a:xfrm>
            <a:off x="2807368" y="457202"/>
            <a:ext cx="8915400" cy="5943600"/>
          </a:xfrm>
          <a:prstGeom prst="rect">
            <a:avLst/>
          </a:prstGeom>
          <a:noFill/>
          <a:ln>
            <a:noFill/>
          </a:ln>
        </p:spPr>
      </p:sp>
      <p:pic>
        <p:nvPicPr>
          <p:cNvPr id="1163" name="Google Shape;1163;p873"/>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32606804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0_Quotation">
  <p:cSld name="20_Quotation">
    <p:spTree>
      <p:nvGrpSpPr>
        <p:cNvPr id="1" name="Shape 1164"/>
        <p:cNvGrpSpPr/>
        <p:nvPr/>
      </p:nvGrpSpPr>
      <p:grpSpPr>
        <a:xfrm>
          <a:off x="0" y="0"/>
          <a:ext cx="0" cy="0"/>
          <a:chOff x="0" y="0"/>
          <a:chExt cx="0" cy="0"/>
        </a:xfrm>
      </p:grpSpPr>
      <p:sp>
        <p:nvSpPr>
          <p:cNvPr id="1165" name="Google Shape;1165;p874"/>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6" name="Google Shape;1166;p874"/>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7" name="Google Shape;1167;p874"/>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8" name="Google Shape;1168;p87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69" name="Google Shape;1169;p87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70" name="Google Shape;1170;p87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71" name="Google Shape;1171;p874"/>
          <p:cNvGrpSpPr/>
          <p:nvPr/>
        </p:nvGrpSpPr>
        <p:grpSpPr>
          <a:xfrm>
            <a:off x="7191204" y="1"/>
            <a:ext cx="5000223" cy="1425925"/>
            <a:chOff x="7191203" y="1"/>
            <a:chExt cx="5000223" cy="1425925"/>
          </a:xfrm>
        </p:grpSpPr>
        <p:pic>
          <p:nvPicPr>
            <p:cNvPr id="1172" name="Google Shape;1172;p87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73" name="Google Shape;1173;p874"/>
            <p:cNvGrpSpPr/>
            <p:nvPr/>
          </p:nvGrpSpPr>
          <p:grpSpPr>
            <a:xfrm>
              <a:off x="7191203" y="1"/>
              <a:ext cx="5000223" cy="1425925"/>
              <a:chOff x="7186272" y="0"/>
              <a:chExt cx="5005729" cy="1427495"/>
            </a:xfrm>
          </p:grpSpPr>
          <p:sp>
            <p:nvSpPr>
              <p:cNvPr id="1174" name="Google Shape;1174;p87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5" name="Google Shape;1175;p87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176" name="Google Shape;1176;p87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7290611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177"/>
        <p:cNvGrpSpPr/>
        <p:nvPr/>
      </p:nvGrpSpPr>
      <p:grpSpPr>
        <a:xfrm>
          <a:off x="0" y="0"/>
          <a:ext cx="0" cy="0"/>
          <a:chOff x="0" y="0"/>
          <a:chExt cx="0" cy="0"/>
        </a:xfrm>
      </p:grpSpPr>
      <p:grpSp>
        <p:nvGrpSpPr>
          <p:cNvPr id="1178" name="Google Shape;1178;p875"/>
          <p:cNvGrpSpPr/>
          <p:nvPr/>
        </p:nvGrpSpPr>
        <p:grpSpPr>
          <a:xfrm>
            <a:off x="7191204" y="1"/>
            <a:ext cx="5000223" cy="1425925"/>
            <a:chOff x="7191203" y="1"/>
            <a:chExt cx="5000223" cy="1425925"/>
          </a:xfrm>
        </p:grpSpPr>
        <p:pic>
          <p:nvPicPr>
            <p:cNvPr id="1179" name="Google Shape;1179;p87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80" name="Google Shape;1180;p875"/>
            <p:cNvGrpSpPr/>
            <p:nvPr/>
          </p:nvGrpSpPr>
          <p:grpSpPr>
            <a:xfrm>
              <a:off x="7191203" y="1"/>
              <a:ext cx="5000223" cy="1425925"/>
              <a:chOff x="7186272" y="0"/>
              <a:chExt cx="5005729" cy="1427495"/>
            </a:xfrm>
          </p:grpSpPr>
          <p:sp>
            <p:nvSpPr>
              <p:cNvPr id="1181" name="Google Shape;1181;p87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2" name="Google Shape;1182;p87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183" name="Google Shape;1183;p87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4" name="Google Shape;1184;p875"/>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5" name="Google Shape;1185;p87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86" name="Google Shape;1186;p87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7" name="Google Shape;1187;p87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86715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51"/>
        <p:cNvGrpSpPr/>
        <p:nvPr/>
      </p:nvGrpSpPr>
      <p:grpSpPr>
        <a:xfrm>
          <a:off x="0" y="0"/>
          <a:ext cx="0" cy="0"/>
          <a:chOff x="0" y="0"/>
          <a:chExt cx="0" cy="0"/>
        </a:xfrm>
      </p:grpSpPr>
      <p:sp>
        <p:nvSpPr>
          <p:cNvPr id="8952" name="Google Shape;8952;g37d58d5429e_0_15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53" name="Google Shape;8953;g37d58d5429e_0_154"/>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8954" name="Google Shape;8954;g37d58d5429e_0_154"/>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8955" name="Google Shape;8955;g37d58d5429e_0_154"/>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8956" name="Google Shape;8956;g37d58d5429e_0_154"/>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8957" name="Google Shape;8957;g37d58d5429e_0_15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58" name="Google Shape;8958;g37d58d5429e_0_15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59" name="Google Shape;8959;g37d58d5429e_0_15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0_Two Content">
  <p:cSld name="10_Two Content">
    <p:spTree>
      <p:nvGrpSpPr>
        <p:cNvPr id="1" name="Shape 1188"/>
        <p:cNvGrpSpPr/>
        <p:nvPr/>
      </p:nvGrpSpPr>
      <p:grpSpPr>
        <a:xfrm>
          <a:off x="0" y="0"/>
          <a:ext cx="0" cy="0"/>
          <a:chOff x="0" y="0"/>
          <a:chExt cx="0" cy="0"/>
        </a:xfrm>
      </p:grpSpPr>
      <p:sp>
        <p:nvSpPr>
          <p:cNvPr id="1189" name="Google Shape;1189;p87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0" name="Google Shape;1190;p876"/>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1" name="Google Shape;1191;p876"/>
          <p:cNvGrpSpPr/>
          <p:nvPr/>
        </p:nvGrpSpPr>
        <p:grpSpPr>
          <a:xfrm>
            <a:off x="7191204" y="1"/>
            <a:ext cx="5000223" cy="1425925"/>
            <a:chOff x="7191203" y="1"/>
            <a:chExt cx="5000223" cy="1425925"/>
          </a:xfrm>
        </p:grpSpPr>
        <p:pic>
          <p:nvPicPr>
            <p:cNvPr id="1192" name="Google Shape;1192;p87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93" name="Google Shape;1193;p876"/>
            <p:cNvGrpSpPr/>
            <p:nvPr/>
          </p:nvGrpSpPr>
          <p:grpSpPr>
            <a:xfrm>
              <a:off x="7191203" y="1"/>
              <a:ext cx="5000223" cy="1425925"/>
              <a:chOff x="7186272" y="0"/>
              <a:chExt cx="5005729" cy="1427495"/>
            </a:xfrm>
          </p:grpSpPr>
          <p:sp>
            <p:nvSpPr>
              <p:cNvPr id="1194" name="Google Shape;1194;p87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5" name="Google Shape;1195;p87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196" name="Google Shape;1196;p876"/>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7" name="Google Shape;1197;p876"/>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98" name="Google Shape;1198;p87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99" name="Google Shape;1199;p87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79642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0_Comparison">
  <p:cSld name="10_Comparison">
    <p:spTree>
      <p:nvGrpSpPr>
        <p:cNvPr id="1" name="Shape 1200"/>
        <p:cNvGrpSpPr/>
        <p:nvPr/>
      </p:nvGrpSpPr>
      <p:grpSpPr>
        <a:xfrm>
          <a:off x="0" y="0"/>
          <a:ext cx="0" cy="0"/>
          <a:chOff x="0" y="0"/>
          <a:chExt cx="0" cy="0"/>
        </a:xfrm>
      </p:grpSpPr>
      <p:grpSp>
        <p:nvGrpSpPr>
          <p:cNvPr id="1201" name="Google Shape;1201;p877"/>
          <p:cNvGrpSpPr/>
          <p:nvPr/>
        </p:nvGrpSpPr>
        <p:grpSpPr>
          <a:xfrm>
            <a:off x="7191204" y="1"/>
            <a:ext cx="5000223" cy="1425925"/>
            <a:chOff x="7191203" y="1"/>
            <a:chExt cx="5000223" cy="1425925"/>
          </a:xfrm>
        </p:grpSpPr>
        <p:pic>
          <p:nvPicPr>
            <p:cNvPr id="1202" name="Google Shape;1202;p8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03" name="Google Shape;1203;p877"/>
            <p:cNvGrpSpPr/>
            <p:nvPr/>
          </p:nvGrpSpPr>
          <p:grpSpPr>
            <a:xfrm>
              <a:off x="7191203" y="1"/>
              <a:ext cx="5000223" cy="1425925"/>
              <a:chOff x="7186272" y="0"/>
              <a:chExt cx="5005729" cy="1427495"/>
            </a:xfrm>
          </p:grpSpPr>
          <p:sp>
            <p:nvSpPr>
              <p:cNvPr id="1204" name="Google Shape;1204;p8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5" name="Google Shape;1205;p8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06" name="Google Shape;1206;p877"/>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7" name="Google Shape;1207;p877"/>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8" name="Google Shape;1208;p877"/>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9" name="Google Shape;1209;p877"/>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0" name="Google Shape;1210;p877"/>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1" name="Google Shape;1211;p87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12" name="Google Shape;1212;p8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13" name="Google Shape;1213;p87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71601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0_Title Only">
  <p:cSld name="10_Title Only">
    <p:spTree>
      <p:nvGrpSpPr>
        <p:cNvPr id="1" name="Shape 1214"/>
        <p:cNvGrpSpPr/>
        <p:nvPr/>
      </p:nvGrpSpPr>
      <p:grpSpPr>
        <a:xfrm>
          <a:off x="0" y="0"/>
          <a:ext cx="0" cy="0"/>
          <a:chOff x="0" y="0"/>
          <a:chExt cx="0" cy="0"/>
        </a:xfrm>
      </p:grpSpPr>
      <p:grpSp>
        <p:nvGrpSpPr>
          <p:cNvPr id="1215" name="Google Shape;1215;p878"/>
          <p:cNvGrpSpPr/>
          <p:nvPr/>
        </p:nvGrpSpPr>
        <p:grpSpPr>
          <a:xfrm>
            <a:off x="7191204" y="1"/>
            <a:ext cx="5000223" cy="1425925"/>
            <a:chOff x="7191203" y="1"/>
            <a:chExt cx="5000223" cy="1425925"/>
          </a:xfrm>
        </p:grpSpPr>
        <p:pic>
          <p:nvPicPr>
            <p:cNvPr id="1216" name="Google Shape;1216;p87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17" name="Google Shape;1217;p878"/>
            <p:cNvGrpSpPr/>
            <p:nvPr/>
          </p:nvGrpSpPr>
          <p:grpSpPr>
            <a:xfrm>
              <a:off x="7191203" y="1"/>
              <a:ext cx="5000223" cy="1425925"/>
              <a:chOff x="7186272" y="0"/>
              <a:chExt cx="5005729" cy="1427495"/>
            </a:xfrm>
          </p:grpSpPr>
          <p:sp>
            <p:nvSpPr>
              <p:cNvPr id="1218" name="Google Shape;1218;p87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9" name="Google Shape;1219;p87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20" name="Google Shape;1220;p87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1" name="Google Shape;1221;p87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22" name="Google Shape;1222;p87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23" name="Google Shape;1223;p87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73383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9_End">
  <p:cSld name="9_End">
    <p:spTree>
      <p:nvGrpSpPr>
        <p:cNvPr id="1" name="Shape 1224"/>
        <p:cNvGrpSpPr/>
        <p:nvPr/>
      </p:nvGrpSpPr>
      <p:grpSpPr>
        <a:xfrm>
          <a:off x="0" y="0"/>
          <a:ext cx="0" cy="0"/>
          <a:chOff x="0" y="0"/>
          <a:chExt cx="0" cy="0"/>
        </a:xfrm>
      </p:grpSpPr>
      <p:grpSp>
        <p:nvGrpSpPr>
          <p:cNvPr id="1225" name="Google Shape;1225;p879"/>
          <p:cNvGrpSpPr/>
          <p:nvPr/>
        </p:nvGrpSpPr>
        <p:grpSpPr>
          <a:xfrm>
            <a:off x="0" y="0"/>
            <a:ext cx="12192000" cy="2148830"/>
            <a:chOff x="0" y="0"/>
            <a:chExt cx="12192000" cy="2148830"/>
          </a:xfrm>
        </p:grpSpPr>
        <p:sp>
          <p:nvSpPr>
            <p:cNvPr id="1226" name="Google Shape;1226;p879"/>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7" name="Google Shape;1227;p879"/>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28" name="Google Shape;1228;p879"/>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9" name="Google Shape;1229;p879"/>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0" name="Google Shape;1230;p879"/>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31" name="Google Shape;1231;p879"/>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1232" name="Google Shape;1232;p879"/>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24409811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1233"/>
        <p:cNvGrpSpPr/>
        <p:nvPr/>
      </p:nvGrpSpPr>
      <p:grpSpPr>
        <a:xfrm>
          <a:off x="0" y="0"/>
          <a:ext cx="0" cy="0"/>
          <a:chOff x="0" y="0"/>
          <a:chExt cx="0" cy="0"/>
        </a:xfrm>
      </p:grpSpPr>
      <p:sp>
        <p:nvSpPr>
          <p:cNvPr id="1234" name="Google Shape;1234;p880"/>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35" name="Google Shape;1235;p88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36" name="Google Shape;1236;p88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7" name="Google Shape;1237;p880"/>
          <p:cNvGrpSpPr/>
          <p:nvPr/>
        </p:nvGrpSpPr>
        <p:grpSpPr>
          <a:xfrm>
            <a:off x="7191204" y="1"/>
            <a:ext cx="5000223" cy="1425925"/>
            <a:chOff x="7191203" y="1"/>
            <a:chExt cx="5000223" cy="1425925"/>
          </a:xfrm>
        </p:grpSpPr>
        <p:pic>
          <p:nvPicPr>
            <p:cNvPr id="1238" name="Google Shape;1238;p88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39" name="Google Shape;1239;p880"/>
            <p:cNvGrpSpPr/>
            <p:nvPr/>
          </p:nvGrpSpPr>
          <p:grpSpPr>
            <a:xfrm>
              <a:off x="7191203" y="1"/>
              <a:ext cx="5000223" cy="1425925"/>
              <a:chOff x="7186272" y="0"/>
              <a:chExt cx="5005729" cy="1427495"/>
            </a:xfrm>
          </p:grpSpPr>
          <p:sp>
            <p:nvSpPr>
              <p:cNvPr id="1240" name="Google Shape;1240;p88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1" name="Google Shape;1241;p88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8724479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1242"/>
        <p:cNvGrpSpPr/>
        <p:nvPr/>
      </p:nvGrpSpPr>
      <p:grpSpPr>
        <a:xfrm>
          <a:off x="0" y="0"/>
          <a:ext cx="0" cy="0"/>
          <a:chOff x="0" y="0"/>
          <a:chExt cx="0" cy="0"/>
        </a:xfrm>
      </p:grpSpPr>
      <p:sp>
        <p:nvSpPr>
          <p:cNvPr id="1243" name="Google Shape;1243;p881"/>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44" name="Google Shape;1244;p88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45" name="Google Shape;1245;p88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46" name="Google Shape;1246;p881"/>
          <p:cNvGrpSpPr/>
          <p:nvPr/>
        </p:nvGrpSpPr>
        <p:grpSpPr>
          <a:xfrm>
            <a:off x="7191204" y="1"/>
            <a:ext cx="5000223" cy="1425925"/>
            <a:chOff x="7191203" y="1"/>
            <a:chExt cx="5000223" cy="1425925"/>
          </a:xfrm>
        </p:grpSpPr>
        <p:pic>
          <p:nvPicPr>
            <p:cNvPr id="1247" name="Google Shape;1247;p88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48" name="Google Shape;1248;p881"/>
            <p:cNvGrpSpPr/>
            <p:nvPr/>
          </p:nvGrpSpPr>
          <p:grpSpPr>
            <a:xfrm>
              <a:off x="7191203" y="1"/>
              <a:ext cx="5000223" cy="1425925"/>
              <a:chOff x="7186272" y="0"/>
              <a:chExt cx="5005729" cy="1427495"/>
            </a:xfrm>
          </p:grpSpPr>
          <p:sp>
            <p:nvSpPr>
              <p:cNvPr id="1249" name="Google Shape;1249;p88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0" name="Google Shape;1250;p88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7707296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6_Quotation">
  <p:cSld name="26_Quotation">
    <p:spTree>
      <p:nvGrpSpPr>
        <p:cNvPr id="1" name="Shape 1251"/>
        <p:cNvGrpSpPr/>
        <p:nvPr/>
      </p:nvGrpSpPr>
      <p:grpSpPr>
        <a:xfrm>
          <a:off x="0" y="0"/>
          <a:ext cx="0" cy="0"/>
          <a:chOff x="0" y="0"/>
          <a:chExt cx="0" cy="0"/>
        </a:xfrm>
      </p:grpSpPr>
      <p:sp>
        <p:nvSpPr>
          <p:cNvPr id="1252" name="Google Shape;1252;p882"/>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3" name="Google Shape;1253;p882"/>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4" name="Google Shape;1254;p88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5" name="Google Shape;1255;p882"/>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56" name="Google Shape;1256;p88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57" name="Google Shape;1257;p88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58" name="Google Shape;1258;p882"/>
          <p:cNvGrpSpPr/>
          <p:nvPr/>
        </p:nvGrpSpPr>
        <p:grpSpPr>
          <a:xfrm>
            <a:off x="7191204" y="1"/>
            <a:ext cx="5000223" cy="1425925"/>
            <a:chOff x="7191203" y="1"/>
            <a:chExt cx="5000223" cy="1425925"/>
          </a:xfrm>
        </p:grpSpPr>
        <p:pic>
          <p:nvPicPr>
            <p:cNvPr id="1259" name="Google Shape;1259;p88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60" name="Google Shape;1260;p882"/>
            <p:cNvGrpSpPr/>
            <p:nvPr/>
          </p:nvGrpSpPr>
          <p:grpSpPr>
            <a:xfrm>
              <a:off x="7191203" y="1"/>
              <a:ext cx="5000223" cy="1425925"/>
              <a:chOff x="7186272" y="0"/>
              <a:chExt cx="5005729" cy="1427495"/>
            </a:xfrm>
          </p:grpSpPr>
          <p:sp>
            <p:nvSpPr>
              <p:cNvPr id="1261" name="Google Shape;1261;p88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2" name="Google Shape;1262;p88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263" name="Google Shape;1263;p88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4001303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8_Quotation">
  <p:cSld name="28_Quotation">
    <p:spTree>
      <p:nvGrpSpPr>
        <p:cNvPr id="1" name="Shape 1264"/>
        <p:cNvGrpSpPr/>
        <p:nvPr/>
      </p:nvGrpSpPr>
      <p:grpSpPr>
        <a:xfrm>
          <a:off x="0" y="0"/>
          <a:ext cx="0" cy="0"/>
          <a:chOff x="0" y="0"/>
          <a:chExt cx="0" cy="0"/>
        </a:xfrm>
      </p:grpSpPr>
      <p:sp>
        <p:nvSpPr>
          <p:cNvPr id="1265" name="Google Shape;1265;p883"/>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6" name="Google Shape;1266;p883"/>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7" name="Google Shape;1267;p88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8" name="Google Shape;1268;p88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69" name="Google Shape;1269;p88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70" name="Google Shape;1270;p88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71" name="Google Shape;1271;p883"/>
          <p:cNvGrpSpPr/>
          <p:nvPr/>
        </p:nvGrpSpPr>
        <p:grpSpPr>
          <a:xfrm>
            <a:off x="7191204" y="1"/>
            <a:ext cx="5000223" cy="1425925"/>
            <a:chOff x="7191203" y="1"/>
            <a:chExt cx="5000223" cy="1425925"/>
          </a:xfrm>
        </p:grpSpPr>
        <p:pic>
          <p:nvPicPr>
            <p:cNvPr id="1272" name="Google Shape;1272;p88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73" name="Google Shape;1273;p883"/>
            <p:cNvGrpSpPr/>
            <p:nvPr/>
          </p:nvGrpSpPr>
          <p:grpSpPr>
            <a:xfrm>
              <a:off x="7191203" y="1"/>
              <a:ext cx="5000223" cy="1425925"/>
              <a:chOff x="7186272" y="0"/>
              <a:chExt cx="5005729" cy="1427495"/>
            </a:xfrm>
          </p:grpSpPr>
          <p:sp>
            <p:nvSpPr>
              <p:cNvPr id="1274" name="Google Shape;1274;p88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5" name="Google Shape;1275;p88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276" name="Google Shape;1276;p88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9403378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4_Cover">
  <p:cSld name="14_Cover">
    <p:spTree>
      <p:nvGrpSpPr>
        <p:cNvPr id="1" name="Shape 1277"/>
        <p:cNvGrpSpPr/>
        <p:nvPr/>
      </p:nvGrpSpPr>
      <p:grpSpPr>
        <a:xfrm>
          <a:off x="0" y="0"/>
          <a:ext cx="0" cy="0"/>
          <a:chOff x="0" y="0"/>
          <a:chExt cx="0" cy="0"/>
        </a:xfrm>
      </p:grpSpPr>
      <p:sp>
        <p:nvSpPr>
          <p:cNvPr id="1278" name="Google Shape;1278;p884"/>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9" name="Google Shape;1279;p884"/>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0" name="Google Shape;1280;p884"/>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81" name="Google Shape;1281;p884"/>
          <p:cNvSpPr>
            <a:spLocks noGrp="1"/>
          </p:cNvSpPr>
          <p:nvPr>
            <p:ph type="pic" idx="2"/>
          </p:nvPr>
        </p:nvSpPr>
        <p:spPr>
          <a:xfrm>
            <a:off x="7118684" y="233915"/>
            <a:ext cx="5073300" cy="5943600"/>
          </a:xfrm>
          <a:prstGeom prst="rect">
            <a:avLst/>
          </a:prstGeom>
          <a:noFill/>
          <a:ln>
            <a:noFill/>
          </a:ln>
        </p:spPr>
      </p:sp>
      <p:grpSp>
        <p:nvGrpSpPr>
          <p:cNvPr id="1282" name="Google Shape;1282;p884"/>
          <p:cNvGrpSpPr/>
          <p:nvPr/>
        </p:nvGrpSpPr>
        <p:grpSpPr>
          <a:xfrm>
            <a:off x="0" y="5020349"/>
            <a:ext cx="12192000" cy="1837653"/>
            <a:chOff x="0" y="5020348"/>
            <a:chExt cx="12192000" cy="1837653"/>
          </a:xfrm>
        </p:grpSpPr>
        <p:sp>
          <p:nvSpPr>
            <p:cNvPr id="1283" name="Google Shape;1283;p88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4" name="Google Shape;1284;p88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85" name="Google Shape;1285;p88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1027789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4_Divider">
  <p:cSld name="14_Divider">
    <p:bg>
      <p:bgPr>
        <a:solidFill>
          <a:schemeClr val="lt2"/>
        </a:solidFill>
        <a:effectLst/>
      </p:bgPr>
    </p:bg>
    <p:spTree>
      <p:nvGrpSpPr>
        <p:cNvPr id="1" name="Shape 1286"/>
        <p:cNvGrpSpPr/>
        <p:nvPr/>
      </p:nvGrpSpPr>
      <p:grpSpPr>
        <a:xfrm>
          <a:off x="0" y="0"/>
          <a:ext cx="0" cy="0"/>
          <a:chOff x="0" y="0"/>
          <a:chExt cx="0" cy="0"/>
        </a:xfrm>
      </p:grpSpPr>
      <p:grpSp>
        <p:nvGrpSpPr>
          <p:cNvPr id="1287" name="Google Shape;1287;p885"/>
          <p:cNvGrpSpPr/>
          <p:nvPr/>
        </p:nvGrpSpPr>
        <p:grpSpPr>
          <a:xfrm>
            <a:off x="0" y="5020348"/>
            <a:ext cx="12192000" cy="1837653"/>
            <a:chOff x="0" y="5020347"/>
            <a:chExt cx="12192000" cy="1837653"/>
          </a:xfrm>
        </p:grpSpPr>
        <p:sp>
          <p:nvSpPr>
            <p:cNvPr id="1288" name="Google Shape;1288;p88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9" name="Google Shape;1289;p88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0" name="Google Shape;1290;p88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91" name="Google Shape;1291;p88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292" name="Google Shape;1292;p885"/>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3" name="Google Shape;1293;p885"/>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041520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60"/>
        <p:cNvGrpSpPr/>
        <p:nvPr/>
      </p:nvGrpSpPr>
      <p:grpSpPr>
        <a:xfrm>
          <a:off x="0" y="0"/>
          <a:ext cx="0" cy="0"/>
          <a:chOff x="0" y="0"/>
          <a:chExt cx="0" cy="0"/>
        </a:xfrm>
      </p:grpSpPr>
      <p:sp>
        <p:nvSpPr>
          <p:cNvPr id="8961" name="Google Shape;8961;g37d58d5429e_0_16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62" name="Google Shape;8962;g37d58d5429e_0_16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63" name="Google Shape;8963;g37d58d5429e_0_16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64" name="Google Shape;8964;g37d58d5429e_0_16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4_Photo Slide">
  <p:cSld name="14_Photo Slide">
    <p:spTree>
      <p:nvGrpSpPr>
        <p:cNvPr id="1" name="Shape 1294"/>
        <p:cNvGrpSpPr/>
        <p:nvPr/>
      </p:nvGrpSpPr>
      <p:grpSpPr>
        <a:xfrm>
          <a:off x="0" y="0"/>
          <a:ext cx="0" cy="0"/>
          <a:chOff x="0" y="0"/>
          <a:chExt cx="0" cy="0"/>
        </a:xfrm>
      </p:grpSpPr>
      <p:sp>
        <p:nvSpPr>
          <p:cNvPr id="1295" name="Google Shape;1295;p886"/>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96" name="Google Shape;1296;p886"/>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1297" name="Google Shape;1297;p886"/>
          <p:cNvGrpSpPr/>
          <p:nvPr/>
        </p:nvGrpSpPr>
        <p:grpSpPr>
          <a:xfrm>
            <a:off x="0" y="5379427"/>
            <a:ext cx="2807368" cy="753891"/>
            <a:chOff x="0" y="5379426"/>
            <a:chExt cx="2807368" cy="753891"/>
          </a:xfrm>
        </p:grpSpPr>
        <p:sp>
          <p:nvSpPr>
            <p:cNvPr id="1298" name="Google Shape;1298;p88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9" name="Google Shape;1299;p88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00" name="Google Shape;1300;p886"/>
          <p:cNvSpPr>
            <a:spLocks noGrp="1"/>
          </p:cNvSpPr>
          <p:nvPr>
            <p:ph type="pic" idx="2"/>
          </p:nvPr>
        </p:nvSpPr>
        <p:spPr>
          <a:xfrm>
            <a:off x="2807368" y="457202"/>
            <a:ext cx="8915400" cy="5943600"/>
          </a:xfrm>
          <a:prstGeom prst="rect">
            <a:avLst/>
          </a:prstGeom>
          <a:noFill/>
          <a:ln>
            <a:noFill/>
          </a:ln>
        </p:spPr>
      </p:sp>
      <p:pic>
        <p:nvPicPr>
          <p:cNvPr id="1301" name="Google Shape;1301;p886"/>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18958899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0_Quotation">
  <p:cSld name="30_Quotation">
    <p:spTree>
      <p:nvGrpSpPr>
        <p:cNvPr id="1" name="Shape 1302"/>
        <p:cNvGrpSpPr/>
        <p:nvPr/>
      </p:nvGrpSpPr>
      <p:grpSpPr>
        <a:xfrm>
          <a:off x="0" y="0"/>
          <a:ext cx="0" cy="0"/>
          <a:chOff x="0" y="0"/>
          <a:chExt cx="0" cy="0"/>
        </a:xfrm>
      </p:grpSpPr>
      <p:sp>
        <p:nvSpPr>
          <p:cNvPr id="1303" name="Google Shape;1303;p887"/>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4" name="Google Shape;1304;p887"/>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5" name="Google Shape;1305;p887"/>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6" name="Google Shape;1306;p88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07" name="Google Shape;1307;p8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08" name="Google Shape;1308;p88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09" name="Google Shape;1309;p887"/>
          <p:cNvGrpSpPr/>
          <p:nvPr/>
        </p:nvGrpSpPr>
        <p:grpSpPr>
          <a:xfrm>
            <a:off x="7191204" y="1"/>
            <a:ext cx="5000223" cy="1425925"/>
            <a:chOff x="7191203" y="1"/>
            <a:chExt cx="5000223" cy="1425925"/>
          </a:xfrm>
        </p:grpSpPr>
        <p:pic>
          <p:nvPicPr>
            <p:cNvPr id="1310" name="Google Shape;1310;p8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11" name="Google Shape;1311;p887"/>
            <p:cNvGrpSpPr/>
            <p:nvPr/>
          </p:nvGrpSpPr>
          <p:grpSpPr>
            <a:xfrm>
              <a:off x="7191203" y="1"/>
              <a:ext cx="5000223" cy="1425925"/>
              <a:chOff x="7186272" y="0"/>
              <a:chExt cx="5005729" cy="1427495"/>
            </a:xfrm>
          </p:grpSpPr>
          <p:sp>
            <p:nvSpPr>
              <p:cNvPr id="1312" name="Google Shape;1312;p8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3" name="Google Shape;1313;p8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314" name="Google Shape;1314;p88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42565330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1_Quotation">
  <p:cSld name="31_Quotation">
    <p:spTree>
      <p:nvGrpSpPr>
        <p:cNvPr id="1" name="Shape 1315"/>
        <p:cNvGrpSpPr/>
        <p:nvPr/>
      </p:nvGrpSpPr>
      <p:grpSpPr>
        <a:xfrm>
          <a:off x="0" y="0"/>
          <a:ext cx="0" cy="0"/>
          <a:chOff x="0" y="0"/>
          <a:chExt cx="0" cy="0"/>
        </a:xfrm>
      </p:grpSpPr>
      <p:sp>
        <p:nvSpPr>
          <p:cNvPr id="1316" name="Google Shape;1316;p888"/>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7" name="Google Shape;1317;p888"/>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8" name="Google Shape;1318;p888"/>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9" name="Google Shape;1319;p88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20" name="Google Shape;1320;p88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21" name="Google Shape;1321;p88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22" name="Google Shape;1322;p888"/>
          <p:cNvGrpSpPr/>
          <p:nvPr/>
        </p:nvGrpSpPr>
        <p:grpSpPr>
          <a:xfrm>
            <a:off x="7191204" y="1"/>
            <a:ext cx="5000223" cy="1425925"/>
            <a:chOff x="7191203" y="1"/>
            <a:chExt cx="5000223" cy="1425925"/>
          </a:xfrm>
        </p:grpSpPr>
        <p:pic>
          <p:nvPicPr>
            <p:cNvPr id="1323" name="Google Shape;1323;p88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24" name="Google Shape;1324;p888"/>
            <p:cNvGrpSpPr/>
            <p:nvPr/>
          </p:nvGrpSpPr>
          <p:grpSpPr>
            <a:xfrm>
              <a:off x="7191203" y="1"/>
              <a:ext cx="5000223" cy="1425925"/>
              <a:chOff x="7186272" y="0"/>
              <a:chExt cx="5005729" cy="1427495"/>
            </a:xfrm>
          </p:grpSpPr>
          <p:sp>
            <p:nvSpPr>
              <p:cNvPr id="1325" name="Google Shape;1325;p88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6" name="Google Shape;1326;p88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327" name="Google Shape;1327;p88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1348101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1328"/>
        <p:cNvGrpSpPr/>
        <p:nvPr/>
      </p:nvGrpSpPr>
      <p:grpSpPr>
        <a:xfrm>
          <a:off x="0" y="0"/>
          <a:ext cx="0" cy="0"/>
          <a:chOff x="0" y="0"/>
          <a:chExt cx="0" cy="0"/>
        </a:xfrm>
      </p:grpSpPr>
      <p:grpSp>
        <p:nvGrpSpPr>
          <p:cNvPr id="1329" name="Google Shape;1329;p889"/>
          <p:cNvGrpSpPr/>
          <p:nvPr/>
        </p:nvGrpSpPr>
        <p:grpSpPr>
          <a:xfrm>
            <a:off x="7191204" y="1"/>
            <a:ext cx="5000223" cy="1425925"/>
            <a:chOff x="7191203" y="1"/>
            <a:chExt cx="5000223" cy="1425925"/>
          </a:xfrm>
        </p:grpSpPr>
        <p:pic>
          <p:nvPicPr>
            <p:cNvPr id="1330" name="Google Shape;1330;p8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31" name="Google Shape;1331;p889"/>
            <p:cNvGrpSpPr/>
            <p:nvPr/>
          </p:nvGrpSpPr>
          <p:grpSpPr>
            <a:xfrm>
              <a:off x="7191203" y="1"/>
              <a:ext cx="5000223" cy="1425925"/>
              <a:chOff x="7186272" y="0"/>
              <a:chExt cx="5005729" cy="1427495"/>
            </a:xfrm>
          </p:grpSpPr>
          <p:sp>
            <p:nvSpPr>
              <p:cNvPr id="1332" name="Google Shape;1332;p8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3" name="Google Shape;1333;p8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334" name="Google Shape;1334;p88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5" name="Google Shape;1335;p889"/>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6" name="Google Shape;1336;p88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37" name="Google Shape;1337;p8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38" name="Google Shape;1338;p88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37890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4_Two Content">
  <p:cSld name="14_Two Content">
    <p:spTree>
      <p:nvGrpSpPr>
        <p:cNvPr id="1" name="Shape 1339"/>
        <p:cNvGrpSpPr/>
        <p:nvPr/>
      </p:nvGrpSpPr>
      <p:grpSpPr>
        <a:xfrm>
          <a:off x="0" y="0"/>
          <a:ext cx="0" cy="0"/>
          <a:chOff x="0" y="0"/>
          <a:chExt cx="0" cy="0"/>
        </a:xfrm>
      </p:grpSpPr>
      <p:sp>
        <p:nvSpPr>
          <p:cNvPr id="1340" name="Google Shape;1340;p890"/>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1" name="Google Shape;1341;p890"/>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42" name="Google Shape;1342;p890"/>
          <p:cNvGrpSpPr/>
          <p:nvPr/>
        </p:nvGrpSpPr>
        <p:grpSpPr>
          <a:xfrm>
            <a:off x="7191204" y="1"/>
            <a:ext cx="5000223" cy="1425925"/>
            <a:chOff x="7191203" y="1"/>
            <a:chExt cx="5000223" cy="1425925"/>
          </a:xfrm>
        </p:grpSpPr>
        <p:pic>
          <p:nvPicPr>
            <p:cNvPr id="1343" name="Google Shape;1343;p8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44" name="Google Shape;1344;p890"/>
            <p:cNvGrpSpPr/>
            <p:nvPr/>
          </p:nvGrpSpPr>
          <p:grpSpPr>
            <a:xfrm>
              <a:off x="7191203" y="1"/>
              <a:ext cx="5000223" cy="1425925"/>
              <a:chOff x="7186272" y="0"/>
              <a:chExt cx="5005729" cy="1427495"/>
            </a:xfrm>
          </p:grpSpPr>
          <p:sp>
            <p:nvSpPr>
              <p:cNvPr id="1345" name="Google Shape;1345;p8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6" name="Google Shape;1346;p8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347" name="Google Shape;1347;p890"/>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8" name="Google Shape;1348;p890"/>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49" name="Google Shape;1349;p8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50" name="Google Shape;1350;p89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6622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4_Comparison">
  <p:cSld name="14_Comparison">
    <p:spTree>
      <p:nvGrpSpPr>
        <p:cNvPr id="1" name="Shape 1351"/>
        <p:cNvGrpSpPr/>
        <p:nvPr/>
      </p:nvGrpSpPr>
      <p:grpSpPr>
        <a:xfrm>
          <a:off x="0" y="0"/>
          <a:ext cx="0" cy="0"/>
          <a:chOff x="0" y="0"/>
          <a:chExt cx="0" cy="0"/>
        </a:xfrm>
      </p:grpSpPr>
      <p:grpSp>
        <p:nvGrpSpPr>
          <p:cNvPr id="1352" name="Google Shape;1352;p891"/>
          <p:cNvGrpSpPr/>
          <p:nvPr/>
        </p:nvGrpSpPr>
        <p:grpSpPr>
          <a:xfrm>
            <a:off x="7191204" y="1"/>
            <a:ext cx="5000223" cy="1425925"/>
            <a:chOff x="7191203" y="1"/>
            <a:chExt cx="5000223" cy="1425925"/>
          </a:xfrm>
        </p:grpSpPr>
        <p:pic>
          <p:nvPicPr>
            <p:cNvPr id="1353" name="Google Shape;1353;p89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54" name="Google Shape;1354;p891"/>
            <p:cNvGrpSpPr/>
            <p:nvPr/>
          </p:nvGrpSpPr>
          <p:grpSpPr>
            <a:xfrm>
              <a:off x="7191203" y="1"/>
              <a:ext cx="5000223" cy="1425925"/>
              <a:chOff x="7186272" y="0"/>
              <a:chExt cx="5005729" cy="1427495"/>
            </a:xfrm>
          </p:grpSpPr>
          <p:sp>
            <p:nvSpPr>
              <p:cNvPr id="1355" name="Google Shape;1355;p89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6" name="Google Shape;1356;p89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357" name="Google Shape;1357;p891"/>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8" name="Google Shape;1358;p891"/>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9" name="Google Shape;1359;p891"/>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0" name="Google Shape;1360;p891"/>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1" name="Google Shape;1361;p891"/>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2" name="Google Shape;1362;p891"/>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63" name="Google Shape;1363;p89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64" name="Google Shape;1364;p89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63290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4_Title Only">
  <p:cSld name="14_Title Only">
    <p:spTree>
      <p:nvGrpSpPr>
        <p:cNvPr id="1" name="Shape 1365"/>
        <p:cNvGrpSpPr/>
        <p:nvPr/>
      </p:nvGrpSpPr>
      <p:grpSpPr>
        <a:xfrm>
          <a:off x="0" y="0"/>
          <a:ext cx="0" cy="0"/>
          <a:chOff x="0" y="0"/>
          <a:chExt cx="0" cy="0"/>
        </a:xfrm>
      </p:grpSpPr>
      <p:grpSp>
        <p:nvGrpSpPr>
          <p:cNvPr id="1366" name="Google Shape;1366;p892"/>
          <p:cNvGrpSpPr/>
          <p:nvPr/>
        </p:nvGrpSpPr>
        <p:grpSpPr>
          <a:xfrm>
            <a:off x="7191204" y="1"/>
            <a:ext cx="5000223" cy="1425925"/>
            <a:chOff x="7191203" y="1"/>
            <a:chExt cx="5000223" cy="1425925"/>
          </a:xfrm>
        </p:grpSpPr>
        <p:pic>
          <p:nvPicPr>
            <p:cNvPr id="1367" name="Google Shape;1367;p8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68" name="Google Shape;1368;p892"/>
            <p:cNvGrpSpPr/>
            <p:nvPr/>
          </p:nvGrpSpPr>
          <p:grpSpPr>
            <a:xfrm>
              <a:off x="7191203" y="1"/>
              <a:ext cx="5000223" cy="1425925"/>
              <a:chOff x="7186272" y="0"/>
              <a:chExt cx="5005729" cy="1427495"/>
            </a:xfrm>
          </p:grpSpPr>
          <p:sp>
            <p:nvSpPr>
              <p:cNvPr id="1369" name="Google Shape;1369;p8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0" name="Google Shape;1370;p8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371" name="Google Shape;1371;p892"/>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2" name="Google Shape;1372;p892"/>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73" name="Google Shape;1373;p8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74" name="Google Shape;1374;p89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90994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3_End">
  <p:cSld name="13_End">
    <p:spTree>
      <p:nvGrpSpPr>
        <p:cNvPr id="1" name="Shape 1375"/>
        <p:cNvGrpSpPr/>
        <p:nvPr/>
      </p:nvGrpSpPr>
      <p:grpSpPr>
        <a:xfrm>
          <a:off x="0" y="0"/>
          <a:ext cx="0" cy="0"/>
          <a:chOff x="0" y="0"/>
          <a:chExt cx="0" cy="0"/>
        </a:xfrm>
      </p:grpSpPr>
      <p:grpSp>
        <p:nvGrpSpPr>
          <p:cNvPr id="1376" name="Google Shape;1376;p893"/>
          <p:cNvGrpSpPr/>
          <p:nvPr/>
        </p:nvGrpSpPr>
        <p:grpSpPr>
          <a:xfrm>
            <a:off x="0" y="0"/>
            <a:ext cx="12192000" cy="2148830"/>
            <a:chOff x="0" y="0"/>
            <a:chExt cx="12192000" cy="2148830"/>
          </a:xfrm>
        </p:grpSpPr>
        <p:sp>
          <p:nvSpPr>
            <p:cNvPr id="1377" name="Google Shape;1377;p893"/>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8" name="Google Shape;1378;p893"/>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79" name="Google Shape;1379;p893"/>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0" name="Google Shape;1380;p893"/>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1" name="Google Shape;1381;p893"/>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82" name="Google Shape;1382;p893"/>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1383" name="Google Shape;1383;p893"/>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29789741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1384"/>
        <p:cNvGrpSpPr/>
        <p:nvPr/>
      </p:nvGrpSpPr>
      <p:grpSpPr>
        <a:xfrm>
          <a:off x="0" y="0"/>
          <a:ext cx="0" cy="0"/>
          <a:chOff x="0" y="0"/>
          <a:chExt cx="0" cy="0"/>
        </a:xfrm>
      </p:grpSpPr>
      <p:sp>
        <p:nvSpPr>
          <p:cNvPr id="1385" name="Google Shape;1385;p89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86" name="Google Shape;1386;p89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87" name="Google Shape;1387;p89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88" name="Google Shape;1388;p894"/>
          <p:cNvGrpSpPr/>
          <p:nvPr/>
        </p:nvGrpSpPr>
        <p:grpSpPr>
          <a:xfrm>
            <a:off x="7191204" y="1"/>
            <a:ext cx="5000223" cy="1425925"/>
            <a:chOff x="7191203" y="1"/>
            <a:chExt cx="5000223" cy="1425925"/>
          </a:xfrm>
        </p:grpSpPr>
        <p:pic>
          <p:nvPicPr>
            <p:cNvPr id="1389" name="Google Shape;1389;p89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90" name="Google Shape;1390;p894"/>
            <p:cNvGrpSpPr/>
            <p:nvPr/>
          </p:nvGrpSpPr>
          <p:grpSpPr>
            <a:xfrm>
              <a:off x="7191203" y="1"/>
              <a:ext cx="5000223" cy="1425925"/>
              <a:chOff x="7186272" y="0"/>
              <a:chExt cx="5005729" cy="1427495"/>
            </a:xfrm>
          </p:grpSpPr>
          <p:sp>
            <p:nvSpPr>
              <p:cNvPr id="1391" name="Google Shape;1391;p89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2" name="Google Shape;1392;p89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2734424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34_Quotation">
  <p:cSld name="34_Quotation">
    <p:spTree>
      <p:nvGrpSpPr>
        <p:cNvPr id="1" name="Shape 1393"/>
        <p:cNvGrpSpPr/>
        <p:nvPr/>
      </p:nvGrpSpPr>
      <p:grpSpPr>
        <a:xfrm>
          <a:off x="0" y="0"/>
          <a:ext cx="0" cy="0"/>
          <a:chOff x="0" y="0"/>
          <a:chExt cx="0" cy="0"/>
        </a:xfrm>
      </p:grpSpPr>
      <p:sp>
        <p:nvSpPr>
          <p:cNvPr id="1394" name="Google Shape;1394;p895"/>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5" name="Google Shape;1395;p895"/>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6" name="Google Shape;1396;p895"/>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7" name="Google Shape;1397;p89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98" name="Google Shape;1398;p89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99" name="Google Shape;1399;p89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00" name="Google Shape;1400;p895"/>
          <p:cNvGrpSpPr/>
          <p:nvPr/>
        </p:nvGrpSpPr>
        <p:grpSpPr>
          <a:xfrm>
            <a:off x="7191204" y="1"/>
            <a:ext cx="5000223" cy="1425925"/>
            <a:chOff x="7191203" y="1"/>
            <a:chExt cx="5000223" cy="1425925"/>
          </a:xfrm>
        </p:grpSpPr>
        <p:pic>
          <p:nvPicPr>
            <p:cNvPr id="1401" name="Google Shape;1401;p89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02" name="Google Shape;1402;p895"/>
            <p:cNvGrpSpPr/>
            <p:nvPr/>
          </p:nvGrpSpPr>
          <p:grpSpPr>
            <a:xfrm>
              <a:off x="7191203" y="1"/>
              <a:ext cx="5000223" cy="1425925"/>
              <a:chOff x="7186272" y="0"/>
              <a:chExt cx="5005729" cy="1427495"/>
            </a:xfrm>
          </p:grpSpPr>
          <p:sp>
            <p:nvSpPr>
              <p:cNvPr id="1403" name="Google Shape;1403;p89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4" name="Google Shape;1404;p89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405" name="Google Shape;1405;p89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711754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965"/>
        <p:cNvGrpSpPr/>
        <p:nvPr/>
      </p:nvGrpSpPr>
      <p:grpSpPr>
        <a:xfrm>
          <a:off x="0" y="0"/>
          <a:ext cx="0" cy="0"/>
          <a:chOff x="0" y="0"/>
          <a:chExt cx="0" cy="0"/>
        </a:xfrm>
      </p:grpSpPr>
      <p:sp>
        <p:nvSpPr>
          <p:cNvPr id="8966" name="Google Shape;8966;g37d58d5429e_0_168"/>
          <p:cNvSpPr txBox="1">
            <a:spLocks noGrp="1"/>
          </p:cNvSpPr>
          <p:nvPr>
            <p:ph type="title"/>
          </p:nvPr>
        </p:nvSpPr>
        <p:spPr>
          <a:xfrm>
            <a:off x="304800" y="182033"/>
            <a:ext cx="2005500" cy="7749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67" name="Google Shape;8967;g37d58d5429e_0_168"/>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a:spcBef>
                <a:spcPts val="400"/>
              </a:spcBef>
              <a:spcAft>
                <a:spcPts val="0"/>
              </a:spcAft>
              <a:buClr>
                <a:schemeClr val="dk1"/>
              </a:buClr>
              <a:buSzPts val="2100"/>
              <a:buChar char="•"/>
              <a:defRPr sz="2100"/>
            </a:lvl1pPr>
            <a:lvl2pPr marL="914400" lvl="1" indent="-349250" algn="l">
              <a:spcBef>
                <a:spcPts val="400"/>
              </a:spcBef>
              <a:spcAft>
                <a:spcPts val="0"/>
              </a:spcAft>
              <a:buClr>
                <a:schemeClr val="dk1"/>
              </a:buClr>
              <a:buSzPts val="1900"/>
              <a:buChar char="–"/>
              <a:defRPr sz="1900"/>
            </a:lvl2pPr>
            <a:lvl3pPr marL="1371600" lvl="2" indent="-330200" algn="l">
              <a:spcBef>
                <a:spcPts val="300"/>
              </a:spcBef>
              <a:spcAft>
                <a:spcPts val="0"/>
              </a:spcAft>
              <a:buClr>
                <a:schemeClr val="dk1"/>
              </a:buClr>
              <a:buSzPts val="1600"/>
              <a:buChar char="•"/>
              <a:defRPr sz="16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8968" name="Google Shape;8968;g37d58d5429e_0_168"/>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8969" name="Google Shape;8969;g37d58d5429e_0_16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70" name="Google Shape;8970;g37d58d5429e_0_16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71" name="Google Shape;8971;g37d58d5429e_0_16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35_Quotation">
  <p:cSld name="35_Quotation">
    <p:spTree>
      <p:nvGrpSpPr>
        <p:cNvPr id="1" name="Shape 1406"/>
        <p:cNvGrpSpPr/>
        <p:nvPr/>
      </p:nvGrpSpPr>
      <p:grpSpPr>
        <a:xfrm>
          <a:off x="0" y="0"/>
          <a:ext cx="0" cy="0"/>
          <a:chOff x="0" y="0"/>
          <a:chExt cx="0" cy="0"/>
        </a:xfrm>
      </p:grpSpPr>
      <p:sp>
        <p:nvSpPr>
          <p:cNvPr id="1407" name="Google Shape;1407;p896"/>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8" name="Google Shape;1408;p896"/>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9" name="Google Shape;1409;p896"/>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0" name="Google Shape;1410;p89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11" name="Google Shape;1411;p8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12" name="Google Shape;1412;p89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13" name="Google Shape;1413;p896"/>
          <p:cNvGrpSpPr/>
          <p:nvPr/>
        </p:nvGrpSpPr>
        <p:grpSpPr>
          <a:xfrm>
            <a:off x="7191204" y="1"/>
            <a:ext cx="5000223" cy="1425925"/>
            <a:chOff x="7191203" y="1"/>
            <a:chExt cx="5000223" cy="1425925"/>
          </a:xfrm>
        </p:grpSpPr>
        <p:pic>
          <p:nvPicPr>
            <p:cNvPr id="1414" name="Google Shape;1414;p8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15" name="Google Shape;1415;p896"/>
            <p:cNvGrpSpPr/>
            <p:nvPr/>
          </p:nvGrpSpPr>
          <p:grpSpPr>
            <a:xfrm>
              <a:off x="7191203" y="1"/>
              <a:ext cx="5000223" cy="1425925"/>
              <a:chOff x="7186272" y="0"/>
              <a:chExt cx="5005729" cy="1427495"/>
            </a:xfrm>
          </p:grpSpPr>
          <p:sp>
            <p:nvSpPr>
              <p:cNvPr id="1416" name="Google Shape;1416;p8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7" name="Google Shape;1417;p8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418" name="Google Shape;1418;p89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6861742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36_Quotation">
  <p:cSld name="36_Quotation">
    <p:spTree>
      <p:nvGrpSpPr>
        <p:cNvPr id="1" name="Shape 1419"/>
        <p:cNvGrpSpPr/>
        <p:nvPr/>
      </p:nvGrpSpPr>
      <p:grpSpPr>
        <a:xfrm>
          <a:off x="0" y="0"/>
          <a:ext cx="0" cy="0"/>
          <a:chOff x="0" y="0"/>
          <a:chExt cx="0" cy="0"/>
        </a:xfrm>
      </p:grpSpPr>
      <p:sp>
        <p:nvSpPr>
          <p:cNvPr id="1420" name="Google Shape;1420;p897"/>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1" name="Google Shape;1421;p897"/>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2" name="Google Shape;1422;p897"/>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3" name="Google Shape;1423;p89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24" name="Google Shape;1424;p8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25" name="Google Shape;1425;p89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26" name="Google Shape;1426;p897"/>
          <p:cNvGrpSpPr/>
          <p:nvPr/>
        </p:nvGrpSpPr>
        <p:grpSpPr>
          <a:xfrm>
            <a:off x="7191204" y="1"/>
            <a:ext cx="5000223" cy="1425925"/>
            <a:chOff x="7191203" y="1"/>
            <a:chExt cx="5000223" cy="1425925"/>
          </a:xfrm>
        </p:grpSpPr>
        <p:pic>
          <p:nvPicPr>
            <p:cNvPr id="1427" name="Google Shape;1427;p8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28" name="Google Shape;1428;p897"/>
            <p:cNvGrpSpPr/>
            <p:nvPr/>
          </p:nvGrpSpPr>
          <p:grpSpPr>
            <a:xfrm>
              <a:off x="7191203" y="1"/>
              <a:ext cx="5000223" cy="1425925"/>
              <a:chOff x="7186272" y="0"/>
              <a:chExt cx="5005729" cy="1427495"/>
            </a:xfrm>
          </p:grpSpPr>
          <p:sp>
            <p:nvSpPr>
              <p:cNvPr id="1429" name="Google Shape;1429;p8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0" name="Google Shape;1430;p8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431" name="Google Shape;1431;p89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6269754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37_Quotation">
  <p:cSld name="37_Quotation">
    <p:spTree>
      <p:nvGrpSpPr>
        <p:cNvPr id="1" name="Shape 1432"/>
        <p:cNvGrpSpPr/>
        <p:nvPr/>
      </p:nvGrpSpPr>
      <p:grpSpPr>
        <a:xfrm>
          <a:off x="0" y="0"/>
          <a:ext cx="0" cy="0"/>
          <a:chOff x="0" y="0"/>
          <a:chExt cx="0" cy="0"/>
        </a:xfrm>
      </p:grpSpPr>
      <p:sp>
        <p:nvSpPr>
          <p:cNvPr id="1433" name="Google Shape;1433;p898"/>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4" name="Google Shape;1434;p898"/>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5" name="Google Shape;1435;p898"/>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6" name="Google Shape;1436;p89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37" name="Google Shape;1437;p8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38" name="Google Shape;1438;p89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39" name="Google Shape;1439;p898"/>
          <p:cNvGrpSpPr/>
          <p:nvPr/>
        </p:nvGrpSpPr>
        <p:grpSpPr>
          <a:xfrm>
            <a:off x="7191204" y="1"/>
            <a:ext cx="5000223" cy="1425925"/>
            <a:chOff x="7191203" y="1"/>
            <a:chExt cx="5000223" cy="1425925"/>
          </a:xfrm>
        </p:grpSpPr>
        <p:pic>
          <p:nvPicPr>
            <p:cNvPr id="1440" name="Google Shape;1440;p8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41" name="Google Shape;1441;p898"/>
            <p:cNvGrpSpPr/>
            <p:nvPr/>
          </p:nvGrpSpPr>
          <p:grpSpPr>
            <a:xfrm>
              <a:off x="7191203" y="1"/>
              <a:ext cx="5000223" cy="1425925"/>
              <a:chOff x="7186272" y="0"/>
              <a:chExt cx="5005729" cy="1427495"/>
            </a:xfrm>
          </p:grpSpPr>
          <p:sp>
            <p:nvSpPr>
              <p:cNvPr id="1442" name="Google Shape;1442;p8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3" name="Google Shape;1443;p8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444" name="Google Shape;1444;p89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5364669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5_Cover">
  <p:cSld name="15_Cover">
    <p:spTree>
      <p:nvGrpSpPr>
        <p:cNvPr id="1" name="Shape 1445"/>
        <p:cNvGrpSpPr/>
        <p:nvPr/>
      </p:nvGrpSpPr>
      <p:grpSpPr>
        <a:xfrm>
          <a:off x="0" y="0"/>
          <a:ext cx="0" cy="0"/>
          <a:chOff x="0" y="0"/>
          <a:chExt cx="0" cy="0"/>
        </a:xfrm>
      </p:grpSpPr>
      <p:sp>
        <p:nvSpPr>
          <p:cNvPr id="1446" name="Google Shape;1446;p899"/>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7" name="Google Shape;1447;p899"/>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8" name="Google Shape;1448;p899"/>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49" name="Google Shape;1449;p899"/>
          <p:cNvSpPr>
            <a:spLocks noGrp="1"/>
          </p:cNvSpPr>
          <p:nvPr>
            <p:ph type="pic" idx="2"/>
          </p:nvPr>
        </p:nvSpPr>
        <p:spPr>
          <a:xfrm>
            <a:off x="7118684" y="233915"/>
            <a:ext cx="5073300" cy="5943600"/>
          </a:xfrm>
          <a:prstGeom prst="rect">
            <a:avLst/>
          </a:prstGeom>
          <a:noFill/>
          <a:ln>
            <a:noFill/>
          </a:ln>
        </p:spPr>
      </p:sp>
      <p:grpSp>
        <p:nvGrpSpPr>
          <p:cNvPr id="1450" name="Google Shape;1450;p899"/>
          <p:cNvGrpSpPr/>
          <p:nvPr/>
        </p:nvGrpSpPr>
        <p:grpSpPr>
          <a:xfrm>
            <a:off x="0" y="5020349"/>
            <a:ext cx="12192000" cy="1837653"/>
            <a:chOff x="0" y="5020348"/>
            <a:chExt cx="12192000" cy="1837653"/>
          </a:xfrm>
        </p:grpSpPr>
        <p:sp>
          <p:nvSpPr>
            <p:cNvPr id="1451" name="Google Shape;1451;p89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2" name="Google Shape;1452;p89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53" name="Google Shape;1453;p89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8701700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5_Divider">
  <p:cSld name="15_Divider">
    <p:bg>
      <p:bgPr>
        <a:solidFill>
          <a:schemeClr val="lt2"/>
        </a:solidFill>
        <a:effectLst/>
      </p:bgPr>
    </p:bg>
    <p:spTree>
      <p:nvGrpSpPr>
        <p:cNvPr id="1" name="Shape 1454"/>
        <p:cNvGrpSpPr/>
        <p:nvPr/>
      </p:nvGrpSpPr>
      <p:grpSpPr>
        <a:xfrm>
          <a:off x="0" y="0"/>
          <a:ext cx="0" cy="0"/>
          <a:chOff x="0" y="0"/>
          <a:chExt cx="0" cy="0"/>
        </a:xfrm>
      </p:grpSpPr>
      <p:grpSp>
        <p:nvGrpSpPr>
          <p:cNvPr id="1455" name="Google Shape;1455;p900"/>
          <p:cNvGrpSpPr/>
          <p:nvPr/>
        </p:nvGrpSpPr>
        <p:grpSpPr>
          <a:xfrm>
            <a:off x="0" y="5020348"/>
            <a:ext cx="12192000" cy="1837653"/>
            <a:chOff x="0" y="5020347"/>
            <a:chExt cx="12192000" cy="1837653"/>
          </a:xfrm>
        </p:grpSpPr>
        <p:sp>
          <p:nvSpPr>
            <p:cNvPr id="1456" name="Google Shape;1456;p90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7" name="Google Shape;1457;p90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8" name="Google Shape;1458;p90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59" name="Google Shape;1459;p90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60" name="Google Shape;1460;p900"/>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1" name="Google Shape;1461;p900"/>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7175363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5_Photo Slide">
  <p:cSld name="15_Photo Slide">
    <p:spTree>
      <p:nvGrpSpPr>
        <p:cNvPr id="1" name="Shape 1462"/>
        <p:cNvGrpSpPr/>
        <p:nvPr/>
      </p:nvGrpSpPr>
      <p:grpSpPr>
        <a:xfrm>
          <a:off x="0" y="0"/>
          <a:ext cx="0" cy="0"/>
          <a:chOff x="0" y="0"/>
          <a:chExt cx="0" cy="0"/>
        </a:xfrm>
      </p:grpSpPr>
      <p:sp>
        <p:nvSpPr>
          <p:cNvPr id="1463" name="Google Shape;1463;p901"/>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64" name="Google Shape;1464;p901"/>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1465" name="Google Shape;1465;p901"/>
          <p:cNvGrpSpPr/>
          <p:nvPr/>
        </p:nvGrpSpPr>
        <p:grpSpPr>
          <a:xfrm>
            <a:off x="0" y="5379427"/>
            <a:ext cx="2807368" cy="753891"/>
            <a:chOff x="0" y="5379426"/>
            <a:chExt cx="2807368" cy="753891"/>
          </a:xfrm>
        </p:grpSpPr>
        <p:sp>
          <p:nvSpPr>
            <p:cNvPr id="1466" name="Google Shape;1466;p90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7" name="Google Shape;1467;p90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68" name="Google Shape;1468;p901"/>
          <p:cNvSpPr>
            <a:spLocks noGrp="1"/>
          </p:cNvSpPr>
          <p:nvPr>
            <p:ph type="pic" idx="2"/>
          </p:nvPr>
        </p:nvSpPr>
        <p:spPr>
          <a:xfrm>
            <a:off x="2807368" y="457202"/>
            <a:ext cx="8915400" cy="5943600"/>
          </a:xfrm>
          <a:prstGeom prst="rect">
            <a:avLst/>
          </a:prstGeom>
          <a:noFill/>
          <a:ln>
            <a:noFill/>
          </a:ln>
        </p:spPr>
      </p:sp>
      <p:pic>
        <p:nvPicPr>
          <p:cNvPr id="1469" name="Google Shape;1469;p901"/>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909302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38_Quotation">
  <p:cSld name="38_Quotation">
    <p:spTree>
      <p:nvGrpSpPr>
        <p:cNvPr id="1" name="Shape 1470"/>
        <p:cNvGrpSpPr/>
        <p:nvPr/>
      </p:nvGrpSpPr>
      <p:grpSpPr>
        <a:xfrm>
          <a:off x="0" y="0"/>
          <a:ext cx="0" cy="0"/>
          <a:chOff x="0" y="0"/>
          <a:chExt cx="0" cy="0"/>
        </a:xfrm>
      </p:grpSpPr>
      <p:sp>
        <p:nvSpPr>
          <p:cNvPr id="1471" name="Google Shape;1471;p902"/>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2" name="Google Shape;1472;p902"/>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3" name="Google Shape;1473;p90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4" name="Google Shape;1474;p902"/>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75" name="Google Shape;1475;p9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76" name="Google Shape;1476;p90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77" name="Google Shape;1477;p902"/>
          <p:cNvGrpSpPr/>
          <p:nvPr/>
        </p:nvGrpSpPr>
        <p:grpSpPr>
          <a:xfrm>
            <a:off x="7191204" y="1"/>
            <a:ext cx="5000223" cy="1425925"/>
            <a:chOff x="7191203" y="1"/>
            <a:chExt cx="5000223" cy="1425925"/>
          </a:xfrm>
        </p:grpSpPr>
        <p:pic>
          <p:nvPicPr>
            <p:cNvPr id="1478" name="Google Shape;1478;p90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79" name="Google Shape;1479;p902"/>
            <p:cNvGrpSpPr/>
            <p:nvPr/>
          </p:nvGrpSpPr>
          <p:grpSpPr>
            <a:xfrm>
              <a:off x="7191203" y="1"/>
              <a:ext cx="5000223" cy="1425925"/>
              <a:chOff x="7186272" y="0"/>
              <a:chExt cx="5005729" cy="1427495"/>
            </a:xfrm>
          </p:grpSpPr>
          <p:sp>
            <p:nvSpPr>
              <p:cNvPr id="1480" name="Google Shape;1480;p9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1" name="Google Shape;1481;p9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482" name="Google Shape;1482;p90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2264620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1483"/>
        <p:cNvGrpSpPr/>
        <p:nvPr/>
      </p:nvGrpSpPr>
      <p:grpSpPr>
        <a:xfrm>
          <a:off x="0" y="0"/>
          <a:ext cx="0" cy="0"/>
          <a:chOff x="0" y="0"/>
          <a:chExt cx="0" cy="0"/>
        </a:xfrm>
      </p:grpSpPr>
      <p:grpSp>
        <p:nvGrpSpPr>
          <p:cNvPr id="1484" name="Google Shape;1484;p903"/>
          <p:cNvGrpSpPr/>
          <p:nvPr/>
        </p:nvGrpSpPr>
        <p:grpSpPr>
          <a:xfrm>
            <a:off x="7191204" y="1"/>
            <a:ext cx="5000223" cy="1425925"/>
            <a:chOff x="7191203" y="1"/>
            <a:chExt cx="5000223" cy="1425925"/>
          </a:xfrm>
        </p:grpSpPr>
        <p:pic>
          <p:nvPicPr>
            <p:cNvPr id="1485" name="Google Shape;1485;p90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86" name="Google Shape;1486;p903"/>
            <p:cNvGrpSpPr/>
            <p:nvPr/>
          </p:nvGrpSpPr>
          <p:grpSpPr>
            <a:xfrm>
              <a:off x="7191203" y="1"/>
              <a:ext cx="5000223" cy="1425925"/>
              <a:chOff x="7186272" y="0"/>
              <a:chExt cx="5005729" cy="1427495"/>
            </a:xfrm>
          </p:grpSpPr>
          <p:sp>
            <p:nvSpPr>
              <p:cNvPr id="1487" name="Google Shape;1487;p90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8" name="Google Shape;1488;p90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489" name="Google Shape;1489;p90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0" name="Google Shape;1490;p90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1" name="Google Shape;1491;p90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92" name="Google Shape;1492;p90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93" name="Google Shape;1493;p90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43009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5_Two Content">
  <p:cSld name="15_Two Content">
    <p:spTree>
      <p:nvGrpSpPr>
        <p:cNvPr id="1" name="Shape 1494"/>
        <p:cNvGrpSpPr/>
        <p:nvPr/>
      </p:nvGrpSpPr>
      <p:grpSpPr>
        <a:xfrm>
          <a:off x="0" y="0"/>
          <a:ext cx="0" cy="0"/>
          <a:chOff x="0" y="0"/>
          <a:chExt cx="0" cy="0"/>
        </a:xfrm>
      </p:grpSpPr>
      <p:sp>
        <p:nvSpPr>
          <p:cNvPr id="1495" name="Google Shape;1495;p90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6" name="Google Shape;1496;p904"/>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97" name="Google Shape;1497;p904"/>
          <p:cNvGrpSpPr/>
          <p:nvPr/>
        </p:nvGrpSpPr>
        <p:grpSpPr>
          <a:xfrm>
            <a:off x="7191204" y="1"/>
            <a:ext cx="5000223" cy="1425925"/>
            <a:chOff x="7191203" y="1"/>
            <a:chExt cx="5000223" cy="1425925"/>
          </a:xfrm>
        </p:grpSpPr>
        <p:pic>
          <p:nvPicPr>
            <p:cNvPr id="1498" name="Google Shape;1498;p90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99" name="Google Shape;1499;p904"/>
            <p:cNvGrpSpPr/>
            <p:nvPr/>
          </p:nvGrpSpPr>
          <p:grpSpPr>
            <a:xfrm>
              <a:off x="7191203" y="1"/>
              <a:ext cx="5000223" cy="1425925"/>
              <a:chOff x="7186272" y="0"/>
              <a:chExt cx="5005729" cy="1427495"/>
            </a:xfrm>
          </p:grpSpPr>
          <p:sp>
            <p:nvSpPr>
              <p:cNvPr id="1500" name="Google Shape;1500;p90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1" name="Google Shape;1501;p90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02" name="Google Shape;1502;p904"/>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3" name="Google Shape;1503;p904"/>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04" name="Google Shape;1504;p90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05" name="Google Shape;1505;p90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59953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5_Comparison">
  <p:cSld name="15_Comparison">
    <p:spTree>
      <p:nvGrpSpPr>
        <p:cNvPr id="1" name="Shape 1506"/>
        <p:cNvGrpSpPr/>
        <p:nvPr/>
      </p:nvGrpSpPr>
      <p:grpSpPr>
        <a:xfrm>
          <a:off x="0" y="0"/>
          <a:ext cx="0" cy="0"/>
          <a:chOff x="0" y="0"/>
          <a:chExt cx="0" cy="0"/>
        </a:xfrm>
      </p:grpSpPr>
      <p:grpSp>
        <p:nvGrpSpPr>
          <p:cNvPr id="1507" name="Google Shape;1507;p905"/>
          <p:cNvGrpSpPr/>
          <p:nvPr/>
        </p:nvGrpSpPr>
        <p:grpSpPr>
          <a:xfrm>
            <a:off x="7191204" y="1"/>
            <a:ext cx="5000223" cy="1425925"/>
            <a:chOff x="7191203" y="1"/>
            <a:chExt cx="5000223" cy="1425925"/>
          </a:xfrm>
        </p:grpSpPr>
        <p:pic>
          <p:nvPicPr>
            <p:cNvPr id="1508" name="Google Shape;1508;p90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09" name="Google Shape;1509;p905"/>
            <p:cNvGrpSpPr/>
            <p:nvPr/>
          </p:nvGrpSpPr>
          <p:grpSpPr>
            <a:xfrm>
              <a:off x="7191203" y="1"/>
              <a:ext cx="5000223" cy="1425925"/>
              <a:chOff x="7186272" y="0"/>
              <a:chExt cx="5005729" cy="1427495"/>
            </a:xfrm>
          </p:grpSpPr>
          <p:sp>
            <p:nvSpPr>
              <p:cNvPr id="1510" name="Google Shape;1510;p90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1" name="Google Shape;1511;p90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12" name="Google Shape;1512;p905"/>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3" name="Google Shape;1513;p905"/>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14" name="Google Shape;1514;p905"/>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5" name="Google Shape;1515;p90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16" name="Google Shape;1516;p90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7" name="Google Shape;1517;p90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18" name="Google Shape;1518;p90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19" name="Google Shape;1519;p90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0470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72"/>
        <p:cNvGrpSpPr/>
        <p:nvPr/>
      </p:nvGrpSpPr>
      <p:grpSpPr>
        <a:xfrm>
          <a:off x="0" y="0"/>
          <a:ext cx="0" cy="0"/>
          <a:chOff x="0" y="0"/>
          <a:chExt cx="0" cy="0"/>
        </a:xfrm>
      </p:grpSpPr>
      <p:sp>
        <p:nvSpPr>
          <p:cNvPr id="8973" name="Google Shape;8973;g37d58d5429e_0_175"/>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74" name="Google Shape;8974;g37d58d5429e_0_175"/>
          <p:cNvSpPr>
            <a:spLocks noGrp="1"/>
          </p:cNvSpPr>
          <p:nvPr>
            <p:ph type="pic" idx="2"/>
          </p:nvPr>
        </p:nvSpPr>
        <p:spPr>
          <a:xfrm>
            <a:off x="1194859" y="408517"/>
            <a:ext cx="3657600" cy="2743200"/>
          </a:xfrm>
          <a:prstGeom prst="rect">
            <a:avLst/>
          </a:prstGeom>
          <a:noFill/>
          <a:ln>
            <a:noFill/>
          </a:ln>
        </p:spPr>
      </p:sp>
      <p:sp>
        <p:nvSpPr>
          <p:cNvPr id="8975" name="Google Shape;8975;g37d58d5429e_0_175"/>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8976" name="Google Shape;8976;g37d58d5429e_0_17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77" name="Google Shape;8977;g37d58d5429e_0_17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78" name="Google Shape;8978;g37d58d5429e_0_17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5_Title Only">
  <p:cSld name="15_Title Only">
    <p:spTree>
      <p:nvGrpSpPr>
        <p:cNvPr id="1" name="Shape 1520"/>
        <p:cNvGrpSpPr/>
        <p:nvPr/>
      </p:nvGrpSpPr>
      <p:grpSpPr>
        <a:xfrm>
          <a:off x="0" y="0"/>
          <a:ext cx="0" cy="0"/>
          <a:chOff x="0" y="0"/>
          <a:chExt cx="0" cy="0"/>
        </a:xfrm>
      </p:grpSpPr>
      <p:grpSp>
        <p:nvGrpSpPr>
          <p:cNvPr id="1521" name="Google Shape;1521;p906"/>
          <p:cNvGrpSpPr/>
          <p:nvPr/>
        </p:nvGrpSpPr>
        <p:grpSpPr>
          <a:xfrm>
            <a:off x="7191204" y="1"/>
            <a:ext cx="5000223" cy="1425925"/>
            <a:chOff x="7191203" y="1"/>
            <a:chExt cx="5000223" cy="1425925"/>
          </a:xfrm>
        </p:grpSpPr>
        <p:pic>
          <p:nvPicPr>
            <p:cNvPr id="1522" name="Google Shape;1522;p90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23" name="Google Shape;1523;p906"/>
            <p:cNvGrpSpPr/>
            <p:nvPr/>
          </p:nvGrpSpPr>
          <p:grpSpPr>
            <a:xfrm>
              <a:off x="7191203" y="1"/>
              <a:ext cx="5000223" cy="1425925"/>
              <a:chOff x="7186272" y="0"/>
              <a:chExt cx="5005729" cy="1427495"/>
            </a:xfrm>
          </p:grpSpPr>
          <p:sp>
            <p:nvSpPr>
              <p:cNvPr id="1524" name="Google Shape;1524;p90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5" name="Google Shape;1525;p90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26" name="Google Shape;1526;p90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7" name="Google Shape;1527;p90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28" name="Google Shape;1528;p90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29" name="Google Shape;1529;p90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9908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5_End">
  <p:cSld name="15_End">
    <p:spTree>
      <p:nvGrpSpPr>
        <p:cNvPr id="1" name="Shape 1530"/>
        <p:cNvGrpSpPr/>
        <p:nvPr/>
      </p:nvGrpSpPr>
      <p:grpSpPr>
        <a:xfrm>
          <a:off x="0" y="0"/>
          <a:ext cx="0" cy="0"/>
          <a:chOff x="0" y="0"/>
          <a:chExt cx="0" cy="0"/>
        </a:xfrm>
      </p:grpSpPr>
      <p:grpSp>
        <p:nvGrpSpPr>
          <p:cNvPr id="1531" name="Google Shape;1531;p907"/>
          <p:cNvGrpSpPr/>
          <p:nvPr/>
        </p:nvGrpSpPr>
        <p:grpSpPr>
          <a:xfrm>
            <a:off x="0" y="0"/>
            <a:ext cx="12192000" cy="2148830"/>
            <a:chOff x="0" y="0"/>
            <a:chExt cx="12192000" cy="2148830"/>
          </a:xfrm>
        </p:grpSpPr>
        <p:sp>
          <p:nvSpPr>
            <p:cNvPr id="1532" name="Google Shape;1532;p90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3" name="Google Shape;1533;p90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34" name="Google Shape;1534;p907"/>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5" name="Google Shape;1535;p907"/>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6" name="Google Shape;1536;p907"/>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37" name="Google Shape;1537;p907"/>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1538" name="Google Shape;1538;p907"/>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13626660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539"/>
        <p:cNvGrpSpPr/>
        <p:nvPr/>
      </p:nvGrpSpPr>
      <p:grpSpPr>
        <a:xfrm>
          <a:off x="0" y="0"/>
          <a:ext cx="0" cy="0"/>
          <a:chOff x="0" y="0"/>
          <a:chExt cx="0" cy="0"/>
        </a:xfrm>
      </p:grpSpPr>
      <p:sp>
        <p:nvSpPr>
          <p:cNvPr id="1540" name="Google Shape;1540;p90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41" name="Google Shape;1541;p90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42" name="Google Shape;1542;p90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43" name="Google Shape;1543;p908"/>
          <p:cNvGrpSpPr/>
          <p:nvPr/>
        </p:nvGrpSpPr>
        <p:grpSpPr>
          <a:xfrm>
            <a:off x="7191204" y="1"/>
            <a:ext cx="5000223" cy="1425925"/>
            <a:chOff x="7191203" y="1"/>
            <a:chExt cx="5000223" cy="1425925"/>
          </a:xfrm>
        </p:grpSpPr>
        <p:pic>
          <p:nvPicPr>
            <p:cNvPr id="1544" name="Google Shape;1544;p90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45" name="Google Shape;1545;p908"/>
            <p:cNvGrpSpPr/>
            <p:nvPr/>
          </p:nvGrpSpPr>
          <p:grpSpPr>
            <a:xfrm>
              <a:off x="7191203" y="1"/>
              <a:ext cx="5000223" cy="1425925"/>
              <a:chOff x="7186272" y="0"/>
              <a:chExt cx="5005729" cy="1427495"/>
            </a:xfrm>
          </p:grpSpPr>
          <p:sp>
            <p:nvSpPr>
              <p:cNvPr id="1546" name="Google Shape;1546;p90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7" name="Google Shape;1547;p90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8670258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7_Cover">
  <p:cSld name="17_Cover">
    <p:spTree>
      <p:nvGrpSpPr>
        <p:cNvPr id="1" name="Shape 1548"/>
        <p:cNvGrpSpPr/>
        <p:nvPr/>
      </p:nvGrpSpPr>
      <p:grpSpPr>
        <a:xfrm>
          <a:off x="0" y="0"/>
          <a:ext cx="0" cy="0"/>
          <a:chOff x="0" y="0"/>
          <a:chExt cx="0" cy="0"/>
        </a:xfrm>
      </p:grpSpPr>
      <p:sp>
        <p:nvSpPr>
          <p:cNvPr id="1549" name="Google Shape;1549;p909"/>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0" name="Google Shape;1550;p909"/>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1" name="Google Shape;1551;p909"/>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52" name="Google Shape;1552;p909"/>
          <p:cNvSpPr>
            <a:spLocks noGrp="1"/>
          </p:cNvSpPr>
          <p:nvPr>
            <p:ph type="pic" idx="2"/>
          </p:nvPr>
        </p:nvSpPr>
        <p:spPr>
          <a:xfrm>
            <a:off x="7118684" y="233915"/>
            <a:ext cx="5073300" cy="5943600"/>
          </a:xfrm>
          <a:prstGeom prst="rect">
            <a:avLst/>
          </a:prstGeom>
          <a:noFill/>
          <a:ln>
            <a:noFill/>
          </a:ln>
        </p:spPr>
      </p:sp>
      <p:grpSp>
        <p:nvGrpSpPr>
          <p:cNvPr id="1553" name="Google Shape;1553;p909"/>
          <p:cNvGrpSpPr/>
          <p:nvPr/>
        </p:nvGrpSpPr>
        <p:grpSpPr>
          <a:xfrm>
            <a:off x="0" y="5020349"/>
            <a:ext cx="12192000" cy="1837653"/>
            <a:chOff x="0" y="5020348"/>
            <a:chExt cx="12192000" cy="1837653"/>
          </a:xfrm>
        </p:grpSpPr>
        <p:sp>
          <p:nvSpPr>
            <p:cNvPr id="1554" name="Google Shape;1554;p90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5" name="Google Shape;1555;p90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56" name="Google Shape;1556;p90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4904660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7_Divider">
  <p:cSld name="17_Divider">
    <p:bg>
      <p:bgPr>
        <a:solidFill>
          <a:schemeClr val="lt2"/>
        </a:solidFill>
        <a:effectLst/>
      </p:bgPr>
    </p:bg>
    <p:spTree>
      <p:nvGrpSpPr>
        <p:cNvPr id="1" name="Shape 1557"/>
        <p:cNvGrpSpPr/>
        <p:nvPr/>
      </p:nvGrpSpPr>
      <p:grpSpPr>
        <a:xfrm>
          <a:off x="0" y="0"/>
          <a:ext cx="0" cy="0"/>
          <a:chOff x="0" y="0"/>
          <a:chExt cx="0" cy="0"/>
        </a:xfrm>
      </p:grpSpPr>
      <p:grpSp>
        <p:nvGrpSpPr>
          <p:cNvPr id="1558" name="Google Shape;1558;p910"/>
          <p:cNvGrpSpPr/>
          <p:nvPr/>
        </p:nvGrpSpPr>
        <p:grpSpPr>
          <a:xfrm>
            <a:off x="0" y="5020348"/>
            <a:ext cx="12192000" cy="1837653"/>
            <a:chOff x="0" y="5020347"/>
            <a:chExt cx="12192000" cy="1837653"/>
          </a:xfrm>
        </p:grpSpPr>
        <p:sp>
          <p:nvSpPr>
            <p:cNvPr id="1559" name="Google Shape;1559;p91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0" name="Google Shape;1560;p91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1" name="Google Shape;1561;p91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62" name="Google Shape;1562;p91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563" name="Google Shape;1563;p910"/>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4" name="Google Shape;1564;p910"/>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7286833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7_Photo Slide">
  <p:cSld name="17_Photo Slide">
    <p:spTree>
      <p:nvGrpSpPr>
        <p:cNvPr id="1" name="Shape 1565"/>
        <p:cNvGrpSpPr/>
        <p:nvPr/>
      </p:nvGrpSpPr>
      <p:grpSpPr>
        <a:xfrm>
          <a:off x="0" y="0"/>
          <a:ext cx="0" cy="0"/>
          <a:chOff x="0" y="0"/>
          <a:chExt cx="0" cy="0"/>
        </a:xfrm>
      </p:grpSpPr>
      <p:sp>
        <p:nvSpPr>
          <p:cNvPr id="1566" name="Google Shape;1566;p911"/>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67" name="Google Shape;1567;p911"/>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1568" name="Google Shape;1568;p911"/>
          <p:cNvGrpSpPr/>
          <p:nvPr/>
        </p:nvGrpSpPr>
        <p:grpSpPr>
          <a:xfrm>
            <a:off x="0" y="5379427"/>
            <a:ext cx="2807368" cy="753891"/>
            <a:chOff x="0" y="5379426"/>
            <a:chExt cx="2807368" cy="753891"/>
          </a:xfrm>
        </p:grpSpPr>
        <p:sp>
          <p:nvSpPr>
            <p:cNvPr id="1569" name="Google Shape;1569;p9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0" name="Google Shape;1570;p9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71" name="Google Shape;1571;p911"/>
          <p:cNvSpPr>
            <a:spLocks noGrp="1"/>
          </p:cNvSpPr>
          <p:nvPr>
            <p:ph type="pic" idx="2"/>
          </p:nvPr>
        </p:nvSpPr>
        <p:spPr>
          <a:xfrm>
            <a:off x="2807368" y="457202"/>
            <a:ext cx="8915400" cy="5943600"/>
          </a:xfrm>
          <a:prstGeom prst="rect">
            <a:avLst/>
          </a:prstGeom>
          <a:noFill/>
          <a:ln>
            <a:noFill/>
          </a:ln>
        </p:spPr>
      </p:sp>
      <p:pic>
        <p:nvPicPr>
          <p:cNvPr id="1572" name="Google Shape;1572;p911"/>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33177632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41_Quotation">
  <p:cSld name="41_Quotation">
    <p:spTree>
      <p:nvGrpSpPr>
        <p:cNvPr id="1" name="Shape 1573"/>
        <p:cNvGrpSpPr/>
        <p:nvPr/>
      </p:nvGrpSpPr>
      <p:grpSpPr>
        <a:xfrm>
          <a:off x="0" y="0"/>
          <a:ext cx="0" cy="0"/>
          <a:chOff x="0" y="0"/>
          <a:chExt cx="0" cy="0"/>
        </a:xfrm>
      </p:grpSpPr>
      <p:sp>
        <p:nvSpPr>
          <p:cNvPr id="1574" name="Google Shape;1574;p912"/>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5" name="Google Shape;1575;p912"/>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6" name="Google Shape;1576;p91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7" name="Google Shape;1577;p912"/>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78" name="Google Shape;1578;p9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79" name="Google Shape;1579;p91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80" name="Google Shape;1580;p912"/>
          <p:cNvGrpSpPr/>
          <p:nvPr/>
        </p:nvGrpSpPr>
        <p:grpSpPr>
          <a:xfrm>
            <a:off x="7191204" y="1"/>
            <a:ext cx="5000223" cy="1425925"/>
            <a:chOff x="7191203" y="1"/>
            <a:chExt cx="5000223" cy="1425925"/>
          </a:xfrm>
        </p:grpSpPr>
        <p:pic>
          <p:nvPicPr>
            <p:cNvPr id="1581" name="Google Shape;1581;p9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82" name="Google Shape;1582;p912"/>
            <p:cNvGrpSpPr/>
            <p:nvPr/>
          </p:nvGrpSpPr>
          <p:grpSpPr>
            <a:xfrm>
              <a:off x="7191203" y="1"/>
              <a:ext cx="5000223" cy="1425925"/>
              <a:chOff x="7186272" y="0"/>
              <a:chExt cx="5005729" cy="1427495"/>
            </a:xfrm>
          </p:grpSpPr>
          <p:sp>
            <p:nvSpPr>
              <p:cNvPr id="1583" name="Google Shape;1583;p9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4" name="Google Shape;1584;p9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585" name="Google Shape;1585;p91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9035710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1586"/>
        <p:cNvGrpSpPr/>
        <p:nvPr/>
      </p:nvGrpSpPr>
      <p:grpSpPr>
        <a:xfrm>
          <a:off x="0" y="0"/>
          <a:ext cx="0" cy="0"/>
          <a:chOff x="0" y="0"/>
          <a:chExt cx="0" cy="0"/>
        </a:xfrm>
      </p:grpSpPr>
      <p:grpSp>
        <p:nvGrpSpPr>
          <p:cNvPr id="1587" name="Google Shape;1587;p913"/>
          <p:cNvGrpSpPr/>
          <p:nvPr/>
        </p:nvGrpSpPr>
        <p:grpSpPr>
          <a:xfrm>
            <a:off x="7191204" y="1"/>
            <a:ext cx="5000223" cy="1425925"/>
            <a:chOff x="7191203" y="1"/>
            <a:chExt cx="5000223" cy="1425925"/>
          </a:xfrm>
        </p:grpSpPr>
        <p:pic>
          <p:nvPicPr>
            <p:cNvPr id="1588" name="Google Shape;1588;p9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89" name="Google Shape;1589;p913"/>
            <p:cNvGrpSpPr/>
            <p:nvPr/>
          </p:nvGrpSpPr>
          <p:grpSpPr>
            <a:xfrm>
              <a:off x="7191203" y="1"/>
              <a:ext cx="5000223" cy="1425925"/>
              <a:chOff x="7186272" y="0"/>
              <a:chExt cx="5005729" cy="1427495"/>
            </a:xfrm>
          </p:grpSpPr>
          <p:sp>
            <p:nvSpPr>
              <p:cNvPr id="1590" name="Google Shape;1590;p9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1" name="Google Shape;1591;p9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92" name="Google Shape;1592;p91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3" name="Google Shape;1593;p91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4" name="Google Shape;1594;p91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95" name="Google Shape;1595;p9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96" name="Google Shape;1596;p91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64239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17_Two Content">
  <p:cSld name="17_Two Content">
    <p:spTree>
      <p:nvGrpSpPr>
        <p:cNvPr id="1" name="Shape 1597"/>
        <p:cNvGrpSpPr/>
        <p:nvPr/>
      </p:nvGrpSpPr>
      <p:grpSpPr>
        <a:xfrm>
          <a:off x="0" y="0"/>
          <a:ext cx="0" cy="0"/>
          <a:chOff x="0" y="0"/>
          <a:chExt cx="0" cy="0"/>
        </a:xfrm>
      </p:grpSpPr>
      <p:sp>
        <p:nvSpPr>
          <p:cNvPr id="1598" name="Google Shape;1598;p91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9" name="Google Shape;1599;p914"/>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00" name="Google Shape;1600;p914"/>
          <p:cNvGrpSpPr/>
          <p:nvPr/>
        </p:nvGrpSpPr>
        <p:grpSpPr>
          <a:xfrm>
            <a:off x="7191204" y="1"/>
            <a:ext cx="5000223" cy="1425925"/>
            <a:chOff x="7191203" y="1"/>
            <a:chExt cx="5000223" cy="1425925"/>
          </a:xfrm>
        </p:grpSpPr>
        <p:pic>
          <p:nvPicPr>
            <p:cNvPr id="1601" name="Google Shape;1601;p9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02" name="Google Shape;1602;p914"/>
            <p:cNvGrpSpPr/>
            <p:nvPr/>
          </p:nvGrpSpPr>
          <p:grpSpPr>
            <a:xfrm>
              <a:off x="7191203" y="1"/>
              <a:ext cx="5000223" cy="1425925"/>
              <a:chOff x="7186272" y="0"/>
              <a:chExt cx="5005729" cy="1427495"/>
            </a:xfrm>
          </p:grpSpPr>
          <p:sp>
            <p:nvSpPr>
              <p:cNvPr id="1603" name="Google Shape;1603;p9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4" name="Google Shape;1604;p9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605" name="Google Shape;1605;p914"/>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6" name="Google Shape;1606;p914"/>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07" name="Google Shape;1607;p9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08" name="Google Shape;1608;p91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353840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7_Comparison">
  <p:cSld name="17_Comparison">
    <p:spTree>
      <p:nvGrpSpPr>
        <p:cNvPr id="1" name="Shape 1609"/>
        <p:cNvGrpSpPr/>
        <p:nvPr/>
      </p:nvGrpSpPr>
      <p:grpSpPr>
        <a:xfrm>
          <a:off x="0" y="0"/>
          <a:ext cx="0" cy="0"/>
          <a:chOff x="0" y="0"/>
          <a:chExt cx="0" cy="0"/>
        </a:xfrm>
      </p:grpSpPr>
      <p:grpSp>
        <p:nvGrpSpPr>
          <p:cNvPr id="1610" name="Google Shape;1610;p915"/>
          <p:cNvGrpSpPr/>
          <p:nvPr/>
        </p:nvGrpSpPr>
        <p:grpSpPr>
          <a:xfrm>
            <a:off x="7191204" y="1"/>
            <a:ext cx="5000223" cy="1425925"/>
            <a:chOff x="7191203" y="1"/>
            <a:chExt cx="5000223" cy="1425925"/>
          </a:xfrm>
        </p:grpSpPr>
        <p:pic>
          <p:nvPicPr>
            <p:cNvPr id="1611" name="Google Shape;1611;p9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12" name="Google Shape;1612;p915"/>
            <p:cNvGrpSpPr/>
            <p:nvPr/>
          </p:nvGrpSpPr>
          <p:grpSpPr>
            <a:xfrm>
              <a:off x="7191203" y="1"/>
              <a:ext cx="5000223" cy="1425925"/>
              <a:chOff x="7186272" y="0"/>
              <a:chExt cx="5005729" cy="1427495"/>
            </a:xfrm>
          </p:grpSpPr>
          <p:sp>
            <p:nvSpPr>
              <p:cNvPr id="1613" name="Google Shape;1613;p9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4" name="Google Shape;1614;p9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615" name="Google Shape;1615;p915"/>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6" name="Google Shape;1616;p915"/>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7" name="Google Shape;1617;p915"/>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8" name="Google Shape;1618;p91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9" name="Google Shape;1619;p91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0" name="Google Shape;1620;p91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21" name="Google Shape;1621;p9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22" name="Google Shape;1622;p91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4334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79"/>
        <p:cNvGrpSpPr/>
        <p:nvPr/>
      </p:nvGrpSpPr>
      <p:grpSpPr>
        <a:xfrm>
          <a:off x="0" y="0"/>
          <a:ext cx="0" cy="0"/>
          <a:chOff x="0" y="0"/>
          <a:chExt cx="0" cy="0"/>
        </a:xfrm>
      </p:grpSpPr>
      <p:sp>
        <p:nvSpPr>
          <p:cNvPr id="8980" name="Google Shape;8980;g37d58d5429e_0_18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81" name="Google Shape;8981;g37d58d5429e_0_182"/>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8982" name="Google Shape;8982;g37d58d5429e_0_18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83" name="Google Shape;8983;g37d58d5429e_0_18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84" name="Google Shape;8984;g37d58d5429e_0_18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7_Title Only">
  <p:cSld name="17_Title Only">
    <p:spTree>
      <p:nvGrpSpPr>
        <p:cNvPr id="1" name="Shape 1623"/>
        <p:cNvGrpSpPr/>
        <p:nvPr/>
      </p:nvGrpSpPr>
      <p:grpSpPr>
        <a:xfrm>
          <a:off x="0" y="0"/>
          <a:ext cx="0" cy="0"/>
          <a:chOff x="0" y="0"/>
          <a:chExt cx="0" cy="0"/>
        </a:xfrm>
      </p:grpSpPr>
      <p:grpSp>
        <p:nvGrpSpPr>
          <p:cNvPr id="1624" name="Google Shape;1624;p916"/>
          <p:cNvGrpSpPr/>
          <p:nvPr/>
        </p:nvGrpSpPr>
        <p:grpSpPr>
          <a:xfrm>
            <a:off x="7191204" y="1"/>
            <a:ext cx="5000223" cy="1425925"/>
            <a:chOff x="7191203" y="1"/>
            <a:chExt cx="5000223" cy="1425925"/>
          </a:xfrm>
        </p:grpSpPr>
        <p:pic>
          <p:nvPicPr>
            <p:cNvPr id="1625" name="Google Shape;1625;p9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26" name="Google Shape;1626;p916"/>
            <p:cNvGrpSpPr/>
            <p:nvPr/>
          </p:nvGrpSpPr>
          <p:grpSpPr>
            <a:xfrm>
              <a:off x="7191203" y="1"/>
              <a:ext cx="5000223" cy="1425925"/>
              <a:chOff x="7186272" y="0"/>
              <a:chExt cx="5005729" cy="1427495"/>
            </a:xfrm>
          </p:grpSpPr>
          <p:sp>
            <p:nvSpPr>
              <p:cNvPr id="1627" name="Google Shape;1627;p9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8" name="Google Shape;1628;p9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629" name="Google Shape;1629;p91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0" name="Google Shape;1630;p91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31" name="Google Shape;1631;p9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32" name="Google Shape;1632;p91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175461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17_End">
  <p:cSld name="17_End">
    <p:spTree>
      <p:nvGrpSpPr>
        <p:cNvPr id="1" name="Shape 1633"/>
        <p:cNvGrpSpPr/>
        <p:nvPr/>
      </p:nvGrpSpPr>
      <p:grpSpPr>
        <a:xfrm>
          <a:off x="0" y="0"/>
          <a:ext cx="0" cy="0"/>
          <a:chOff x="0" y="0"/>
          <a:chExt cx="0" cy="0"/>
        </a:xfrm>
      </p:grpSpPr>
      <p:grpSp>
        <p:nvGrpSpPr>
          <p:cNvPr id="1634" name="Google Shape;1634;p917"/>
          <p:cNvGrpSpPr/>
          <p:nvPr/>
        </p:nvGrpSpPr>
        <p:grpSpPr>
          <a:xfrm>
            <a:off x="0" y="0"/>
            <a:ext cx="12192000" cy="2148830"/>
            <a:chOff x="0" y="0"/>
            <a:chExt cx="12192000" cy="2148830"/>
          </a:xfrm>
        </p:grpSpPr>
        <p:sp>
          <p:nvSpPr>
            <p:cNvPr id="1635" name="Google Shape;1635;p91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6" name="Google Shape;1636;p91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37" name="Google Shape;1637;p917"/>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8" name="Google Shape;1638;p917"/>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9" name="Google Shape;1639;p917"/>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40" name="Google Shape;1640;p917"/>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1641" name="Google Shape;1641;p917"/>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6064446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1642"/>
        <p:cNvGrpSpPr/>
        <p:nvPr/>
      </p:nvGrpSpPr>
      <p:grpSpPr>
        <a:xfrm>
          <a:off x="0" y="0"/>
          <a:ext cx="0" cy="0"/>
          <a:chOff x="0" y="0"/>
          <a:chExt cx="0" cy="0"/>
        </a:xfrm>
      </p:grpSpPr>
      <p:sp>
        <p:nvSpPr>
          <p:cNvPr id="1643" name="Google Shape;1643;p91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44" name="Google Shape;1644;p91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45" name="Google Shape;1645;p91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46" name="Google Shape;1646;p918"/>
          <p:cNvGrpSpPr/>
          <p:nvPr/>
        </p:nvGrpSpPr>
        <p:grpSpPr>
          <a:xfrm>
            <a:off x="7191204" y="1"/>
            <a:ext cx="5000223" cy="1425925"/>
            <a:chOff x="7191203" y="1"/>
            <a:chExt cx="5000223" cy="1425925"/>
          </a:xfrm>
        </p:grpSpPr>
        <p:pic>
          <p:nvPicPr>
            <p:cNvPr id="1647" name="Google Shape;1647;p91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48" name="Google Shape;1648;p918"/>
            <p:cNvGrpSpPr/>
            <p:nvPr/>
          </p:nvGrpSpPr>
          <p:grpSpPr>
            <a:xfrm>
              <a:off x="7191203" y="1"/>
              <a:ext cx="5000223" cy="1425925"/>
              <a:chOff x="7186272" y="0"/>
              <a:chExt cx="5005729" cy="1427495"/>
            </a:xfrm>
          </p:grpSpPr>
          <p:sp>
            <p:nvSpPr>
              <p:cNvPr id="1649" name="Google Shape;1649;p91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0" name="Google Shape;1650;p91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2076931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42_Quotation">
  <p:cSld name="42_Quotation">
    <p:spTree>
      <p:nvGrpSpPr>
        <p:cNvPr id="1" name="Shape 1651"/>
        <p:cNvGrpSpPr/>
        <p:nvPr/>
      </p:nvGrpSpPr>
      <p:grpSpPr>
        <a:xfrm>
          <a:off x="0" y="0"/>
          <a:ext cx="0" cy="0"/>
          <a:chOff x="0" y="0"/>
          <a:chExt cx="0" cy="0"/>
        </a:xfrm>
      </p:grpSpPr>
      <p:sp>
        <p:nvSpPr>
          <p:cNvPr id="1652" name="Google Shape;1652;p919"/>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3" name="Google Shape;1653;p919"/>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4" name="Google Shape;1654;p919"/>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5" name="Google Shape;1655;p91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56" name="Google Shape;1656;p91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57" name="Google Shape;1657;p91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58" name="Google Shape;1658;p919"/>
          <p:cNvGrpSpPr/>
          <p:nvPr/>
        </p:nvGrpSpPr>
        <p:grpSpPr>
          <a:xfrm>
            <a:off x="7191204" y="1"/>
            <a:ext cx="5000223" cy="1425925"/>
            <a:chOff x="7191203" y="1"/>
            <a:chExt cx="5000223" cy="1425925"/>
          </a:xfrm>
        </p:grpSpPr>
        <p:pic>
          <p:nvPicPr>
            <p:cNvPr id="1659" name="Google Shape;1659;p91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60" name="Google Shape;1660;p919"/>
            <p:cNvGrpSpPr/>
            <p:nvPr/>
          </p:nvGrpSpPr>
          <p:grpSpPr>
            <a:xfrm>
              <a:off x="7191203" y="1"/>
              <a:ext cx="5000223" cy="1425925"/>
              <a:chOff x="7186272" y="0"/>
              <a:chExt cx="5005729" cy="1427495"/>
            </a:xfrm>
          </p:grpSpPr>
          <p:sp>
            <p:nvSpPr>
              <p:cNvPr id="1661" name="Google Shape;1661;p91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2" name="Google Shape;1662;p91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663" name="Google Shape;1663;p91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7818978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Title Slide" type="title">
  <p:cSld name="2_Title Slide">
    <p:spTree>
      <p:nvGrpSpPr>
        <p:cNvPr id="1" name="Shape 1664"/>
        <p:cNvGrpSpPr/>
        <p:nvPr/>
      </p:nvGrpSpPr>
      <p:grpSpPr>
        <a:xfrm>
          <a:off x="0" y="0"/>
          <a:ext cx="0" cy="0"/>
          <a:chOff x="0" y="0"/>
          <a:chExt cx="0" cy="0"/>
        </a:xfrm>
      </p:grpSpPr>
      <p:sp>
        <p:nvSpPr>
          <p:cNvPr id="1665" name="Google Shape;1665;p92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6" name="Google Shape;1666;p92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67" name="Google Shape;1667;p92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68" name="Google Shape;1668;p92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9" name="Google Shape;1669;p920"/>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35780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1670"/>
        <p:cNvGrpSpPr/>
        <p:nvPr/>
      </p:nvGrpSpPr>
      <p:grpSpPr>
        <a:xfrm>
          <a:off x="0" y="0"/>
          <a:ext cx="0" cy="0"/>
          <a:chOff x="0" y="0"/>
          <a:chExt cx="0" cy="0"/>
        </a:xfrm>
      </p:grpSpPr>
      <p:sp>
        <p:nvSpPr>
          <p:cNvPr id="1671" name="Google Shape;1671;p921"/>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2" name="Google Shape;1672;p921"/>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3" name="Google Shape;1673;p92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74" name="Google Shape;1674;p92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5" name="Google Shape;1675;p92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76" name="Google Shape;1676;p921"/>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677" name="Google Shape;1677;p921"/>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678" name="Google Shape;1678;p921"/>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79" name="Google Shape;1679;p921"/>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12383470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_Title Slide_Yale Blue">
  <p:cSld name="4_Title Slide_Yale Blue">
    <p:spTree>
      <p:nvGrpSpPr>
        <p:cNvPr id="1" name="Shape 1680"/>
        <p:cNvGrpSpPr/>
        <p:nvPr/>
      </p:nvGrpSpPr>
      <p:grpSpPr>
        <a:xfrm>
          <a:off x="0" y="0"/>
          <a:ext cx="0" cy="0"/>
          <a:chOff x="0" y="0"/>
          <a:chExt cx="0" cy="0"/>
        </a:xfrm>
      </p:grpSpPr>
      <p:sp>
        <p:nvSpPr>
          <p:cNvPr id="1681" name="Google Shape;1681;p922"/>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2" name="Google Shape;1682;p922"/>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3" name="Google Shape;1683;p9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84" name="Google Shape;1684;p92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5" name="Google Shape;1685;p92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86" name="Google Shape;1686;p922"/>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687" name="Google Shape;1687;p922"/>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688" name="Google Shape;1688;p922"/>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89" name="Google Shape;1689;p922"/>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28349802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1690"/>
        <p:cNvGrpSpPr/>
        <p:nvPr/>
      </p:nvGrpSpPr>
      <p:grpSpPr>
        <a:xfrm>
          <a:off x="0" y="0"/>
          <a:ext cx="0" cy="0"/>
          <a:chOff x="0" y="0"/>
          <a:chExt cx="0" cy="0"/>
        </a:xfrm>
      </p:grpSpPr>
      <p:sp>
        <p:nvSpPr>
          <p:cNvPr id="1691" name="Google Shape;1691;p923"/>
          <p:cNvSpPr txBox="1">
            <a:spLocks noGrp="1"/>
          </p:cNvSpPr>
          <p:nvPr>
            <p:ph type="title"/>
          </p:nvPr>
        </p:nvSpPr>
        <p:spPr>
          <a:xfrm>
            <a:off x="848991" y="783846"/>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2" name="Google Shape;1692;p923"/>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693" name="Google Shape;1693;p923"/>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694" name="Google Shape;1694;p923"/>
          <p:cNvSpPr txBox="1">
            <a:spLocks noGrp="1"/>
          </p:cNvSpPr>
          <p:nvPr>
            <p:ph type="body" idx="1"/>
          </p:nvPr>
        </p:nvSpPr>
        <p:spPr>
          <a:xfrm>
            <a:off x="848785"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5" name="Google Shape;1695;p9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7" cy="493592"/>
          </a:xfrm>
          <a:prstGeom prst="rect">
            <a:avLst/>
          </a:prstGeom>
          <a:noFill/>
          <a:ln>
            <a:noFill/>
          </a:ln>
        </p:spPr>
      </p:pic>
    </p:spTree>
    <p:extLst>
      <p:ext uri="{BB962C8B-B14F-4D97-AF65-F5344CB8AC3E}">
        <p14:creationId xmlns:p14="http://schemas.microsoft.com/office/powerpoint/2010/main" val="3552822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1696"/>
        <p:cNvGrpSpPr/>
        <p:nvPr/>
      </p:nvGrpSpPr>
      <p:grpSpPr>
        <a:xfrm>
          <a:off x="0" y="0"/>
          <a:ext cx="0" cy="0"/>
          <a:chOff x="0" y="0"/>
          <a:chExt cx="0" cy="0"/>
        </a:xfrm>
      </p:grpSpPr>
      <p:sp>
        <p:nvSpPr>
          <p:cNvPr id="1697" name="Google Shape;1697;p924"/>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698" name="Google Shape;1698;p9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7" cy="493592"/>
          </a:xfrm>
          <a:prstGeom prst="rect">
            <a:avLst/>
          </a:prstGeom>
          <a:noFill/>
          <a:ln>
            <a:noFill/>
          </a:ln>
        </p:spPr>
      </p:pic>
      <p:sp>
        <p:nvSpPr>
          <p:cNvPr id="1699" name="Google Shape;1699;p924"/>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00" name="Google Shape;1700;p924"/>
          <p:cNvSpPr txBox="1">
            <a:spLocks noGrp="1"/>
          </p:cNvSpPr>
          <p:nvPr>
            <p:ph type="title"/>
          </p:nvPr>
        </p:nvSpPr>
        <p:spPr>
          <a:xfrm>
            <a:off x="848990" y="806857"/>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1" name="Google Shape;1701;p924"/>
          <p:cNvSpPr txBox="1">
            <a:spLocks noGrp="1"/>
          </p:cNvSpPr>
          <p:nvPr>
            <p:ph type="body" idx="1"/>
          </p:nvPr>
        </p:nvSpPr>
        <p:spPr>
          <a:xfrm>
            <a:off x="848990" y="1637854"/>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371989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1702"/>
        <p:cNvGrpSpPr/>
        <p:nvPr/>
      </p:nvGrpSpPr>
      <p:grpSpPr>
        <a:xfrm>
          <a:off x="0" y="0"/>
          <a:ext cx="0" cy="0"/>
          <a:chOff x="0" y="0"/>
          <a:chExt cx="0" cy="0"/>
        </a:xfrm>
      </p:grpSpPr>
      <p:sp>
        <p:nvSpPr>
          <p:cNvPr id="1703" name="Google Shape;1703;p925"/>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04" name="Google Shape;1704;p925"/>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05" name="Google Shape;1705;p925"/>
          <p:cNvSpPr txBox="1">
            <a:spLocks noGrp="1"/>
          </p:cNvSpPr>
          <p:nvPr>
            <p:ph type="body" idx="1"/>
          </p:nvPr>
        </p:nvSpPr>
        <p:spPr>
          <a:xfrm>
            <a:off x="1186832" y="1294453"/>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6" name="Google Shape;1706;p925"/>
          <p:cNvSpPr txBox="1">
            <a:spLocks noGrp="1"/>
          </p:cNvSpPr>
          <p:nvPr>
            <p:ph type="body" idx="2"/>
          </p:nvPr>
        </p:nvSpPr>
        <p:spPr>
          <a:xfrm>
            <a:off x="5549395" y="1997128"/>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7" name="Google Shape;1707;p925"/>
          <p:cNvSpPr txBox="1">
            <a:spLocks noGrp="1"/>
          </p:cNvSpPr>
          <p:nvPr>
            <p:ph type="title"/>
          </p:nvPr>
        </p:nvSpPr>
        <p:spPr>
          <a:xfrm>
            <a:off x="5549395" y="1154527"/>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08" name="Google Shape;1708;p92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7" cy="493592"/>
          </a:xfrm>
          <a:prstGeom prst="rect">
            <a:avLst/>
          </a:prstGeom>
          <a:noFill/>
          <a:ln>
            <a:noFill/>
          </a:ln>
        </p:spPr>
      </p:pic>
    </p:spTree>
    <p:extLst>
      <p:ext uri="{BB962C8B-B14F-4D97-AF65-F5344CB8AC3E}">
        <p14:creationId xmlns:p14="http://schemas.microsoft.com/office/powerpoint/2010/main" val="3769392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85"/>
        <p:cNvGrpSpPr/>
        <p:nvPr/>
      </p:nvGrpSpPr>
      <p:grpSpPr>
        <a:xfrm>
          <a:off x="0" y="0"/>
          <a:ext cx="0" cy="0"/>
          <a:chOff x="0" y="0"/>
          <a:chExt cx="0" cy="0"/>
        </a:xfrm>
      </p:grpSpPr>
      <p:sp>
        <p:nvSpPr>
          <p:cNvPr id="8986" name="Google Shape;8986;g37d58d5429e_0_188"/>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87" name="Google Shape;8987;g37d58d5429e_0_188"/>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8988" name="Google Shape;8988;g37d58d5429e_0_18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89" name="Google Shape;8989;g37d58d5429e_0_18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90" name="Google Shape;8990;g37d58d5429e_0_18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5_Title Slide_Yale Blue">
  <p:cSld name="5_Title Slide_Yale Blue">
    <p:spTree>
      <p:nvGrpSpPr>
        <p:cNvPr id="1" name="Shape 1709"/>
        <p:cNvGrpSpPr/>
        <p:nvPr/>
      </p:nvGrpSpPr>
      <p:grpSpPr>
        <a:xfrm>
          <a:off x="0" y="0"/>
          <a:ext cx="0" cy="0"/>
          <a:chOff x="0" y="0"/>
          <a:chExt cx="0" cy="0"/>
        </a:xfrm>
      </p:grpSpPr>
      <p:sp>
        <p:nvSpPr>
          <p:cNvPr id="1710" name="Google Shape;1710;p926"/>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1" name="Google Shape;1711;p926"/>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2" name="Google Shape;1712;p92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13" name="Google Shape;1713;p92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4" name="Google Shape;1714;p92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15" name="Google Shape;1715;p926"/>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16" name="Google Shape;1716;p926"/>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17" name="Google Shape;1717;p926"/>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18" name="Google Shape;1718;p926"/>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238991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_Title and Bullets Layout">
  <p:cSld name="1_Title and Bullets Layout">
    <p:spTree>
      <p:nvGrpSpPr>
        <p:cNvPr id="1" name="Shape 1719"/>
        <p:cNvGrpSpPr/>
        <p:nvPr/>
      </p:nvGrpSpPr>
      <p:grpSpPr>
        <a:xfrm>
          <a:off x="0" y="0"/>
          <a:ext cx="0" cy="0"/>
          <a:chOff x="0" y="0"/>
          <a:chExt cx="0" cy="0"/>
        </a:xfrm>
      </p:grpSpPr>
      <p:sp>
        <p:nvSpPr>
          <p:cNvPr id="1720" name="Google Shape;1720;p927"/>
          <p:cNvSpPr txBox="1">
            <a:spLocks noGrp="1"/>
          </p:cNvSpPr>
          <p:nvPr>
            <p:ph type="title"/>
          </p:nvPr>
        </p:nvSpPr>
        <p:spPr>
          <a:xfrm>
            <a:off x="848991" y="783846"/>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1" name="Google Shape;1721;p927"/>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22" name="Google Shape;1722;p927"/>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23" name="Google Shape;1723;p927"/>
          <p:cNvSpPr txBox="1">
            <a:spLocks noGrp="1"/>
          </p:cNvSpPr>
          <p:nvPr>
            <p:ph type="body" idx="1"/>
          </p:nvPr>
        </p:nvSpPr>
        <p:spPr>
          <a:xfrm>
            <a:off x="848785"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24" name="Google Shape;1724;p92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6537292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Two Section | Picture and Copy Layout">
  <p:cSld name="1_Two Section | Picture and Copy Layout">
    <p:spTree>
      <p:nvGrpSpPr>
        <p:cNvPr id="1" name="Shape 1725"/>
        <p:cNvGrpSpPr/>
        <p:nvPr/>
      </p:nvGrpSpPr>
      <p:grpSpPr>
        <a:xfrm>
          <a:off x="0" y="0"/>
          <a:ext cx="0" cy="0"/>
          <a:chOff x="0" y="0"/>
          <a:chExt cx="0" cy="0"/>
        </a:xfrm>
      </p:grpSpPr>
      <p:sp>
        <p:nvSpPr>
          <p:cNvPr id="1726" name="Google Shape;1726;p928"/>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27" name="Google Shape;1727;p928"/>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28" name="Google Shape;1728;p928"/>
          <p:cNvSpPr txBox="1">
            <a:spLocks noGrp="1"/>
          </p:cNvSpPr>
          <p:nvPr>
            <p:ph type="body" idx="1"/>
          </p:nvPr>
        </p:nvSpPr>
        <p:spPr>
          <a:xfrm>
            <a:off x="1186832" y="1294453"/>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9" name="Google Shape;1729;p928"/>
          <p:cNvSpPr txBox="1">
            <a:spLocks noGrp="1"/>
          </p:cNvSpPr>
          <p:nvPr>
            <p:ph type="body" idx="2"/>
          </p:nvPr>
        </p:nvSpPr>
        <p:spPr>
          <a:xfrm>
            <a:off x="5549395" y="1997128"/>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0" name="Google Shape;1730;p928"/>
          <p:cNvSpPr txBox="1">
            <a:spLocks noGrp="1"/>
          </p:cNvSpPr>
          <p:nvPr>
            <p:ph type="title"/>
          </p:nvPr>
        </p:nvSpPr>
        <p:spPr>
          <a:xfrm>
            <a:off x="5549395" y="1154527"/>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31" name="Google Shape;1731;p92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2855053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6_Title Slide_Yale Blue">
  <p:cSld name="6_Title Slide_Yale Blue">
    <p:spTree>
      <p:nvGrpSpPr>
        <p:cNvPr id="1" name="Shape 1732"/>
        <p:cNvGrpSpPr/>
        <p:nvPr/>
      </p:nvGrpSpPr>
      <p:grpSpPr>
        <a:xfrm>
          <a:off x="0" y="0"/>
          <a:ext cx="0" cy="0"/>
          <a:chOff x="0" y="0"/>
          <a:chExt cx="0" cy="0"/>
        </a:xfrm>
      </p:grpSpPr>
      <p:sp>
        <p:nvSpPr>
          <p:cNvPr id="1733" name="Google Shape;1733;p929"/>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4" name="Google Shape;1734;p929"/>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5" name="Google Shape;1735;p92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36" name="Google Shape;1736;p92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7" name="Google Shape;1737;p92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38" name="Google Shape;1738;p929"/>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39" name="Google Shape;1739;p929"/>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40" name="Google Shape;1740;p929"/>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41" name="Google Shape;1741;p929"/>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28136410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7_Title Slide_Yale Blue">
  <p:cSld name="7_Title Slide_Yale Blue">
    <p:spTree>
      <p:nvGrpSpPr>
        <p:cNvPr id="1" name="Shape 1742"/>
        <p:cNvGrpSpPr/>
        <p:nvPr/>
      </p:nvGrpSpPr>
      <p:grpSpPr>
        <a:xfrm>
          <a:off x="0" y="0"/>
          <a:ext cx="0" cy="0"/>
          <a:chOff x="0" y="0"/>
          <a:chExt cx="0" cy="0"/>
        </a:xfrm>
      </p:grpSpPr>
      <p:sp>
        <p:nvSpPr>
          <p:cNvPr id="1743" name="Google Shape;1743;p930"/>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4" name="Google Shape;1744;p930"/>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5" name="Google Shape;1745;p9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46" name="Google Shape;1746;p93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7" name="Google Shape;1747;p930"/>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48" name="Google Shape;1748;p930"/>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49" name="Google Shape;1749;p930"/>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50" name="Google Shape;1750;p930"/>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51" name="Google Shape;1751;p930"/>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10495239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8_Title Slide_Yale Blue">
  <p:cSld name="8_Title Slide_Yale Blue">
    <p:spTree>
      <p:nvGrpSpPr>
        <p:cNvPr id="1" name="Shape 1752"/>
        <p:cNvGrpSpPr/>
        <p:nvPr/>
      </p:nvGrpSpPr>
      <p:grpSpPr>
        <a:xfrm>
          <a:off x="0" y="0"/>
          <a:ext cx="0" cy="0"/>
          <a:chOff x="0" y="0"/>
          <a:chExt cx="0" cy="0"/>
        </a:xfrm>
      </p:grpSpPr>
      <p:sp>
        <p:nvSpPr>
          <p:cNvPr id="1753" name="Google Shape;1753;p931"/>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4" name="Google Shape;1754;p931"/>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5" name="Google Shape;1755;p93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56" name="Google Shape;1756;p93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7" name="Google Shape;1757;p93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58" name="Google Shape;1758;p931"/>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59" name="Google Shape;1759;p931"/>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60" name="Google Shape;1760;p931"/>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61" name="Google Shape;1761;p931"/>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17144624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2_Title and Bullets Layout">
  <p:cSld name="2_Title and Bullets Layout">
    <p:spTree>
      <p:nvGrpSpPr>
        <p:cNvPr id="1" name="Shape 1762"/>
        <p:cNvGrpSpPr/>
        <p:nvPr/>
      </p:nvGrpSpPr>
      <p:grpSpPr>
        <a:xfrm>
          <a:off x="0" y="0"/>
          <a:ext cx="0" cy="0"/>
          <a:chOff x="0" y="0"/>
          <a:chExt cx="0" cy="0"/>
        </a:xfrm>
      </p:grpSpPr>
      <p:sp>
        <p:nvSpPr>
          <p:cNvPr id="1763" name="Google Shape;1763;p932"/>
          <p:cNvSpPr txBox="1">
            <a:spLocks noGrp="1"/>
          </p:cNvSpPr>
          <p:nvPr>
            <p:ph type="title"/>
          </p:nvPr>
        </p:nvSpPr>
        <p:spPr>
          <a:xfrm>
            <a:off x="848991" y="783846"/>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4" name="Google Shape;1764;p932"/>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65" name="Google Shape;1765;p932"/>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66" name="Google Shape;1766;p932"/>
          <p:cNvSpPr txBox="1">
            <a:spLocks noGrp="1"/>
          </p:cNvSpPr>
          <p:nvPr>
            <p:ph type="body" idx="1"/>
          </p:nvPr>
        </p:nvSpPr>
        <p:spPr>
          <a:xfrm>
            <a:off x="848785"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67" name="Google Shape;1767;p93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0779006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1768"/>
        <p:cNvGrpSpPr/>
        <p:nvPr/>
      </p:nvGrpSpPr>
      <p:grpSpPr>
        <a:xfrm>
          <a:off x="0" y="0"/>
          <a:ext cx="0" cy="0"/>
          <a:chOff x="0" y="0"/>
          <a:chExt cx="0" cy="0"/>
        </a:xfrm>
      </p:grpSpPr>
      <p:sp>
        <p:nvSpPr>
          <p:cNvPr id="1769" name="Google Shape;1769;p933"/>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770" name="Google Shape;1770;p933"/>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771" name="Google Shape;1771;p933"/>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72" name="Google Shape;1772;p933"/>
          <p:cNvSpPr txBox="1">
            <a:spLocks noGrp="1"/>
          </p:cNvSpPr>
          <p:nvPr>
            <p:ph type="title"/>
          </p:nvPr>
        </p:nvSpPr>
        <p:spPr>
          <a:xfrm>
            <a:off x="848990" y="806857"/>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3" name="Google Shape;1773;p933"/>
          <p:cNvSpPr txBox="1">
            <a:spLocks noGrp="1"/>
          </p:cNvSpPr>
          <p:nvPr>
            <p:ph type="body" idx="1"/>
          </p:nvPr>
        </p:nvSpPr>
        <p:spPr>
          <a:xfrm>
            <a:off x="848990" y="1637854"/>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25908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2_Two Section | Picture and Copy Layout">
  <p:cSld name="2_Two Section | Picture and Copy Layout">
    <p:spTree>
      <p:nvGrpSpPr>
        <p:cNvPr id="1" name="Shape 1774"/>
        <p:cNvGrpSpPr/>
        <p:nvPr/>
      </p:nvGrpSpPr>
      <p:grpSpPr>
        <a:xfrm>
          <a:off x="0" y="0"/>
          <a:ext cx="0" cy="0"/>
          <a:chOff x="0" y="0"/>
          <a:chExt cx="0" cy="0"/>
        </a:xfrm>
      </p:grpSpPr>
      <p:sp>
        <p:nvSpPr>
          <p:cNvPr id="1775" name="Google Shape;1775;p934"/>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76" name="Google Shape;1776;p934"/>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77" name="Google Shape;1777;p934"/>
          <p:cNvSpPr txBox="1">
            <a:spLocks noGrp="1"/>
          </p:cNvSpPr>
          <p:nvPr>
            <p:ph type="body" idx="1"/>
          </p:nvPr>
        </p:nvSpPr>
        <p:spPr>
          <a:xfrm>
            <a:off x="1186832" y="1294453"/>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8" name="Google Shape;1778;p934"/>
          <p:cNvSpPr txBox="1">
            <a:spLocks noGrp="1"/>
          </p:cNvSpPr>
          <p:nvPr>
            <p:ph type="body" idx="2"/>
          </p:nvPr>
        </p:nvSpPr>
        <p:spPr>
          <a:xfrm>
            <a:off x="5549395" y="1997128"/>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9" name="Google Shape;1779;p934"/>
          <p:cNvSpPr txBox="1">
            <a:spLocks noGrp="1"/>
          </p:cNvSpPr>
          <p:nvPr>
            <p:ph type="title"/>
          </p:nvPr>
        </p:nvSpPr>
        <p:spPr>
          <a:xfrm>
            <a:off x="5549395" y="1154527"/>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80" name="Google Shape;1780;p934"/>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0902923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9_Title Slide_Yale Blue">
  <p:cSld name="9_Title Slide_Yale Blue">
    <p:spTree>
      <p:nvGrpSpPr>
        <p:cNvPr id="1" name="Shape 1781"/>
        <p:cNvGrpSpPr/>
        <p:nvPr/>
      </p:nvGrpSpPr>
      <p:grpSpPr>
        <a:xfrm>
          <a:off x="0" y="0"/>
          <a:ext cx="0" cy="0"/>
          <a:chOff x="0" y="0"/>
          <a:chExt cx="0" cy="0"/>
        </a:xfrm>
      </p:grpSpPr>
      <p:sp>
        <p:nvSpPr>
          <p:cNvPr id="1782" name="Google Shape;1782;p935"/>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3" name="Google Shape;1783;p935"/>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4" name="Google Shape;1784;p93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85" name="Google Shape;1785;p93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6" name="Google Shape;1786;p93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87" name="Google Shape;1787;p935"/>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88" name="Google Shape;1788;p935"/>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89" name="Google Shape;1789;p935"/>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90" name="Google Shape;1790;p935"/>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2233044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107"/>
        <p:cNvGrpSpPr/>
        <p:nvPr/>
      </p:nvGrpSpPr>
      <p:grpSpPr>
        <a:xfrm>
          <a:off x="0" y="0"/>
          <a:ext cx="0" cy="0"/>
          <a:chOff x="0" y="0"/>
          <a:chExt cx="0" cy="0"/>
        </a:xfrm>
      </p:grpSpPr>
      <p:grpSp>
        <p:nvGrpSpPr>
          <p:cNvPr id="108" name="Google Shape;108;p773"/>
          <p:cNvGrpSpPr/>
          <p:nvPr/>
        </p:nvGrpSpPr>
        <p:grpSpPr>
          <a:xfrm>
            <a:off x="0" y="5020348"/>
            <a:ext cx="12192000" cy="1837653"/>
            <a:chOff x="0" y="5020347"/>
            <a:chExt cx="12192000" cy="1837653"/>
          </a:xfrm>
        </p:grpSpPr>
        <p:sp>
          <p:nvSpPr>
            <p:cNvPr id="109" name="Google Shape;109;p77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77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77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 name="Google Shape;112;p77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13" name="Google Shape;113;p773"/>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73"/>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1344403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3_Title and Bullets Layout">
  <p:cSld name="3_Title and Bullets Layout">
    <p:spTree>
      <p:nvGrpSpPr>
        <p:cNvPr id="1" name="Shape 1791"/>
        <p:cNvGrpSpPr/>
        <p:nvPr/>
      </p:nvGrpSpPr>
      <p:grpSpPr>
        <a:xfrm>
          <a:off x="0" y="0"/>
          <a:ext cx="0" cy="0"/>
          <a:chOff x="0" y="0"/>
          <a:chExt cx="0" cy="0"/>
        </a:xfrm>
      </p:grpSpPr>
      <p:sp>
        <p:nvSpPr>
          <p:cNvPr id="1792" name="Google Shape;1792;p936"/>
          <p:cNvSpPr txBox="1">
            <a:spLocks noGrp="1"/>
          </p:cNvSpPr>
          <p:nvPr>
            <p:ph type="title"/>
          </p:nvPr>
        </p:nvSpPr>
        <p:spPr>
          <a:xfrm>
            <a:off x="848991" y="783846"/>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3" name="Google Shape;1793;p936"/>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94" name="Google Shape;1794;p936"/>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95" name="Google Shape;1795;p936"/>
          <p:cNvSpPr txBox="1">
            <a:spLocks noGrp="1"/>
          </p:cNvSpPr>
          <p:nvPr>
            <p:ph type="body" idx="1"/>
          </p:nvPr>
        </p:nvSpPr>
        <p:spPr>
          <a:xfrm>
            <a:off x="848785"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96" name="Google Shape;1796;p93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41251324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22_Title and Content">
  <p:cSld name="22_Title and Content">
    <p:spTree>
      <p:nvGrpSpPr>
        <p:cNvPr id="1" name="Shape 1797"/>
        <p:cNvGrpSpPr/>
        <p:nvPr/>
      </p:nvGrpSpPr>
      <p:grpSpPr>
        <a:xfrm>
          <a:off x="0" y="0"/>
          <a:ext cx="0" cy="0"/>
          <a:chOff x="0" y="0"/>
          <a:chExt cx="0" cy="0"/>
        </a:xfrm>
      </p:grpSpPr>
      <p:sp>
        <p:nvSpPr>
          <p:cNvPr id="1798" name="Google Shape;1798;p937"/>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799" name="Google Shape;1799;p937"/>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800" name="Google Shape;1800;p937"/>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01" name="Google Shape;1801;p937"/>
          <p:cNvSpPr txBox="1">
            <a:spLocks noGrp="1"/>
          </p:cNvSpPr>
          <p:nvPr>
            <p:ph type="title"/>
          </p:nvPr>
        </p:nvSpPr>
        <p:spPr>
          <a:xfrm>
            <a:off x="848990" y="806857"/>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2" name="Google Shape;1802;p937"/>
          <p:cNvSpPr txBox="1">
            <a:spLocks noGrp="1"/>
          </p:cNvSpPr>
          <p:nvPr>
            <p:ph type="body" idx="1"/>
          </p:nvPr>
        </p:nvSpPr>
        <p:spPr>
          <a:xfrm>
            <a:off x="848990" y="1637854"/>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040369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3_Two Section | Picture and Copy Layout">
  <p:cSld name="3_Two Section | Picture and Copy Layout">
    <p:spTree>
      <p:nvGrpSpPr>
        <p:cNvPr id="1" name="Shape 1803"/>
        <p:cNvGrpSpPr/>
        <p:nvPr/>
      </p:nvGrpSpPr>
      <p:grpSpPr>
        <a:xfrm>
          <a:off x="0" y="0"/>
          <a:ext cx="0" cy="0"/>
          <a:chOff x="0" y="0"/>
          <a:chExt cx="0" cy="0"/>
        </a:xfrm>
      </p:grpSpPr>
      <p:sp>
        <p:nvSpPr>
          <p:cNvPr id="1804" name="Google Shape;1804;p938"/>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05" name="Google Shape;1805;p938"/>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06" name="Google Shape;1806;p938"/>
          <p:cNvSpPr txBox="1">
            <a:spLocks noGrp="1"/>
          </p:cNvSpPr>
          <p:nvPr>
            <p:ph type="body" idx="1"/>
          </p:nvPr>
        </p:nvSpPr>
        <p:spPr>
          <a:xfrm>
            <a:off x="1186832" y="1294453"/>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7" name="Google Shape;1807;p938"/>
          <p:cNvSpPr txBox="1">
            <a:spLocks noGrp="1"/>
          </p:cNvSpPr>
          <p:nvPr>
            <p:ph type="body" idx="2"/>
          </p:nvPr>
        </p:nvSpPr>
        <p:spPr>
          <a:xfrm>
            <a:off x="5549395" y="1997128"/>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8" name="Google Shape;1808;p938"/>
          <p:cNvSpPr txBox="1">
            <a:spLocks noGrp="1"/>
          </p:cNvSpPr>
          <p:nvPr>
            <p:ph type="title"/>
          </p:nvPr>
        </p:nvSpPr>
        <p:spPr>
          <a:xfrm>
            <a:off x="5549395" y="1154527"/>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09" name="Google Shape;1809;p93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6128748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1_Title Slide_Yale Blue">
  <p:cSld name="11_Title Slide_Yale Blue">
    <p:spTree>
      <p:nvGrpSpPr>
        <p:cNvPr id="1" name="Shape 1810"/>
        <p:cNvGrpSpPr/>
        <p:nvPr/>
      </p:nvGrpSpPr>
      <p:grpSpPr>
        <a:xfrm>
          <a:off x="0" y="0"/>
          <a:ext cx="0" cy="0"/>
          <a:chOff x="0" y="0"/>
          <a:chExt cx="0" cy="0"/>
        </a:xfrm>
      </p:grpSpPr>
      <p:sp>
        <p:nvSpPr>
          <p:cNvPr id="1811" name="Google Shape;1811;p939"/>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2" name="Google Shape;1812;p939"/>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3" name="Google Shape;1813;p93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14" name="Google Shape;1814;p93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5" name="Google Shape;1815;p93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16" name="Google Shape;1816;p939"/>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817" name="Google Shape;1817;p939"/>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818" name="Google Shape;1818;p939"/>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19" name="Google Shape;1819;p939"/>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13141871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4_Title and Bullets Layout">
  <p:cSld name="4_Title and Bullets Layout">
    <p:spTree>
      <p:nvGrpSpPr>
        <p:cNvPr id="1" name="Shape 1820"/>
        <p:cNvGrpSpPr/>
        <p:nvPr/>
      </p:nvGrpSpPr>
      <p:grpSpPr>
        <a:xfrm>
          <a:off x="0" y="0"/>
          <a:ext cx="0" cy="0"/>
          <a:chOff x="0" y="0"/>
          <a:chExt cx="0" cy="0"/>
        </a:xfrm>
      </p:grpSpPr>
      <p:sp>
        <p:nvSpPr>
          <p:cNvPr id="1821" name="Google Shape;1821;p940"/>
          <p:cNvSpPr txBox="1">
            <a:spLocks noGrp="1"/>
          </p:cNvSpPr>
          <p:nvPr>
            <p:ph type="title"/>
          </p:nvPr>
        </p:nvSpPr>
        <p:spPr>
          <a:xfrm>
            <a:off x="848991" y="783846"/>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2" name="Google Shape;1822;p940"/>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23" name="Google Shape;1823;p940"/>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24" name="Google Shape;1824;p940"/>
          <p:cNvSpPr txBox="1">
            <a:spLocks noGrp="1"/>
          </p:cNvSpPr>
          <p:nvPr>
            <p:ph type="body" idx="1"/>
          </p:nvPr>
        </p:nvSpPr>
        <p:spPr>
          <a:xfrm>
            <a:off x="848785"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25" name="Google Shape;1825;p94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9793057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23_Title and Content">
  <p:cSld name="23_Title and Content">
    <p:spTree>
      <p:nvGrpSpPr>
        <p:cNvPr id="1" name="Shape 1826"/>
        <p:cNvGrpSpPr/>
        <p:nvPr/>
      </p:nvGrpSpPr>
      <p:grpSpPr>
        <a:xfrm>
          <a:off x="0" y="0"/>
          <a:ext cx="0" cy="0"/>
          <a:chOff x="0" y="0"/>
          <a:chExt cx="0" cy="0"/>
        </a:xfrm>
      </p:grpSpPr>
      <p:sp>
        <p:nvSpPr>
          <p:cNvPr id="1827" name="Google Shape;1827;p941"/>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828" name="Google Shape;1828;p941"/>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829" name="Google Shape;1829;p941"/>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30" name="Google Shape;1830;p941"/>
          <p:cNvSpPr txBox="1">
            <a:spLocks noGrp="1"/>
          </p:cNvSpPr>
          <p:nvPr>
            <p:ph type="title"/>
          </p:nvPr>
        </p:nvSpPr>
        <p:spPr>
          <a:xfrm>
            <a:off x="848990" y="806857"/>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1" name="Google Shape;1831;p941"/>
          <p:cNvSpPr txBox="1">
            <a:spLocks noGrp="1"/>
          </p:cNvSpPr>
          <p:nvPr>
            <p:ph type="body" idx="1"/>
          </p:nvPr>
        </p:nvSpPr>
        <p:spPr>
          <a:xfrm>
            <a:off x="848990" y="1637854"/>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911656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4_Two Section | Picture and Copy Layout">
  <p:cSld name="4_Two Section | Picture and Copy Layout">
    <p:spTree>
      <p:nvGrpSpPr>
        <p:cNvPr id="1" name="Shape 1832"/>
        <p:cNvGrpSpPr/>
        <p:nvPr/>
      </p:nvGrpSpPr>
      <p:grpSpPr>
        <a:xfrm>
          <a:off x="0" y="0"/>
          <a:ext cx="0" cy="0"/>
          <a:chOff x="0" y="0"/>
          <a:chExt cx="0" cy="0"/>
        </a:xfrm>
      </p:grpSpPr>
      <p:sp>
        <p:nvSpPr>
          <p:cNvPr id="1833" name="Google Shape;1833;p942"/>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34" name="Google Shape;1834;p942"/>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35" name="Google Shape;1835;p942"/>
          <p:cNvSpPr txBox="1">
            <a:spLocks noGrp="1"/>
          </p:cNvSpPr>
          <p:nvPr>
            <p:ph type="body" idx="1"/>
          </p:nvPr>
        </p:nvSpPr>
        <p:spPr>
          <a:xfrm>
            <a:off x="1186832" y="1294453"/>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6" name="Google Shape;1836;p942"/>
          <p:cNvSpPr txBox="1">
            <a:spLocks noGrp="1"/>
          </p:cNvSpPr>
          <p:nvPr>
            <p:ph type="body" idx="2"/>
          </p:nvPr>
        </p:nvSpPr>
        <p:spPr>
          <a:xfrm>
            <a:off x="5549395" y="1997128"/>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7" name="Google Shape;1837;p942"/>
          <p:cNvSpPr txBox="1">
            <a:spLocks noGrp="1"/>
          </p:cNvSpPr>
          <p:nvPr>
            <p:ph type="title"/>
          </p:nvPr>
        </p:nvSpPr>
        <p:spPr>
          <a:xfrm>
            <a:off x="5549395" y="1154527"/>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38" name="Google Shape;1838;p94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9052605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12_Title Slide_Yale Blue">
  <p:cSld name="12_Title Slide_Yale Blue">
    <p:spTree>
      <p:nvGrpSpPr>
        <p:cNvPr id="1" name="Shape 1839"/>
        <p:cNvGrpSpPr/>
        <p:nvPr/>
      </p:nvGrpSpPr>
      <p:grpSpPr>
        <a:xfrm>
          <a:off x="0" y="0"/>
          <a:ext cx="0" cy="0"/>
          <a:chOff x="0" y="0"/>
          <a:chExt cx="0" cy="0"/>
        </a:xfrm>
      </p:grpSpPr>
      <p:sp>
        <p:nvSpPr>
          <p:cNvPr id="1840" name="Google Shape;1840;p943"/>
          <p:cNvSpPr txBox="1">
            <a:spLocks noGrp="1"/>
          </p:cNvSpPr>
          <p:nvPr>
            <p:ph type="body" idx="1"/>
          </p:nvPr>
        </p:nvSpPr>
        <p:spPr>
          <a:xfrm>
            <a:off x="2826556" y="5400857"/>
            <a:ext cx="8178600" cy="3798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1" name="Google Shape;1841;p943"/>
          <p:cNvSpPr txBox="1">
            <a:spLocks noGrp="1"/>
          </p:cNvSpPr>
          <p:nvPr>
            <p:ph type="ctrTitle"/>
          </p:nvPr>
        </p:nvSpPr>
        <p:spPr>
          <a:xfrm>
            <a:off x="2826556" y="1807152"/>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4"/>
              <a:buFont typeface="Verdana"/>
              <a:buNone/>
              <a:defRPr sz="5334"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2" name="Google Shape;1842;p94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43" name="Google Shape;1843;p94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4" name="Google Shape;1844;p94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45" name="Google Shape;1845;p943"/>
          <p:cNvSpPr/>
          <p:nvPr/>
        </p:nvSpPr>
        <p:spPr>
          <a:xfrm rot="10800000">
            <a:off x="5756" y="1999991"/>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846" name="Google Shape;1846;p943"/>
          <p:cNvSpPr/>
          <p:nvPr/>
        </p:nvSpPr>
        <p:spPr>
          <a:xfrm>
            <a:off x="0" y="6115052"/>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847" name="Google Shape;1847;p943"/>
          <p:cNvSpPr txBox="1">
            <a:spLocks noGrp="1"/>
          </p:cNvSpPr>
          <p:nvPr>
            <p:ph type="body" idx="2"/>
          </p:nvPr>
        </p:nvSpPr>
        <p:spPr>
          <a:xfrm>
            <a:off x="2826556" y="3447400"/>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48" name="Google Shape;1848;p943"/>
          <p:cNvPicPr preferRelativeResize="0"/>
          <p:nvPr/>
        </p:nvPicPr>
        <p:blipFill rotWithShape="1">
          <a:blip r:embed="rId2">
            <a:alphaModFix/>
          </a:blip>
          <a:srcRect/>
          <a:stretch/>
        </p:blipFill>
        <p:spPr>
          <a:xfrm>
            <a:off x="2829835" y="4178330"/>
            <a:ext cx="4395959" cy="1140163"/>
          </a:xfrm>
          <a:prstGeom prst="rect">
            <a:avLst/>
          </a:prstGeom>
          <a:noFill/>
          <a:ln>
            <a:noFill/>
          </a:ln>
        </p:spPr>
      </p:pic>
    </p:spTree>
    <p:extLst>
      <p:ext uri="{BB962C8B-B14F-4D97-AF65-F5344CB8AC3E}">
        <p14:creationId xmlns:p14="http://schemas.microsoft.com/office/powerpoint/2010/main" val="14852484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5_Title and Bullets Layout">
  <p:cSld name="5_Title and Bullets Layout">
    <p:spTree>
      <p:nvGrpSpPr>
        <p:cNvPr id="1" name="Shape 1849"/>
        <p:cNvGrpSpPr/>
        <p:nvPr/>
      </p:nvGrpSpPr>
      <p:grpSpPr>
        <a:xfrm>
          <a:off x="0" y="0"/>
          <a:ext cx="0" cy="0"/>
          <a:chOff x="0" y="0"/>
          <a:chExt cx="0" cy="0"/>
        </a:xfrm>
      </p:grpSpPr>
      <p:sp>
        <p:nvSpPr>
          <p:cNvPr id="1850" name="Google Shape;1850;p944"/>
          <p:cNvSpPr txBox="1">
            <a:spLocks noGrp="1"/>
          </p:cNvSpPr>
          <p:nvPr>
            <p:ph type="title"/>
          </p:nvPr>
        </p:nvSpPr>
        <p:spPr>
          <a:xfrm>
            <a:off x="848991" y="783846"/>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1" name="Google Shape;1851;p944"/>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52" name="Google Shape;1852;p944"/>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53" name="Google Shape;1853;p944"/>
          <p:cNvSpPr txBox="1">
            <a:spLocks noGrp="1"/>
          </p:cNvSpPr>
          <p:nvPr>
            <p:ph type="body" idx="1"/>
          </p:nvPr>
        </p:nvSpPr>
        <p:spPr>
          <a:xfrm>
            <a:off x="848785"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54" name="Google Shape;1854;p944"/>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8244514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24_Title and Content">
  <p:cSld name="24_Title and Content">
    <p:spTree>
      <p:nvGrpSpPr>
        <p:cNvPr id="1" name="Shape 1855"/>
        <p:cNvGrpSpPr/>
        <p:nvPr/>
      </p:nvGrpSpPr>
      <p:grpSpPr>
        <a:xfrm>
          <a:off x="0" y="0"/>
          <a:ext cx="0" cy="0"/>
          <a:chOff x="0" y="0"/>
          <a:chExt cx="0" cy="0"/>
        </a:xfrm>
      </p:grpSpPr>
      <p:sp>
        <p:nvSpPr>
          <p:cNvPr id="1856" name="Google Shape;1856;p945"/>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857" name="Google Shape;1857;p945"/>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858" name="Google Shape;1858;p945"/>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59" name="Google Shape;1859;p945"/>
          <p:cNvSpPr txBox="1">
            <a:spLocks noGrp="1"/>
          </p:cNvSpPr>
          <p:nvPr>
            <p:ph type="title"/>
          </p:nvPr>
        </p:nvSpPr>
        <p:spPr>
          <a:xfrm>
            <a:off x="848990" y="806857"/>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0" name="Google Shape;1860;p945"/>
          <p:cNvSpPr txBox="1">
            <a:spLocks noGrp="1"/>
          </p:cNvSpPr>
          <p:nvPr>
            <p:ph type="body" idx="1"/>
          </p:nvPr>
        </p:nvSpPr>
        <p:spPr>
          <a:xfrm>
            <a:off x="848990" y="1637854"/>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69332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15"/>
        <p:cNvGrpSpPr/>
        <p:nvPr/>
      </p:nvGrpSpPr>
      <p:grpSpPr>
        <a:xfrm>
          <a:off x="0" y="0"/>
          <a:ext cx="0" cy="0"/>
          <a:chOff x="0" y="0"/>
          <a:chExt cx="0" cy="0"/>
        </a:xfrm>
      </p:grpSpPr>
      <p:sp>
        <p:nvSpPr>
          <p:cNvPr id="116" name="Google Shape;116;p774"/>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774"/>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74"/>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9" name="Google Shape;119;p774"/>
          <p:cNvSpPr>
            <a:spLocks noGrp="1"/>
          </p:cNvSpPr>
          <p:nvPr>
            <p:ph type="pic" idx="2"/>
          </p:nvPr>
        </p:nvSpPr>
        <p:spPr>
          <a:xfrm>
            <a:off x="7118684" y="233915"/>
            <a:ext cx="5073300" cy="5943600"/>
          </a:xfrm>
          <a:prstGeom prst="rect">
            <a:avLst/>
          </a:prstGeom>
          <a:noFill/>
          <a:ln>
            <a:noFill/>
          </a:ln>
        </p:spPr>
      </p:sp>
      <p:grpSp>
        <p:nvGrpSpPr>
          <p:cNvPr id="120" name="Google Shape;120;p774"/>
          <p:cNvGrpSpPr/>
          <p:nvPr/>
        </p:nvGrpSpPr>
        <p:grpSpPr>
          <a:xfrm>
            <a:off x="0" y="5020349"/>
            <a:ext cx="12192000" cy="1837653"/>
            <a:chOff x="0" y="5020348"/>
            <a:chExt cx="12192000" cy="1837653"/>
          </a:xfrm>
        </p:grpSpPr>
        <p:sp>
          <p:nvSpPr>
            <p:cNvPr id="121" name="Google Shape;121;p77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77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3" name="Google Shape;123;p77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9136474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5_Two Section | Picture and Copy Layout">
  <p:cSld name="5_Two Section | Picture and Copy Layout">
    <p:spTree>
      <p:nvGrpSpPr>
        <p:cNvPr id="1" name="Shape 1861"/>
        <p:cNvGrpSpPr/>
        <p:nvPr/>
      </p:nvGrpSpPr>
      <p:grpSpPr>
        <a:xfrm>
          <a:off x="0" y="0"/>
          <a:ext cx="0" cy="0"/>
          <a:chOff x="0" y="0"/>
          <a:chExt cx="0" cy="0"/>
        </a:xfrm>
      </p:grpSpPr>
      <p:sp>
        <p:nvSpPr>
          <p:cNvPr id="1862" name="Google Shape;1862;p946"/>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63" name="Google Shape;1863;p946"/>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64" name="Google Shape;1864;p946"/>
          <p:cNvSpPr txBox="1">
            <a:spLocks noGrp="1"/>
          </p:cNvSpPr>
          <p:nvPr>
            <p:ph type="body" idx="1"/>
          </p:nvPr>
        </p:nvSpPr>
        <p:spPr>
          <a:xfrm>
            <a:off x="1186832" y="1294453"/>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5" name="Google Shape;1865;p946"/>
          <p:cNvSpPr txBox="1">
            <a:spLocks noGrp="1"/>
          </p:cNvSpPr>
          <p:nvPr>
            <p:ph type="body" idx="2"/>
          </p:nvPr>
        </p:nvSpPr>
        <p:spPr>
          <a:xfrm>
            <a:off x="5549395" y="1997128"/>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6" name="Google Shape;1866;p946"/>
          <p:cNvSpPr txBox="1">
            <a:spLocks noGrp="1"/>
          </p:cNvSpPr>
          <p:nvPr>
            <p:ph type="title"/>
          </p:nvPr>
        </p:nvSpPr>
        <p:spPr>
          <a:xfrm>
            <a:off x="5549395" y="1154527"/>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67" name="Google Shape;1867;p94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4097445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7_Title and Bullets Layout">
  <p:cSld name="7_Title and Bullets Layout">
    <p:spTree>
      <p:nvGrpSpPr>
        <p:cNvPr id="1" name="Shape 1868"/>
        <p:cNvGrpSpPr/>
        <p:nvPr/>
      </p:nvGrpSpPr>
      <p:grpSpPr>
        <a:xfrm>
          <a:off x="0" y="0"/>
          <a:ext cx="0" cy="0"/>
          <a:chOff x="0" y="0"/>
          <a:chExt cx="0" cy="0"/>
        </a:xfrm>
      </p:grpSpPr>
      <p:sp>
        <p:nvSpPr>
          <p:cNvPr id="1869" name="Google Shape;1869;p947"/>
          <p:cNvSpPr txBox="1">
            <a:spLocks noGrp="1"/>
          </p:cNvSpPr>
          <p:nvPr>
            <p:ph type="title"/>
          </p:nvPr>
        </p:nvSpPr>
        <p:spPr>
          <a:xfrm>
            <a:off x="848991" y="783846"/>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0" name="Google Shape;1870;p947"/>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71" name="Google Shape;1871;p947"/>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72" name="Google Shape;1872;p947"/>
          <p:cNvSpPr txBox="1">
            <a:spLocks noGrp="1"/>
          </p:cNvSpPr>
          <p:nvPr>
            <p:ph type="body" idx="1"/>
          </p:nvPr>
        </p:nvSpPr>
        <p:spPr>
          <a:xfrm>
            <a:off x="848785"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73" name="Google Shape;1873;p94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8728255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7_Two Section | Picture and Copy Layout">
  <p:cSld name="7_Two Section | Picture and Copy Layout">
    <p:spTree>
      <p:nvGrpSpPr>
        <p:cNvPr id="1" name="Shape 1874"/>
        <p:cNvGrpSpPr/>
        <p:nvPr/>
      </p:nvGrpSpPr>
      <p:grpSpPr>
        <a:xfrm>
          <a:off x="0" y="0"/>
          <a:ext cx="0" cy="0"/>
          <a:chOff x="0" y="0"/>
          <a:chExt cx="0" cy="0"/>
        </a:xfrm>
      </p:grpSpPr>
      <p:sp>
        <p:nvSpPr>
          <p:cNvPr id="1875" name="Google Shape;1875;p948"/>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76" name="Google Shape;1876;p948"/>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77" name="Google Shape;1877;p948"/>
          <p:cNvSpPr txBox="1">
            <a:spLocks noGrp="1"/>
          </p:cNvSpPr>
          <p:nvPr>
            <p:ph type="body" idx="1"/>
          </p:nvPr>
        </p:nvSpPr>
        <p:spPr>
          <a:xfrm>
            <a:off x="1186832" y="1294453"/>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8" name="Google Shape;1878;p948"/>
          <p:cNvSpPr txBox="1">
            <a:spLocks noGrp="1"/>
          </p:cNvSpPr>
          <p:nvPr>
            <p:ph type="body" idx="2"/>
          </p:nvPr>
        </p:nvSpPr>
        <p:spPr>
          <a:xfrm>
            <a:off x="5549395" y="1997128"/>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9" name="Google Shape;1879;p948"/>
          <p:cNvSpPr txBox="1">
            <a:spLocks noGrp="1"/>
          </p:cNvSpPr>
          <p:nvPr>
            <p:ph type="title"/>
          </p:nvPr>
        </p:nvSpPr>
        <p:spPr>
          <a:xfrm>
            <a:off x="5549395" y="1154527"/>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80" name="Google Shape;1880;p94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2908369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26_Title and Content">
  <p:cSld name="26_Title and Content">
    <p:spTree>
      <p:nvGrpSpPr>
        <p:cNvPr id="1" name="Shape 1881"/>
        <p:cNvGrpSpPr/>
        <p:nvPr/>
      </p:nvGrpSpPr>
      <p:grpSpPr>
        <a:xfrm>
          <a:off x="0" y="0"/>
          <a:ext cx="0" cy="0"/>
          <a:chOff x="0" y="0"/>
          <a:chExt cx="0" cy="0"/>
        </a:xfrm>
      </p:grpSpPr>
      <p:sp>
        <p:nvSpPr>
          <p:cNvPr id="1882" name="Google Shape;1882;p949"/>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883" name="Google Shape;1883;p949"/>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884" name="Google Shape;1884;p949"/>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85" name="Google Shape;1885;p949"/>
          <p:cNvSpPr txBox="1">
            <a:spLocks noGrp="1"/>
          </p:cNvSpPr>
          <p:nvPr>
            <p:ph type="title"/>
          </p:nvPr>
        </p:nvSpPr>
        <p:spPr>
          <a:xfrm>
            <a:off x="848990" y="806857"/>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6" name="Google Shape;1886;p949"/>
          <p:cNvSpPr txBox="1">
            <a:spLocks noGrp="1"/>
          </p:cNvSpPr>
          <p:nvPr>
            <p:ph type="body" idx="1"/>
          </p:nvPr>
        </p:nvSpPr>
        <p:spPr>
          <a:xfrm>
            <a:off x="848990" y="1637854"/>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385190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18_Cover">
  <p:cSld name="18_Cover">
    <p:spTree>
      <p:nvGrpSpPr>
        <p:cNvPr id="1" name="Shape 1887"/>
        <p:cNvGrpSpPr/>
        <p:nvPr/>
      </p:nvGrpSpPr>
      <p:grpSpPr>
        <a:xfrm>
          <a:off x="0" y="0"/>
          <a:ext cx="0" cy="0"/>
          <a:chOff x="0" y="0"/>
          <a:chExt cx="0" cy="0"/>
        </a:xfrm>
      </p:grpSpPr>
      <p:sp>
        <p:nvSpPr>
          <p:cNvPr id="1888" name="Google Shape;1888;p950"/>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9" name="Google Shape;1889;p950"/>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0" name="Google Shape;1890;p950"/>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91" name="Google Shape;1891;p950"/>
          <p:cNvSpPr>
            <a:spLocks noGrp="1"/>
          </p:cNvSpPr>
          <p:nvPr>
            <p:ph type="pic" idx="2"/>
          </p:nvPr>
        </p:nvSpPr>
        <p:spPr>
          <a:xfrm>
            <a:off x="7118684" y="233915"/>
            <a:ext cx="5073300" cy="5943600"/>
          </a:xfrm>
          <a:prstGeom prst="rect">
            <a:avLst/>
          </a:prstGeom>
          <a:noFill/>
          <a:ln>
            <a:noFill/>
          </a:ln>
        </p:spPr>
      </p:sp>
      <p:grpSp>
        <p:nvGrpSpPr>
          <p:cNvPr id="1892" name="Google Shape;1892;p950"/>
          <p:cNvGrpSpPr/>
          <p:nvPr/>
        </p:nvGrpSpPr>
        <p:grpSpPr>
          <a:xfrm>
            <a:off x="0" y="5020349"/>
            <a:ext cx="12192000" cy="1837653"/>
            <a:chOff x="0" y="5020348"/>
            <a:chExt cx="12192000" cy="1837653"/>
          </a:xfrm>
        </p:grpSpPr>
        <p:sp>
          <p:nvSpPr>
            <p:cNvPr id="1893" name="Google Shape;1893;p95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4" name="Google Shape;1894;p95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5" name="Google Shape;1895;p95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5672359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8_Divider">
  <p:cSld name="18_Divider">
    <p:bg>
      <p:bgPr>
        <a:solidFill>
          <a:schemeClr val="lt2"/>
        </a:solidFill>
        <a:effectLst/>
      </p:bgPr>
    </p:bg>
    <p:spTree>
      <p:nvGrpSpPr>
        <p:cNvPr id="1" name="Shape 1896"/>
        <p:cNvGrpSpPr/>
        <p:nvPr/>
      </p:nvGrpSpPr>
      <p:grpSpPr>
        <a:xfrm>
          <a:off x="0" y="0"/>
          <a:ext cx="0" cy="0"/>
          <a:chOff x="0" y="0"/>
          <a:chExt cx="0" cy="0"/>
        </a:xfrm>
      </p:grpSpPr>
      <p:grpSp>
        <p:nvGrpSpPr>
          <p:cNvPr id="1897" name="Google Shape;1897;p951"/>
          <p:cNvGrpSpPr/>
          <p:nvPr/>
        </p:nvGrpSpPr>
        <p:grpSpPr>
          <a:xfrm>
            <a:off x="0" y="5020348"/>
            <a:ext cx="12192000" cy="1837653"/>
            <a:chOff x="0" y="5020347"/>
            <a:chExt cx="12192000" cy="1837653"/>
          </a:xfrm>
        </p:grpSpPr>
        <p:sp>
          <p:nvSpPr>
            <p:cNvPr id="1898" name="Google Shape;1898;p95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9" name="Google Shape;1899;p95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0" name="Google Shape;1900;p95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01" name="Google Shape;1901;p95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902" name="Google Shape;1902;p951"/>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3" name="Google Shape;1903;p951"/>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753247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18_Photo Slide">
  <p:cSld name="18_Photo Slide">
    <p:spTree>
      <p:nvGrpSpPr>
        <p:cNvPr id="1" name="Shape 1904"/>
        <p:cNvGrpSpPr/>
        <p:nvPr/>
      </p:nvGrpSpPr>
      <p:grpSpPr>
        <a:xfrm>
          <a:off x="0" y="0"/>
          <a:ext cx="0" cy="0"/>
          <a:chOff x="0" y="0"/>
          <a:chExt cx="0" cy="0"/>
        </a:xfrm>
      </p:grpSpPr>
      <p:sp>
        <p:nvSpPr>
          <p:cNvPr id="1905" name="Google Shape;1905;p952"/>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06" name="Google Shape;1906;p952"/>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1907" name="Google Shape;1907;p952"/>
          <p:cNvGrpSpPr/>
          <p:nvPr/>
        </p:nvGrpSpPr>
        <p:grpSpPr>
          <a:xfrm>
            <a:off x="0" y="5379427"/>
            <a:ext cx="2807368" cy="753891"/>
            <a:chOff x="0" y="5379426"/>
            <a:chExt cx="2807368" cy="753891"/>
          </a:xfrm>
        </p:grpSpPr>
        <p:sp>
          <p:nvSpPr>
            <p:cNvPr id="1908" name="Google Shape;1908;p952"/>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9" name="Google Shape;1909;p952"/>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0" name="Google Shape;1910;p952"/>
          <p:cNvSpPr>
            <a:spLocks noGrp="1"/>
          </p:cNvSpPr>
          <p:nvPr>
            <p:ph type="pic" idx="2"/>
          </p:nvPr>
        </p:nvSpPr>
        <p:spPr>
          <a:xfrm>
            <a:off x="2807368" y="457202"/>
            <a:ext cx="8915400" cy="5943600"/>
          </a:xfrm>
          <a:prstGeom prst="rect">
            <a:avLst/>
          </a:prstGeom>
          <a:noFill/>
          <a:ln>
            <a:noFill/>
          </a:ln>
        </p:spPr>
      </p:sp>
      <p:pic>
        <p:nvPicPr>
          <p:cNvPr id="1911" name="Google Shape;1911;p952"/>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9569011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45_Quotation">
  <p:cSld name="45_Quotation">
    <p:spTree>
      <p:nvGrpSpPr>
        <p:cNvPr id="1" name="Shape 1912"/>
        <p:cNvGrpSpPr/>
        <p:nvPr/>
      </p:nvGrpSpPr>
      <p:grpSpPr>
        <a:xfrm>
          <a:off x="0" y="0"/>
          <a:ext cx="0" cy="0"/>
          <a:chOff x="0" y="0"/>
          <a:chExt cx="0" cy="0"/>
        </a:xfrm>
      </p:grpSpPr>
      <p:sp>
        <p:nvSpPr>
          <p:cNvPr id="1913" name="Google Shape;1913;p953"/>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4" name="Google Shape;1914;p953"/>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5" name="Google Shape;1915;p95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6" name="Google Shape;1916;p95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17" name="Google Shape;1917;p9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18" name="Google Shape;1918;p95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19" name="Google Shape;1919;p953"/>
          <p:cNvGrpSpPr/>
          <p:nvPr/>
        </p:nvGrpSpPr>
        <p:grpSpPr>
          <a:xfrm>
            <a:off x="7191204" y="1"/>
            <a:ext cx="5000223" cy="1425925"/>
            <a:chOff x="7191203" y="1"/>
            <a:chExt cx="5000223" cy="1425925"/>
          </a:xfrm>
        </p:grpSpPr>
        <p:pic>
          <p:nvPicPr>
            <p:cNvPr id="1920" name="Google Shape;1920;p9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21" name="Google Shape;1921;p953"/>
            <p:cNvGrpSpPr/>
            <p:nvPr/>
          </p:nvGrpSpPr>
          <p:grpSpPr>
            <a:xfrm>
              <a:off x="7191203" y="1"/>
              <a:ext cx="5000223" cy="1425925"/>
              <a:chOff x="7186272" y="0"/>
              <a:chExt cx="5005729" cy="1427495"/>
            </a:xfrm>
          </p:grpSpPr>
          <p:sp>
            <p:nvSpPr>
              <p:cNvPr id="1922" name="Google Shape;1922;p9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3" name="Google Shape;1923;p9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924" name="Google Shape;1924;p95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5996929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28_Title and Content">
  <p:cSld name="28_Title and Content">
    <p:spTree>
      <p:nvGrpSpPr>
        <p:cNvPr id="1" name="Shape 1925"/>
        <p:cNvGrpSpPr/>
        <p:nvPr/>
      </p:nvGrpSpPr>
      <p:grpSpPr>
        <a:xfrm>
          <a:off x="0" y="0"/>
          <a:ext cx="0" cy="0"/>
          <a:chOff x="0" y="0"/>
          <a:chExt cx="0" cy="0"/>
        </a:xfrm>
      </p:grpSpPr>
      <p:grpSp>
        <p:nvGrpSpPr>
          <p:cNvPr id="1926" name="Google Shape;1926;p954"/>
          <p:cNvGrpSpPr/>
          <p:nvPr/>
        </p:nvGrpSpPr>
        <p:grpSpPr>
          <a:xfrm>
            <a:off x="7191204" y="1"/>
            <a:ext cx="5000223" cy="1425925"/>
            <a:chOff x="7191203" y="1"/>
            <a:chExt cx="5000223" cy="1425925"/>
          </a:xfrm>
        </p:grpSpPr>
        <p:pic>
          <p:nvPicPr>
            <p:cNvPr id="1927" name="Google Shape;1927;p95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28" name="Google Shape;1928;p954"/>
            <p:cNvGrpSpPr/>
            <p:nvPr/>
          </p:nvGrpSpPr>
          <p:grpSpPr>
            <a:xfrm>
              <a:off x="7191203" y="1"/>
              <a:ext cx="5000223" cy="1425925"/>
              <a:chOff x="7186272" y="0"/>
              <a:chExt cx="5005729" cy="1427495"/>
            </a:xfrm>
          </p:grpSpPr>
          <p:sp>
            <p:nvSpPr>
              <p:cNvPr id="1929" name="Google Shape;1929;p95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0" name="Google Shape;1930;p95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931" name="Google Shape;1931;p95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2" name="Google Shape;1932;p954"/>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3" name="Google Shape;1933;p95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34" name="Google Shape;1934;p95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35" name="Google Shape;1935;p95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003955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8_Two Content">
  <p:cSld name="18_Two Content">
    <p:spTree>
      <p:nvGrpSpPr>
        <p:cNvPr id="1" name="Shape 1936"/>
        <p:cNvGrpSpPr/>
        <p:nvPr/>
      </p:nvGrpSpPr>
      <p:grpSpPr>
        <a:xfrm>
          <a:off x="0" y="0"/>
          <a:ext cx="0" cy="0"/>
          <a:chOff x="0" y="0"/>
          <a:chExt cx="0" cy="0"/>
        </a:xfrm>
      </p:grpSpPr>
      <p:sp>
        <p:nvSpPr>
          <p:cNvPr id="1937" name="Google Shape;1937;p95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8" name="Google Shape;1938;p955"/>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39" name="Google Shape;1939;p955"/>
          <p:cNvGrpSpPr/>
          <p:nvPr/>
        </p:nvGrpSpPr>
        <p:grpSpPr>
          <a:xfrm>
            <a:off x="7191204" y="1"/>
            <a:ext cx="5000223" cy="1425925"/>
            <a:chOff x="7191203" y="1"/>
            <a:chExt cx="5000223" cy="1425925"/>
          </a:xfrm>
        </p:grpSpPr>
        <p:pic>
          <p:nvPicPr>
            <p:cNvPr id="1940" name="Google Shape;1940;p9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41" name="Google Shape;1941;p955"/>
            <p:cNvGrpSpPr/>
            <p:nvPr/>
          </p:nvGrpSpPr>
          <p:grpSpPr>
            <a:xfrm>
              <a:off x="7191203" y="1"/>
              <a:ext cx="5000223" cy="1425925"/>
              <a:chOff x="7186272" y="0"/>
              <a:chExt cx="5005729" cy="1427495"/>
            </a:xfrm>
          </p:grpSpPr>
          <p:sp>
            <p:nvSpPr>
              <p:cNvPr id="1942" name="Google Shape;1942;p9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3" name="Google Shape;1943;p9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944" name="Google Shape;1944;p955"/>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5" name="Google Shape;1945;p955"/>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46" name="Google Shape;1946;p9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47" name="Google Shape;1947;p95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0906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38"/>
          <p:cNvSpPr txBox="1">
            <a:spLocks noGrp="1"/>
          </p:cNvSpPr>
          <p:nvPr>
            <p:ph type="ctrTitle"/>
          </p:nvPr>
        </p:nvSpPr>
        <p:spPr>
          <a:xfrm>
            <a:off x="978852" y="1867788"/>
            <a:ext cx="8634095" cy="112839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50" b="1" i="0">
                <a:solidFill>
                  <a:srgbClr val="1C488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8"/>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ation" type="obj">
  <p:cSld name="Quotation">
    <p:spTree>
      <p:nvGrpSpPr>
        <p:cNvPr id="1" name="Shape 124"/>
        <p:cNvGrpSpPr/>
        <p:nvPr/>
      </p:nvGrpSpPr>
      <p:grpSpPr>
        <a:xfrm>
          <a:off x="0" y="0"/>
          <a:ext cx="0" cy="0"/>
          <a:chOff x="0" y="0"/>
          <a:chExt cx="0" cy="0"/>
        </a:xfrm>
      </p:grpSpPr>
      <p:sp>
        <p:nvSpPr>
          <p:cNvPr id="125" name="Google Shape;125;p775"/>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775"/>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775"/>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77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9" name="Google Shape;129;p77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0" name="Google Shape;130;p77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1" name="Google Shape;131;p775"/>
          <p:cNvGrpSpPr/>
          <p:nvPr/>
        </p:nvGrpSpPr>
        <p:grpSpPr>
          <a:xfrm>
            <a:off x="7191204" y="1"/>
            <a:ext cx="5000223" cy="1425925"/>
            <a:chOff x="7191203" y="1"/>
            <a:chExt cx="5000223" cy="1425925"/>
          </a:xfrm>
        </p:grpSpPr>
        <p:pic>
          <p:nvPicPr>
            <p:cNvPr id="132" name="Google Shape;132;p77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3" name="Google Shape;133;p775"/>
            <p:cNvGrpSpPr/>
            <p:nvPr/>
          </p:nvGrpSpPr>
          <p:grpSpPr>
            <a:xfrm>
              <a:off x="7191203" y="1"/>
              <a:ext cx="5000223" cy="1425925"/>
              <a:chOff x="7186272" y="0"/>
              <a:chExt cx="5005729" cy="1427495"/>
            </a:xfrm>
          </p:grpSpPr>
          <p:sp>
            <p:nvSpPr>
              <p:cNvPr id="134" name="Google Shape;134;p77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77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36" name="Google Shape;136;p77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0446432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8_Comparison">
  <p:cSld name="18_Comparison">
    <p:spTree>
      <p:nvGrpSpPr>
        <p:cNvPr id="1" name="Shape 1948"/>
        <p:cNvGrpSpPr/>
        <p:nvPr/>
      </p:nvGrpSpPr>
      <p:grpSpPr>
        <a:xfrm>
          <a:off x="0" y="0"/>
          <a:ext cx="0" cy="0"/>
          <a:chOff x="0" y="0"/>
          <a:chExt cx="0" cy="0"/>
        </a:xfrm>
      </p:grpSpPr>
      <p:grpSp>
        <p:nvGrpSpPr>
          <p:cNvPr id="1949" name="Google Shape;1949;p956"/>
          <p:cNvGrpSpPr/>
          <p:nvPr/>
        </p:nvGrpSpPr>
        <p:grpSpPr>
          <a:xfrm>
            <a:off x="7191204" y="1"/>
            <a:ext cx="5000223" cy="1425925"/>
            <a:chOff x="7191203" y="1"/>
            <a:chExt cx="5000223" cy="1425925"/>
          </a:xfrm>
        </p:grpSpPr>
        <p:pic>
          <p:nvPicPr>
            <p:cNvPr id="1950" name="Google Shape;1950;p95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51" name="Google Shape;1951;p956"/>
            <p:cNvGrpSpPr/>
            <p:nvPr/>
          </p:nvGrpSpPr>
          <p:grpSpPr>
            <a:xfrm>
              <a:off x="7191203" y="1"/>
              <a:ext cx="5000223" cy="1425925"/>
              <a:chOff x="7186272" y="0"/>
              <a:chExt cx="5005729" cy="1427495"/>
            </a:xfrm>
          </p:grpSpPr>
          <p:sp>
            <p:nvSpPr>
              <p:cNvPr id="1952" name="Google Shape;1952;p95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3" name="Google Shape;1953;p95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954" name="Google Shape;1954;p956"/>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5" name="Google Shape;1955;p956"/>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6" name="Google Shape;1956;p956"/>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7" name="Google Shape;1957;p956"/>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8" name="Google Shape;1958;p956"/>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9" name="Google Shape;1959;p95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60" name="Google Shape;1960;p95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61" name="Google Shape;1961;p95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22264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18_Title Only">
  <p:cSld name="18_Title Only">
    <p:spTree>
      <p:nvGrpSpPr>
        <p:cNvPr id="1" name="Shape 1962"/>
        <p:cNvGrpSpPr/>
        <p:nvPr/>
      </p:nvGrpSpPr>
      <p:grpSpPr>
        <a:xfrm>
          <a:off x="0" y="0"/>
          <a:ext cx="0" cy="0"/>
          <a:chOff x="0" y="0"/>
          <a:chExt cx="0" cy="0"/>
        </a:xfrm>
      </p:grpSpPr>
      <p:grpSp>
        <p:nvGrpSpPr>
          <p:cNvPr id="1963" name="Google Shape;1963;p957"/>
          <p:cNvGrpSpPr/>
          <p:nvPr/>
        </p:nvGrpSpPr>
        <p:grpSpPr>
          <a:xfrm>
            <a:off x="7191204" y="1"/>
            <a:ext cx="5000223" cy="1425925"/>
            <a:chOff x="7191203" y="1"/>
            <a:chExt cx="5000223" cy="1425925"/>
          </a:xfrm>
        </p:grpSpPr>
        <p:pic>
          <p:nvPicPr>
            <p:cNvPr id="1964" name="Google Shape;1964;p95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65" name="Google Shape;1965;p957"/>
            <p:cNvGrpSpPr/>
            <p:nvPr/>
          </p:nvGrpSpPr>
          <p:grpSpPr>
            <a:xfrm>
              <a:off x="7191203" y="1"/>
              <a:ext cx="5000223" cy="1425925"/>
              <a:chOff x="7186272" y="0"/>
              <a:chExt cx="5005729" cy="1427495"/>
            </a:xfrm>
          </p:grpSpPr>
          <p:sp>
            <p:nvSpPr>
              <p:cNvPr id="1966" name="Google Shape;1966;p95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7" name="Google Shape;1967;p95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968" name="Google Shape;1968;p95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9" name="Google Shape;1969;p95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70" name="Google Shape;1970;p95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71" name="Google Shape;1971;p95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350158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18_End">
  <p:cSld name="18_End">
    <p:spTree>
      <p:nvGrpSpPr>
        <p:cNvPr id="1" name="Shape 1972"/>
        <p:cNvGrpSpPr/>
        <p:nvPr/>
      </p:nvGrpSpPr>
      <p:grpSpPr>
        <a:xfrm>
          <a:off x="0" y="0"/>
          <a:ext cx="0" cy="0"/>
          <a:chOff x="0" y="0"/>
          <a:chExt cx="0" cy="0"/>
        </a:xfrm>
      </p:grpSpPr>
      <p:grpSp>
        <p:nvGrpSpPr>
          <p:cNvPr id="1973" name="Google Shape;1973;p958"/>
          <p:cNvGrpSpPr/>
          <p:nvPr/>
        </p:nvGrpSpPr>
        <p:grpSpPr>
          <a:xfrm>
            <a:off x="0" y="0"/>
            <a:ext cx="12192000" cy="2148830"/>
            <a:chOff x="0" y="0"/>
            <a:chExt cx="12192000" cy="2148830"/>
          </a:xfrm>
        </p:grpSpPr>
        <p:sp>
          <p:nvSpPr>
            <p:cNvPr id="1974" name="Google Shape;1974;p95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5" name="Google Shape;1975;p95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76" name="Google Shape;1976;p958"/>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7" name="Google Shape;1977;p958"/>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8" name="Google Shape;1978;p958"/>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79" name="Google Shape;1979;p958"/>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1980" name="Google Shape;1980;p958"/>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6200352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1981"/>
        <p:cNvGrpSpPr/>
        <p:nvPr/>
      </p:nvGrpSpPr>
      <p:grpSpPr>
        <a:xfrm>
          <a:off x="0" y="0"/>
          <a:ext cx="0" cy="0"/>
          <a:chOff x="0" y="0"/>
          <a:chExt cx="0" cy="0"/>
        </a:xfrm>
      </p:grpSpPr>
      <p:sp>
        <p:nvSpPr>
          <p:cNvPr id="1982" name="Google Shape;1982;p95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83" name="Google Shape;1983;p9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84" name="Google Shape;1984;p95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85" name="Google Shape;1985;p959"/>
          <p:cNvGrpSpPr/>
          <p:nvPr/>
        </p:nvGrpSpPr>
        <p:grpSpPr>
          <a:xfrm>
            <a:off x="7191204" y="1"/>
            <a:ext cx="5000223" cy="1425925"/>
            <a:chOff x="7191203" y="1"/>
            <a:chExt cx="5000223" cy="1425925"/>
          </a:xfrm>
        </p:grpSpPr>
        <p:pic>
          <p:nvPicPr>
            <p:cNvPr id="1986" name="Google Shape;1986;p9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87" name="Google Shape;1987;p959"/>
            <p:cNvGrpSpPr/>
            <p:nvPr/>
          </p:nvGrpSpPr>
          <p:grpSpPr>
            <a:xfrm>
              <a:off x="7191203" y="1"/>
              <a:ext cx="5000223" cy="1425925"/>
              <a:chOff x="7186272" y="0"/>
              <a:chExt cx="5005729" cy="1427495"/>
            </a:xfrm>
          </p:grpSpPr>
          <p:sp>
            <p:nvSpPr>
              <p:cNvPr id="1988" name="Google Shape;1988;p9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9" name="Google Shape;1989;p9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7490091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990"/>
        <p:cNvGrpSpPr/>
        <p:nvPr/>
      </p:nvGrpSpPr>
      <p:grpSpPr>
        <a:xfrm>
          <a:off x="0" y="0"/>
          <a:ext cx="0" cy="0"/>
          <a:chOff x="0" y="0"/>
          <a:chExt cx="0" cy="0"/>
        </a:xfrm>
      </p:grpSpPr>
      <p:sp>
        <p:nvSpPr>
          <p:cNvPr id="1991" name="Google Shape;1991;p960"/>
          <p:cNvSpPr/>
          <p:nvPr/>
        </p:nvSpPr>
        <p:spPr>
          <a:xfrm>
            <a:off x="-21166" y="6629400"/>
            <a:ext cx="12213300"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1992" name="Google Shape;1992;p96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45967" y="408519"/>
            <a:ext cx="3706283" cy="1813984"/>
          </a:xfrm>
          <a:prstGeom prst="rect">
            <a:avLst/>
          </a:prstGeom>
          <a:noFill/>
          <a:ln>
            <a:noFill/>
          </a:ln>
        </p:spPr>
      </p:pic>
      <p:grpSp>
        <p:nvGrpSpPr>
          <p:cNvPr id="1993" name="Google Shape;1993;p960"/>
          <p:cNvGrpSpPr/>
          <p:nvPr/>
        </p:nvGrpSpPr>
        <p:grpSpPr>
          <a:xfrm>
            <a:off x="1" y="0"/>
            <a:ext cx="1862644" cy="6629629"/>
            <a:chOff x="-15876" y="0"/>
            <a:chExt cx="1927803" cy="6858001"/>
          </a:xfrm>
        </p:grpSpPr>
        <p:sp>
          <p:nvSpPr>
            <p:cNvPr id="1994" name="Google Shape;1994;p960"/>
            <p:cNvSpPr/>
            <p:nvPr/>
          </p:nvSpPr>
          <p:spPr>
            <a:xfrm>
              <a:off x="-15876" y="0"/>
              <a:ext cx="1844700"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1995" name="Google Shape;1995;p960"/>
            <p:cNvPicPr preferRelativeResize="0"/>
            <p:nvPr/>
          </p:nvPicPr>
          <p:blipFill rotWithShape="1">
            <a:blip r:embed="rId3">
              <a:alphaModFix/>
            </a:blip>
            <a:srcRect/>
            <a:stretch/>
          </p:blipFill>
          <p:spPr>
            <a:xfrm>
              <a:off x="-15876" y="0"/>
              <a:ext cx="1927803" cy="6858001"/>
            </a:xfrm>
            <a:prstGeom prst="rect">
              <a:avLst/>
            </a:prstGeom>
            <a:solidFill>
              <a:schemeClr val="dk2"/>
            </a:solidFill>
            <a:ln>
              <a:noFill/>
            </a:ln>
          </p:spPr>
        </p:pic>
      </p:grpSp>
      <p:sp>
        <p:nvSpPr>
          <p:cNvPr id="1996" name="Google Shape;1996;p960"/>
          <p:cNvSpPr txBox="1">
            <a:spLocks noGrp="1"/>
          </p:cNvSpPr>
          <p:nvPr>
            <p:ph type="subTitle" idx="1"/>
          </p:nvPr>
        </p:nvSpPr>
        <p:spPr>
          <a:xfrm>
            <a:off x="3147489" y="4195763"/>
            <a:ext cx="5488500" cy="365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997" name="Google Shape;1997;p960"/>
          <p:cNvSpPr txBox="1">
            <a:spLocks noGrp="1"/>
          </p:cNvSpPr>
          <p:nvPr>
            <p:ph type="ctrTitle"/>
          </p:nvPr>
        </p:nvSpPr>
        <p:spPr>
          <a:xfrm>
            <a:off x="1621873" y="1806430"/>
            <a:ext cx="10189800" cy="2278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4"/>
              <a:buFont typeface="Calibri"/>
              <a:buNone/>
              <a:defRPr sz="5334">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8" name="Google Shape;1998;p960"/>
          <p:cNvSpPr txBox="1">
            <a:spLocks noGrp="1"/>
          </p:cNvSpPr>
          <p:nvPr>
            <p:ph type="body" idx="2"/>
          </p:nvPr>
        </p:nvSpPr>
        <p:spPr>
          <a:xfrm>
            <a:off x="3147484" y="4600575"/>
            <a:ext cx="5486400" cy="36570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9" name="Google Shape;1999;p960"/>
          <p:cNvSpPr txBox="1">
            <a:spLocks noGrp="1"/>
          </p:cNvSpPr>
          <p:nvPr>
            <p:ph type="body" idx="3"/>
          </p:nvPr>
        </p:nvSpPr>
        <p:spPr>
          <a:xfrm>
            <a:off x="3147484" y="5005387"/>
            <a:ext cx="5486400" cy="36570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69290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2000"/>
        <p:cNvGrpSpPr/>
        <p:nvPr/>
      </p:nvGrpSpPr>
      <p:grpSpPr>
        <a:xfrm>
          <a:off x="0" y="0"/>
          <a:ext cx="0" cy="0"/>
          <a:chOff x="0" y="0"/>
          <a:chExt cx="0" cy="0"/>
        </a:xfrm>
      </p:grpSpPr>
      <p:sp>
        <p:nvSpPr>
          <p:cNvPr id="2001" name="Google Shape;2001;p961"/>
          <p:cNvSpPr/>
          <p:nvPr/>
        </p:nvSpPr>
        <p:spPr>
          <a:xfrm>
            <a:off x="-10584" y="6620934"/>
            <a:ext cx="12213300" cy="2370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2002" name="Google Shape;2002;p961"/>
          <p:cNvSpPr txBox="1">
            <a:spLocks noGrp="1"/>
          </p:cNvSpPr>
          <p:nvPr>
            <p:ph type="title"/>
          </p:nvPr>
        </p:nvSpPr>
        <p:spPr>
          <a:xfrm>
            <a:off x="218115" y="224841"/>
            <a:ext cx="11715600" cy="56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3" name="Google Shape;2003;p961"/>
          <p:cNvSpPr txBox="1">
            <a:spLocks noGrp="1"/>
          </p:cNvSpPr>
          <p:nvPr>
            <p:ph type="body" idx="1"/>
          </p:nvPr>
        </p:nvSpPr>
        <p:spPr>
          <a:xfrm>
            <a:off x="218115" y="917198"/>
            <a:ext cx="11715600" cy="495870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4" name="Google Shape;2004;p961"/>
          <p:cNvSpPr txBox="1">
            <a:spLocks noGrp="1"/>
          </p:cNvSpPr>
          <p:nvPr>
            <p:ph type="body" idx="2"/>
          </p:nvPr>
        </p:nvSpPr>
        <p:spPr>
          <a:xfrm>
            <a:off x="3858938" y="5969002"/>
            <a:ext cx="8074800" cy="649800"/>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5" name="Google Shape;2005;p96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006" name="Google Shape;2006;p961"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2" y="5969001"/>
            <a:ext cx="3704343" cy="651933"/>
          </a:xfrm>
          <a:prstGeom prst="rect">
            <a:avLst/>
          </a:prstGeom>
          <a:noFill/>
          <a:ln>
            <a:noFill/>
          </a:ln>
        </p:spPr>
      </p:pic>
    </p:spTree>
    <p:extLst>
      <p:ext uri="{BB962C8B-B14F-4D97-AF65-F5344CB8AC3E}">
        <p14:creationId xmlns:p14="http://schemas.microsoft.com/office/powerpoint/2010/main" val="40883618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6_Cover">
  <p:cSld name="6_Cover">
    <p:spTree>
      <p:nvGrpSpPr>
        <p:cNvPr id="1" name="Shape 2007"/>
        <p:cNvGrpSpPr/>
        <p:nvPr/>
      </p:nvGrpSpPr>
      <p:grpSpPr>
        <a:xfrm>
          <a:off x="0" y="0"/>
          <a:ext cx="0" cy="0"/>
          <a:chOff x="0" y="0"/>
          <a:chExt cx="0" cy="0"/>
        </a:xfrm>
      </p:grpSpPr>
      <p:sp>
        <p:nvSpPr>
          <p:cNvPr id="2008" name="Google Shape;2008;p962"/>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9" name="Google Shape;2009;p962"/>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0" name="Google Shape;2010;p962"/>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11" name="Google Shape;2011;p962"/>
          <p:cNvSpPr>
            <a:spLocks noGrp="1"/>
          </p:cNvSpPr>
          <p:nvPr>
            <p:ph type="pic" idx="2"/>
          </p:nvPr>
        </p:nvSpPr>
        <p:spPr>
          <a:xfrm>
            <a:off x="7118684" y="233915"/>
            <a:ext cx="5073300" cy="5943600"/>
          </a:xfrm>
          <a:prstGeom prst="rect">
            <a:avLst/>
          </a:prstGeom>
          <a:noFill/>
          <a:ln>
            <a:noFill/>
          </a:ln>
        </p:spPr>
      </p:sp>
      <p:grpSp>
        <p:nvGrpSpPr>
          <p:cNvPr id="2012" name="Google Shape;2012;p962"/>
          <p:cNvGrpSpPr/>
          <p:nvPr/>
        </p:nvGrpSpPr>
        <p:grpSpPr>
          <a:xfrm>
            <a:off x="0" y="5020348"/>
            <a:ext cx="12192000" cy="1837653"/>
            <a:chOff x="0" y="5020348"/>
            <a:chExt cx="12192000" cy="1837653"/>
          </a:xfrm>
        </p:grpSpPr>
        <p:sp>
          <p:nvSpPr>
            <p:cNvPr id="2013" name="Google Shape;2013;p96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4" name="Google Shape;2014;p96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15" name="Google Shape;2015;p96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32401618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9_Quotation">
  <p:cSld name="9_Quotation">
    <p:spTree>
      <p:nvGrpSpPr>
        <p:cNvPr id="1" name="Shape 2016"/>
        <p:cNvGrpSpPr/>
        <p:nvPr/>
      </p:nvGrpSpPr>
      <p:grpSpPr>
        <a:xfrm>
          <a:off x="0" y="0"/>
          <a:ext cx="0" cy="0"/>
          <a:chOff x="0" y="0"/>
          <a:chExt cx="0" cy="0"/>
        </a:xfrm>
      </p:grpSpPr>
      <p:sp>
        <p:nvSpPr>
          <p:cNvPr id="2017" name="Google Shape;2017;p963"/>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8" name="Google Shape;2018;p963"/>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9" name="Google Shape;2019;p96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0" name="Google Shape;2020;p96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21" name="Google Shape;2021;p96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022" name="Google Shape;2022;p96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023" name="Google Shape;2023;p963"/>
          <p:cNvGrpSpPr/>
          <p:nvPr/>
        </p:nvGrpSpPr>
        <p:grpSpPr>
          <a:xfrm>
            <a:off x="7191203" y="1"/>
            <a:ext cx="5000223" cy="1425925"/>
            <a:chOff x="7191203" y="1"/>
            <a:chExt cx="5000223" cy="1425925"/>
          </a:xfrm>
        </p:grpSpPr>
        <p:pic>
          <p:nvPicPr>
            <p:cNvPr id="2024" name="Google Shape;2024;p96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25" name="Google Shape;2025;p963"/>
            <p:cNvGrpSpPr/>
            <p:nvPr/>
          </p:nvGrpSpPr>
          <p:grpSpPr>
            <a:xfrm>
              <a:off x="7191203" y="1"/>
              <a:ext cx="5000223" cy="1425925"/>
              <a:chOff x="7186272" y="0"/>
              <a:chExt cx="5005729" cy="1427495"/>
            </a:xfrm>
          </p:grpSpPr>
          <p:sp>
            <p:nvSpPr>
              <p:cNvPr id="2026" name="Google Shape;2026;p96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7" name="Google Shape;2027;p96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028" name="Google Shape;2028;p96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6379775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5_Divider">
  <p:cSld name="5_Divider">
    <p:bg>
      <p:bgPr>
        <a:solidFill>
          <a:schemeClr val="lt2"/>
        </a:solidFill>
        <a:effectLst/>
      </p:bgPr>
    </p:bg>
    <p:spTree>
      <p:nvGrpSpPr>
        <p:cNvPr id="1" name="Shape 2029"/>
        <p:cNvGrpSpPr/>
        <p:nvPr/>
      </p:nvGrpSpPr>
      <p:grpSpPr>
        <a:xfrm>
          <a:off x="0" y="0"/>
          <a:ext cx="0" cy="0"/>
          <a:chOff x="0" y="0"/>
          <a:chExt cx="0" cy="0"/>
        </a:xfrm>
      </p:grpSpPr>
      <p:grpSp>
        <p:nvGrpSpPr>
          <p:cNvPr id="2030" name="Google Shape;2030;p964"/>
          <p:cNvGrpSpPr/>
          <p:nvPr/>
        </p:nvGrpSpPr>
        <p:grpSpPr>
          <a:xfrm>
            <a:off x="0" y="5020347"/>
            <a:ext cx="12192000" cy="1837653"/>
            <a:chOff x="0" y="5020347"/>
            <a:chExt cx="12192000" cy="1837653"/>
          </a:xfrm>
        </p:grpSpPr>
        <p:sp>
          <p:nvSpPr>
            <p:cNvPr id="2031" name="Google Shape;2031;p96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2" name="Google Shape;2032;p96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3" name="Google Shape;2033;p96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4" name="Google Shape;2034;p96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035" name="Google Shape;2035;p964"/>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6" name="Google Shape;2036;p964"/>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1011435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0_Quotation">
  <p:cSld name="10_Quotation">
    <p:spTree>
      <p:nvGrpSpPr>
        <p:cNvPr id="1" name="Shape 2037"/>
        <p:cNvGrpSpPr/>
        <p:nvPr/>
      </p:nvGrpSpPr>
      <p:grpSpPr>
        <a:xfrm>
          <a:off x="0" y="0"/>
          <a:ext cx="0" cy="0"/>
          <a:chOff x="0" y="0"/>
          <a:chExt cx="0" cy="0"/>
        </a:xfrm>
      </p:grpSpPr>
      <p:sp>
        <p:nvSpPr>
          <p:cNvPr id="2038" name="Google Shape;2038;p965"/>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9" name="Google Shape;2039;p965"/>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0" name="Google Shape;2040;p965"/>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1" name="Google Shape;2041;p96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42" name="Google Shape;2042;p9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043" name="Google Shape;2043;p96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044" name="Google Shape;2044;p965"/>
          <p:cNvGrpSpPr/>
          <p:nvPr/>
        </p:nvGrpSpPr>
        <p:grpSpPr>
          <a:xfrm>
            <a:off x="7191203" y="1"/>
            <a:ext cx="5000223" cy="1425925"/>
            <a:chOff x="7191203" y="1"/>
            <a:chExt cx="5000223" cy="1425925"/>
          </a:xfrm>
        </p:grpSpPr>
        <p:pic>
          <p:nvPicPr>
            <p:cNvPr id="2045" name="Google Shape;2045;p9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46" name="Google Shape;2046;p965"/>
            <p:cNvGrpSpPr/>
            <p:nvPr/>
          </p:nvGrpSpPr>
          <p:grpSpPr>
            <a:xfrm>
              <a:off x="7191203" y="1"/>
              <a:ext cx="5000223" cy="1425925"/>
              <a:chOff x="7186272" y="0"/>
              <a:chExt cx="5005729" cy="1427495"/>
            </a:xfrm>
          </p:grpSpPr>
          <p:sp>
            <p:nvSpPr>
              <p:cNvPr id="2047" name="Google Shape;2047;p9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8" name="Google Shape;2048;p9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049" name="Google Shape;2049;p96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838697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Quotation">
  <p:cSld name="1_Quotation">
    <p:spTree>
      <p:nvGrpSpPr>
        <p:cNvPr id="1" name="Shape 137"/>
        <p:cNvGrpSpPr/>
        <p:nvPr/>
      </p:nvGrpSpPr>
      <p:grpSpPr>
        <a:xfrm>
          <a:off x="0" y="0"/>
          <a:ext cx="0" cy="0"/>
          <a:chOff x="0" y="0"/>
          <a:chExt cx="0" cy="0"/>
        </a:xfrm>
      </p:grpSpPr>
      <p:sp>
        <p:nvSpPr>
          <p:cNvPr id="138" name="Google Shape;138;p776"/>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776"/>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776"/>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77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2" name="Google Shape;142;p77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3" name="Google Shape;143;p77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4" name="Google Shape;144;p776"/>
          <p:cNvGrpSpPr/>
          <p:nvPr/>
        </p:nvGrpSpPr>
        <p:grpSpPr>
          <a:xfrm>
            <a:off x="7191204" y="1"/>
            <a:ext cx="5000223" cy="1425925"/>
            <a:chOff x="7191203" y="1"/>
            <a:chExt cx="5000223" cy="1425925"/>
          </a:xfrm>
        </p:grpSpPr>
        <p:pic>
          <p:nvPicPr>
            <p:cNvPr id="145" name="Google Shape;145;p77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6" name="Google Shape;146;p776"/>
            <p:cNvGrpSpPr/>
            <p:nvPr/>
          </p:nvGrpSpPr>
          <p:grpSpPr>
            <a:xfrm>
              <a:off x="7191203" y="1"/>
              <a:ext cx="5000223" cy="1425925"/>
              <a:chOff x="7186272" y="0"/>
              <a:chExt cx="5005729" cy="1427495"/>
            </a:xfrm>
          </p:grpSpPr>
          <p:sp>
            <p:nvSpPr>
              <p:cNvPr id="147" name="Google Shape;147;p77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77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49" name="Google Shape;149;p77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1563629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050"/>
        <p:cNvGrpSpPr/>
        <p:nvPr/>
      </p:nvGrpSpPr>
      <p:grpSpPr>
        <a:xfrm>
          <a:off x="0" y="0"/>
          <a:ext cx="0" cy="0"/>
          <a:chOff x="0" y="0"/>
          <a:chExt cx="0" cy="0"/>
        </a:xfrm>
      </p:grpSpPr>
      <p:grpSp>
        <p:nvGrpSpPr>
          <p:cNvPr id="2051" name="Google Shape;2051;p966"/>
          <p:cNvGrpSpPr/>
          <p:nvPr/>
        </p:nvGrpSpPr>
        <p:grpSpPr>
          <a:xfrm>
            <a:off x="7191203" y="1"/>
            <a:ext cx="5000223" cy="1425925"/>
            <a:chOff x="7191203" y="1"/>
            <a:chExt cx="5000223" cy="1425925"/>
          </a:xfrm>
        </p:grpSpPr>
        <p:pic>
          <p:nvPicPr>
            <p:cNvPr id="2052" name="Google Shape;2052;p96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53" name="Google Shape;2053;p966"/>
            <p:cNvGrpSpPr/>
            <p:nvPr/>
          </p:nvGrpSpPr>
          <p:grpSpPr>
            <a:xfrm>
              <a:off x="7191203" y="1"/>
              <a:ext cx="5000223" cy="1425925"/>
              <a:chOff x="7186272" y="0"/>
              <a:chExt cx="5005729" cy="1427495"/>
            </a:xfrm>
          </p:grpSpPr>
          <p:sp>
            <p:nvSpPr>
              <p:cNvPr id="2054" name="Google Shape;2054;p96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5" name="Google Shape;2055;p96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056" name="Google Shape;2056;p96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7" name="Google Shape;2057;p966"/>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8" name="Google Shape;2058;p96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59" name="Google Shape;2059;p96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060" name="Google Shape;2060;p96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488792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2061"/>
        <p:cNvGrpSpPr/>
        <p:nvPr/>
      </p:nvGrpSpPr>
      <p:grpSpPr>
        <a:xfrm>
          <a:off x="0" y="0"/>
          <a:ext cx="0" cy="0"/>
          <a:chOff x="0" y="0"/>
          <a:chExt cx="0" cy="0"/>
        </a:xfrm>
      </p:grpSpPr>
      <p:sp>
        <p:nvSpPr>
          <p:cNvPr id="2062" name="Google Shape;2062;p96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3" name="Google Shape;2063;p967"/>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64" name="Google Shape;2064;p967"/>
          <p:cNvGrpSpPr/>
          <p:nvPr/>
        </p:nvGrpSpPr>
        <p:grpSpPr>
          <a:xfrm>
            <a:off x="7191203" y="1"/>
            <a:ext cx="5000223" cy="1425925"/>
            <a:chOff x="7191203" y="1"/>
            <a:chExt cx="5000223" cy="1425925"/>
          </a:xfrm>
        </p:grpSpPr>
        <p:pic>
          <p:nvPicPr>
            <p:cNvPr id="2065" name="Google Shape;2065;p96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66" name="Google Shape;2066;p967"/>
            <p:cNvGrpSpPr/>
            <p:nvPr/>
          </p:nvGrpSpPr>
          <p:grpSpPr>
            <a:xfrm>
              <a:off x="7191203" y="1"/>
              <a:ext cx="5000223" cy="1425925"/>
              <a:chOff x="7186272" y="0"/>
              <a:chExt cx="5005729" cy="1427495"/>
            </a:xfrm>
          </p:grpSpPr>
          <p:sp>
            <p:nvSpPr>
              <p:cNvPr id="2067" name="Google Shape;2067;p96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8" name="Google Shape;2068;p96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069" name="Google Shape;2069;p967"/>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0" name="Google Shape;2070;p967"/>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71" name="Google Shape;2071;p96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072" name="Google Shape;2072;p96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894774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2073"/>
        <p:cNvGrpSpPr/>
        <p:nvPr/>
      </p:nvGrpSpPr>
      <p:grpSpPr>
        <a:xfrm>
          <a:off x="0" y="0"/>
          <a:ext cx="0" cy="0"/>
          <a:chOff x="0" y="0"/>
          <a:chExt cx="0" cy="0"/>
        </a:xfrm>
      </p:grpSpPr>
      <p:grpSp>
        <p:nvGrpSpPr>
          <p:cNvPr id="2074" name="Google Shape;2074;p968"/>
          <p:cNvGrpSpPr/>
          <p:nvPr/>
        </p:nvGrpSpPr>
        <p:grpSpPr>
          <a:xfrm>
            <a:off x="7191203" y="1"/>
            <a:ext cx="5000223" cy="1425925"/>
            <a:chOff x="7191203" y="1"/>
            <a:chExt cx="5000223" cy="1425925"/>
          </a:xfrm>
        </p:grpSpPr>
        <p:pic>
          <p:nvPicPr>
            <p:cNvPr id="2075" name="Google Shape;2075;p96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76" name="Google Shape;2076;p968"/>
            <p:cNvGrpSpPr/>
            <p:nvPr/>
          </p:nvGrpSpPr>
          <p:grpSpPr>
            <a:xfrm>
              <a:off x="7191203" y="1"/>
              <a:ext cx="5000223" cy="1425925"/>
              <a:chOff x="7186272" y="0"/>
              <a:chExt cx="5005729" cy="1427495"/>
            </a:xfrm>
          </p:grpSpPr>
          <p:sp>
            <p:nvSpPr>
              <p:cNvPr id="2077" name="Google Shape;2077;p96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8" name="Google Shape;2078;p96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079" name="Google Shape;2079;p96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0" name="Google Shape;2080;p968"/>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81" name="Google Shape;2081;p968"/>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2" name="Google Shape;2082;p968"/>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83" name="Google Shape;2083;p968"/>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4" name="Google Shape;2084;p96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85" name="Google Shape;2085;p96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086" name="Google Shape;2086;p96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356634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1_Cover">
  <p:cSld name="11_Cover">
    <p:spTree>
      <p:nvGrpSpPr>
        <p:cNvPr id="1" name="Shape 2087"/>
        <p:cNvGrpSpPr/>
        <p:nvPr/>
      </p:nvGrpSpPr>
      <p:grpSpPr>
        <a:xfrm>
          <a:off x="0" y="0"/>
          <a:ext cx="0" cy="0"/>
          <a:chOff x="0" y="0"/>
          <a:chExt cx="0" cy="0"/>
        </a:xfrm>
      </p:grpSpPr>
      <p:sp>
        <p:nvSpPr>
          <p:cNvPr id="2088" name="Google Shape;2088;p969"/>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9" name="Google Shape;2089;p969"/>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0" name="Google Shape;2090;p969"/>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91" name="Google Shape;2091;p969"/>
          <p:cNvSpPr>
            <a:spLocks noGrp="1"/>
          </p:cNvSpPr>
          <p:nvPr>
            <p:ph type="pic" idx="2"/>
          </p:nvPr>
        </p:nvSpPr>
        <p:spPr>
          <a:xfrm>
            <a:off x="7118684" y="233915"/>
            <a:ext cx="5073300" cy="5943600"/>
          </a:xfrm>
          <a:prstGeom prst="rect">
            <a:avLst/>
          </a:prstGeom>
          <a:noFill/>
          <a:ln>
            <a:noFill/>
          </a:ln>
        </p:spPr>
      </p:sp>
      <p:grpSp>
        <p:nvGrpSpPr>
          <p:cNvPr id="2092" name="Google Shape;2092;p969"/>
          <p:cNvGrpSpPr/>
          <p:nvPr/>
        </p:nvGrpSpPr>
        <p:grpSpPr>
          <a:xfrm>
            <a:off x="0" y="5020348"/>
            <a:ext cx="12192000" cy="1837653"/>
            <a:chOff x="0" y="5020348"/>
            <a:chExt cx="12192000" cy="1837653"/>
          </a:xfrm>
        </p:grpSpPr>
        <p:sp>
          <p:nvSpPr>
            <p:cNvPr id="2093" name="Google Shape;2093;p96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4" name="Google Shape;2094;p96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95" name="Google Shape;2095;p96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9357321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1_Divider">
  <p:cSld name="11_Divider">
    <p:bg>
      <p:bgPr>
        <a:solidFill>
          <a:schemeClr val="lt2"/>
        </a:solidFill>
        <a:effectLst/>
      </p:bgPr>
    </p:bg>
    <p:spTree>
      <p:nvGrpSpPr>
        <p:cNvPr id="1" name="Shape 2096"/>
        <p:cNvGrpSpPr/>
        <p:nvPr/>
      </p:nvGrpSpPr>
      <p:grpSpPr>
        <a:xfrm>
          <a:off x="0" y="0"/>
          <a:ext cx="0" cy="0"/>
          <a:chOff x="0" y="0"/>
          <a:chExt cx="0" cy="0"/>
        </a:xfrm>
      </p:grpSpPr>
      <p:grpSp>
        <p:nvGrpSpPr>
          <p:cNvPr id="2097" name="Google Shape;2097;p970"/>
          <p:cNvGrpSpPr/>
          <p:nvPr/>
        </p:nvGrpSpPr>
        <p:grpSpPr>
          <a:xfrm>
            <a:off x="0" y="5020347"/>
            <a:ext cx="12192000" cy="1837653"/>
            <a:chOff x="0" y="5020347"/>
            <a:chExt cx="12192000" cy="1837653"/>
          </a:xfrm>
        </p:grpSpPr>
        <p:sp>
          <p:nvSpPr>
            <p:cNvPr id="2098" name="Google Shape;2098;p97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9" name="Google Shape;2099;p97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0" name="Google Shape;2100;p97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01" name="Google Shape;2101;p97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102" name="Google Shape;2102;p970"/>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3" name="Google Shape;2103;p970"/>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1520865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4_Photo Slide">
  <p:cSld name="4_Photo Slide">
    <p:spTree>
      <p:nvGrpSpPr>
        <p:cNvPr id="1" name="Shape 2104"/>
        <p:cNvGrpSpPr/>
        <p:nvPr/>
      </p:nvGrpSpPr>
      <p:grpSpPr>
        <a:xfrm>
          <a:off x="0" y="0"/>
          <a:ext cx="0" cy="0"/>
          <a:chOff x="0" y="0"/>
          <a:chExt cx="0" cy="0"/>
        </a:xfrm>
      </p:grpSpPr>
      <p:sp>
        <p:nvSpPr>
          <p:cNvPr id="2105" name="Google Shape;2105;p971"/>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06" name="Google Shape;2106;p971"/>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107" name="Google Shape;2107;p971"/>
          <p:cNvGrpSpPr/>
          <p:nvPr/>
        </p:nvGrpSpPr>
        <p:grpSpPr>
          <a:xfrm>
            <a:off x="0" y="5379426"/>
            <a:ext cx="2807368" cy="753891"/>
            <a:chOff x="0" y="5379426"/>
            <a:chExt cx="2807368" cy="753891"/>
          </a:xfrm>
        </p:grpSpPr>
        <p:sp>
          <p:nvSpPr>
            <p:cNvPr id="2108" name="Google Shape;2108;p97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9" name="Google Shape;2109;p97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110" name="Google Shape;2110;p971"/>
          <p:cNvSpPr>
            <a:spLocks noGrp="1"/>
          </p:cNvSpPr>
          <p:nvPr>
            <p:ph type="pic" idx="2"/>
          </p:nvPr>
        </p:nvSpPr>
        <p:spPr>
          <a:xfrm>
            <a:off x="2807368" y="457202"/>
            <a:ext cx="8915400" cy="5943600"/>
          </a:xfrm>
          <a:prstGeom prst="rect">
            <a:avLst/>
          </a:prstGeom>
          <a:noFill/>
          <a:ln>
            <a:noFill/>
          </a:ln>
        </p:spPr>
      </p:sp>
      <p:pic>
        <p:nvPicPr>
          <p:cNvPr id="2111" name="Google Shape;2111;p97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0177599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18_Quotation">
  <p:cSld name="18_Quotation">
    <p:spTree>
      <p:nvGrpSpPr>
        <p:cNvPr id="1" name="Shape 2112"/>
        <p:cNvGrpSpPr/>
        <p:nvPr/>
      </p:nvGrpSpPr>
      <p:grpSpPr>
        <a:xfrm>
          <a:off x="0" y="0"/>
          <a:ext cx="0" cy="0"/>
          <a:chOff x="0" y="0"/>
          <a:chExt cx="0" cy="0"/>
        </a:xfrm>
      </p:grpSpPr>
      <p:sp>
        <p:nvSpPr>
          <p:cNvPr id="2113" name="Google Shape;2113;p97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4" name="Google Shape;2114;p97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5" name="Google Shape;2115;p97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6" name="Google Shape;2116;p97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17" name="Google Shape;2117;p97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18" name="Google Shape;2118;p97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119" name="Google Shape;2119;p972"/>
          <p:cNvGrpSpPr/>
          <p:nvPr/>
        </p:nvGrpSpPr>
        <p:grpSpPr>
          <a:xfrm>
            <a:off x="7191203" y="1"/>
            <a:ext cx="5000223" cy="1425925"/>
            <a:chOff x="7191203" y="1"/>
            <a:chExt cx="5000223" cy="1425925"/>
          </a:xfrm>
        </p:grpSpPr>
        <p:pic>
          <p:nvPicPr>
            <p:cNvPr id="2120" name="Google Shape;2120;p97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21" name="Google Shape;2121;p972"/>
            <p:cNvGrpSpPr/>
            <p:nvPr/>
          </p:nvGrpSpPr>
          <p:grpSpPr>
            <a:xfrm>
              <a:off x="7191203" y="1"/>
              <a:ext cx="5000223" cy="1425925"/>
              <a:chOff x="7186272" y="0"/>
              <a:chExt cx="5005729" cy="1427495"/>
            </a:xfrm>
          </p:grpSpPr>
          <p:sp>
            <p:nvSpPr>
              <p:cNvPr id="2122" name="Google Shape;2122;p97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3" name="Google Shape;2123;p97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124" name="Google Shape;2124;p97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40532837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125"/>
        <p:cNvGrpSpPr/>
        <p:nvPr/>
      </p:nvGrpSpPr>
      <p:grpSpPr>
        <a:xfrm>
          <a:off x="0" y="0"/>
          <a:ext cx="0" cy="0"/>
          <a:chOff x="0" y="0"/>
          <a:chExt cx="0" cy="0"/>
        </a:xfrm>
      </p:grpSpPr>
      <p:grpSp>
        <p:nvGrpSpPr>
          <p:cNvPr id="2126" name="Google Shape;2126;p973"/>
          <p:cNvGrpSpPr/>
          <p:nvPr/>
        </p:nvGrpSpPr>
        <p:grpSpPr>
          <a:xfrm>
            <a:off x="7191203" y="1"/>
            <a:ext cx="5000223" cy="1425925"/>
            <a:chOff x="7191203" y="1"/>
            <a:chExt cx="5000223" cy="1425925"/>
          </a:xfrm>
        </p:grpSpPr>
        <p:pic>
          <p:nvPicPr>
            <p:cNvPr id="2127" name="Google Shape;2127;p97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28" name="Google Shape;2128;p973"/>
            <p:cNvGrpSpPr/>
            <p:nvPr/>
          </p:nvGrpSpPr>
          <p:grpSpPr>
            <a:xfrm>
              <a:off x="7191203" y="1"/>
              <a:ext cx="5000223" cy="1425925"/>
              <a:chOff x="7186272" y="0"/>
              <a:chExt cx="5005729" cy="1427495"/>
            </a:xfrm>
          </p:grpSpPr>
          <p:sp>
            <p:nvSpPr>
              <p:cNvPr id="2129" name="Google Shape;2129;p97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0" name="Google Shape;2130;p97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131" name="Google Shape;2131;p97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2" name="Google Shape;2132;p97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3" name="Google Shape;2133;p97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34" name="Google Shape;2134;p97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35" name="Google Shape;2135;p97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41073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21_Quotation">
  <p:cSld name="21_Quotation">
    <p:spTree>
      <p:nvGrpSpPr>
        <p:cNvPr id="1" name="Shape 2136"/>
        <p:cNvGrpSpPr/>
        <p:nvPr/>
      </p:nvGrpSpPr>
      <p:grpSpPr>
        <a:xfrm>
          <a:off x="0" y="0"/>
          <a:ext cx="0" cy="0"/>
          <a:chOff x="0" y="0"/>
          <a:chExt cx="0" cy="0"/>
        </a:xfrm>
      </p:grpSpPr>
      <p:sp>
        <p:nvSpPr>
          <p:cNvPr id="2137" name="Google Shape;2137;p974"/>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8" name="Google Shape;2138;p974"/>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9" name="Google Shape;2139;p974"/>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0" name="Google Shape;2140;p974"/>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41" name="Google Shape;2141;p97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42" name="Google Shape;2142;p97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143" name="Google Shape;2143;p974"/>
          <p:cNvGrpSpPr/>
          <p:nvPr/>
        </p:nvGrpSpPr>
        <p:grpSpPr>
          <a:xfrm>
            <a:off x="7191203" y="1"/>
            <a:ext cx="5000223" cy="1425925"/>
            <a:chOff x="7191203" y="1"/>
            <a:chExt cx="5000223" cy="1425925"/>
          </a:xfrm>
        </p:grpSpPr>
        <p:pic>
          <p:nvPicPr>
            <p:cNvPr id="2144" name="Google Shape;2144;p97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45" name="Google Shape;2145;p974"/>
            <p:cNvGrpSpPr/>
            <p:nvPr/>
          </p:nvGrpSpPr>
          <p:grpSpPr>
            <a:xfrm>
              <a:off x="7191203" y="1"/>
              <a:ext cx="5000223" cy="1425925"/>
              <a:chOff x="7186272" y="0"/>
              <a:chExt cx="5005729" cy="1427495"/>
            </a:xfrm>
          </p:grpSpPr>
          <p:sp>
            <p:nvSpPr>
              <p:cNvPr id="2146" name="Google Shape;2146;p97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7" name="Google Shape;2147;p97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148" name="Google Shape;2148;p97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1185894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11_Photo Slide">
  <p:cSld name="11_Photo Slide">
    <p:spTree>
      <p:nvGrpSpPr>
        <p:cNvPr id="1" name="Shape 2149"/>
        <p:cNvGrpSpPr/>
        <p:nvPr/>
      </p:nvGrpSpPr>
      <p:grpSpPr>
        <a:xfrm>
          <a:off x="0" y="0"/>
          <a:ext cx="0" cy="0"/>
          <a:chOff x="0" y="0"/>
          <a:chExt cx="0" cy="0"/>
        </a:xfrm>
      </p:grpSpPr>
      <p:sp>
        <p:nvSpPr>
          <p:cNvPr id="2150" name="Google Shape;2150;p975"/>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51" name="Google Shape;2151;p975"/>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152" name="Google Shape;2152;p975"/>
          <p:cNvGrpSpPr/>
          <p:nvPr/>
        </p:nvGrpSpPr>
        <p:grpSpPr>
          <a:xfrm>
            <a:off x="0" y="5379426"/>
            <a:ext cx="2807368" cy="753891"/>
            <a:chOff x="0" y="5379426"/>
            <a:chExt cx="2807368" cy="753891"/>
          </a:xfrm>
        </p:grpSpPr>
        <p:sp>
          <p:nvSpPr>
            <p:cNvPr id="2153" name="Google Shape;2153;p97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4" name="Google Shape;2154;p97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155" name="Google Shape;2155;p975"/>
          <p:cNvSpPr>
            <a:spLocks noGrp="1"/>
          </p:cNvSpPr>
          <p:nvPr>
            <p:ph type="pic" idx="2"/>
          </p:nvPr>
        </p:nvSpPr>
        <p:spPr>
          <a:xfrm>
            <a:off x="2807368" y="457202"/>
            <a:ext cx="8915400" cy="5943600"/>
          </a:xfrm>
          <a:prstGeom prst="rect">
            <a:avLst/>
          </a:prstGeom>
          <a:noFill/>
          <a:ln>
            <a:noFill/>
          </a:ln>
        </p:spPr>
      </p:sp>
      <p:pic>
        <p:nvPicPr>
          <p:cNvPr id="2156" name="Google Shape;2156;p97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4019368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0"/>
        <p:cNvGrpSpPr/>
        <p:nvPr/>
      </p:nvGrpSpPr>
      <p:grpSpPr>
        <a:xfrm>
          <a:off x="0" y="0"/>
          <a:ext cx="0" cy="0"/>
          <a:chOff x="0" y="0"/>
          <a:chExt cx="0" cy="0"/>
        </a:xfrm>
      </p:grpSpPr>
      <p:grpSp>
        <p:nvGrpSpPr>
          <p:cNvPr id="151" name="Google Shape;151;p777"/>
          <p:cNvGrpSpPr/>
          <p:nvPr/>
        </p:nvGrpSpPr>
        <p:grpSpPr>
          <a:xfrm>
            <a:off x="7191204" y="1"/>
            <a:ext cx="5000223" cy="1425925"/>
            <a:chOff x="7191203" y="1"/>
            <a:chExt cx="5000223" cy="1425925"/>
          </a:xfrm>
        </p:grpSpPr>
        <p:pic>
          <p:nvPicPr>
            <p:cNvPr id="152" name="Google Shape;152;p7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3" name="Google Shape;153;p777"/>
            <p:cNvGrpSpPr/>
            <p:nvPr/>
          </p:nvGrpSpPr>
          <p:grpSpPr>
            <a:xfrm>
              <a:off x="7191203" y="1"/>
              <a:ext cx="5000223" cy="1425925"/>
              <a:chOff x="7186272" y="0"/>
              <a:chExt cx="5005729" cy="1427495"/>
            </a:xfrm>
          </p:grpSpPr>
          <p:sp>
            <p:nvSpPr>
              <p:cNvPr id="154" name="Google Shape;154;p7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7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6" name="Google Shape;156;p77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777"/>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77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9" name="Google Shape;159;p7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0" name="Google Shape;160;p77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16867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10_End">
  <p:cSld name="10_End">
    <p:spTree>
      <p:nvGrpSpPr>
        <p:cNvPr id="1" name="Shape 2157"/>
        <p:cNvGrpSpPr/>
        <p:nvPr/>
      </p:nvGrpSpPr>
      <p:grpSpPr>
        <a:xfrm>
          <a:off x="0" y="0"/>
          <a:ext cx="0" cy="0"/>
          <a:chOff x="0" y="0"/>
          <a:chExt cx="0" cy="0"/>
        </a:xfrm>
      </p:grpSpPr>
      <p:grpSp>
        <p:nvGrpSpPr>
          <p:cNvPr id="2158" name="Google Shape;2158;p976"/>
          <p:cNvGrpSpPr/>
          <p:nvPr/>
        </p:nvGrpSpPr>
        <p:grpSpPr>
          <a:xfrm>
            <a:off x="0" y="0"/>
            <a:ext cx="12192000" cy="2148830"/>
            <a:chOff x="0" y="0"/>
            <a:chExt cx="12192000" cy="2148830"/>
          </a:xfrm>
        </p:grpSpPr>
        <p:sp>
          <p:nvSpPr>
            <p:cNvPr id="2159" name="Google Shape;2159;p976"/>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0" name="Google Shape;2160;p976"/>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161" name="Google Shape;2161;p976"/>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2" name="Google Shape;2162;p976"/>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3" name="Google Shape;2163;p976"/>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64" name="Google Shape;2164;p976"/>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165" name="Google Shape;2165;p976"/>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27441940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166"/>
        <p:cNvGrpSpPr/>
        <p:nvPr/>
      </p:nvGrpSpPr>
      <p:grpSpPr>
        <a:xfrm>
          <a:off x="0" y="0"/>
          <a:ext cx="0" cy="0"/>
          <a:chOff x="0" y="0"/>
          <a:chExt cx="0" cy="0"/>
        </a:xfrm>
      </p:grpSpPr>
      <p:sp>
        <p:nvSpPr>
          <p:cNvPr id="2167" name="Google Shape;2167;p97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68" name="Google Shape;2168;p9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69" name="Google Shape;2169;p97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170" name="Google Shape;2170;p977"/>
          <p:cNvGrpSpPr/>
          <p:nvPr/>
        </p:nvGrpSpPr>
        <p:grpSpPr>
          <a:xfrm>
            <a:off x="7191203" y="1"/>
            <a:ext cx="5000223" cy="1425925"/>
            <a:chOff x="7191203" y="1"/>
            <a:chExt cx="5000223" cy="1425925"/>
          </a:xfrm>
        </p:grpSpPr>
        <p:pic>
          <p:nvPicPr>
            <p:cNvPr id="2171" name="Google Shape;2171;p9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72" name="Google Shape;2172;p977"/>
            <p:cNvGrpSpPr/>
            <p:nvPr/>
          </p:nvGrpSpPr>
          <p:grpSpPr>
            <a:xfrm>
              <a:off x="7191203" y="1"/>
              <a:ext cx="5000223" cy="1425925"/>
              <a:chOff x="7186272" y="0"/>
              <a:chExt cx="5005729" cy="1427495"/>
            </a:xfrm>
          </p:grpSpPr>
          <p:sp>
            <p:nvSpPr>
              <p:cNvPr id="2173" name="Google Shape;2173;p9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4" name="Google Shape;2174;p9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318249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175"/>
        <p:cNvGrpSpPr/>
        <p:nvPr/>
      </p:nvGrpSpPr>
      <p:grpSpPr>
        <a:xfrm>
          <a:off x="0" y="0"/>
          <a:ext cx="0" cy="0"/>
          <a:chOff x="0" y="0"/>
          <a:chExt cx="0" cy="0"/>
        </a:xfrm>
      </p:grpSpPr>
      <p:grpSp>
        <p:nvGrpSpPr>
          <p:cNvPr id="2176" name="Google Shape;2176;p978"/>
          <p:cNvGrpSpPr/>
          <p:nvPr/>
        </p:nvGrpSpPr>
        <p:grpSpPr>
          <a:xfrm>
            <a:off x="7191203" y="1"/>
            <a:ext cx="5000223" cy="1425925"/>
            <a:chOff x="7191203" y="1"/>
            <a:chExt cx="5000223" cy="1425925"/>
          </a:xfrm>
        </p:grpSpPr>
        <p:pic>
          <p:nvPicPr>
            <p:cNvPr id="2177" name="Google Shape;2177;p97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78" name="Google Shape;2178;p978"/>
            <p:cNvGrpSpPr/>
            <p:nvPr/>
          </p:nvGrpSpPr>
          <p:grpSpPr>
            <a:xfrm>
              <a:off x="7191203" y="1"/>
              <a:ext cx="5000223" cy="1425925"/>
              <a:chOff x="7186272" y="0"/>
              <a:chExt cx="5005729" cy="1427495"/>
            </a:xfrm>
          </p:grpSpPr>
          <p:sp>
            <p:nvSpPr>
              <p:cNvPr id="2179" name="Google Shape;2179;p97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0" name="Google Shape;2180;p97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181" name="Google Shape;2181;p97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2" name="Google Shape;2182;p97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83" name="Google Shape;2183;p97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84" name="Google Shape;2184;p97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83860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1_Cover B">
  <p:cSld name="1_Cover B">
    <p:spTree>
      <p:nvGrpSpPr>
        <p:cNvPr id="1" name="Shape 2185"/>
        <p:cNvGrpSpPr/>
        <p:nvPr/>
      </p:nvGrpSpPr>
      <p:grpSpPr>
        <a:xfrm>
          <a:off x="0" y="0"/>
          <a:ext cx="0" cy="0"/>
          <a:chOff x="0" y="0"/>
          <a:chExt cx="0" cy="0"/>
        </a:xfrm>
      </p:grpSpPr>
      <p:sp>
        <p:nvSpPr>
          <p:cNvPr id="2186" name="Google Shape;2186;p979"/>
          <p:cNvSpPr txBox="1">
            <a:spLocks noGrp="1"/>
          </p:cNvSpPr>
          <p:nvPr>
            <p:ph type="ctrTitle"/>
          </p:nvPr>
        </p:nvSpPr>
        <p:spPr>
          <a:xfrm>
            <a:off x="513348" y="2633534"/>
            <a:ext cx="5194500" cy="2387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7" name="Google Shape;2187;p979"/>
          <p:cNvSpPr txBox="1">
            <a:spLocks noGrp="1"/>
          </p:cNvSpPr>
          <p:nvPr>
            <p:ph type="subTitle" idx="1"/>
          </p:nvPr>
        </p:nvSpPr>
        <p:spPr>
          <a:xfrm>
            <a:off x="513348" y="5400325"/>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188" name="Google Shape;2188;p979"/>
          <p:cNvGrpSpPr/>
          <p:nvPr/>
        </p:nvGrpSpPr>
        <p:grpSpPr>
          <a:xfrm flipH="1">
            <a:off x="225" y="1"/>
            <a:ext cx="6418638" cy="1509802"/>
            <a:chOff x="7522541" y="1"/>
            <a:chExt cx="4669459" cy="1098357"/>
          </a:xfrm>
        </p:grpSpPr>
        <p:sp>
          <p:nvSpPr>
            <p:cNvPr id="2189" name="Google Shape;2189;p979"/>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0" name="Google Shape;2190;p979"/>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191" name="Google Shape;2191;p97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136525"/>
            <a:ext cx="1945206" cy="879974"/>
          </a:xfrm>
          <a:prstGeom prst="rect">
            <a:avLst/>
          </a:prstGeom>
          <a:noFill/>
          <a:ln>
            <a:noFill/>
          </a:ln>
        </p:spPr>
      </p:pic>
    </p:spTree>
    <p:extLst>
      <p:ext uri="{BB962C8B-B14F-4D97-AF65-F5344CB8AC3E}">
        <p14:creationId xmlns:p14="http://schemas.microsoft.com/office/powerpoint/2010/main" val="232923073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12_Divider">
  <p:cSld name="12_Divider">
    <p:bg>
      <p:bgPr>
        <a:solidFill>
          <a:schemeClr val="lt2"/>
        </a:solidFill>
        <a:effectLst/>
      </p:bgPr>
    </p:bg>
    <p:spTree>
      <p:nvGrpSpPr>
        <p:cNvPr id="1" name="Shape 2192"/>
        <p:cNvGrpSpPr/>
        <p:nvPr/>
      </p:nvGrpSpPr>
      <p:grpSpPr>
        <a:xfrm>
          <a:off x="0" y="0"/>
          <a:ext cx="0" cy="0"/>
          <a:chOff x="0" y="0"/>
          <a:chExt cx="0" cy="0"/>
        </a:xfrm>
      </p:grpSpPr>
      <p:grpSp>
        <p:nvGrpSpPr>
          <p:cNvPr id="2193" name="Google Shape;2193;p980"/>
          <p:cNvGrpSpPr/>
          <p:nvPr/>
        </p:nvGrpSpPr>
        <p:grpSpPr>
          <a:xfrm>
            <a:off x="0" y="5020347"/>
            <a:ext cx="12192000" cy="1837653"/>
            <a:chOff x="0" y="5020347"/>
            <a:chExt cx="12192000" cy="1837653"/>
          </a:xfrm>
        </p:grpSpPr>
        <p:sp>
          <p:nvSpPr>
            <p:cNvPr id="2194" name="Google Shape;2194;p98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5" name="Google Shape;2195;p98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6" name="Google Shape;2196;p98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7" name="Google Shape;2197;p98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198" name="Google Shape;2198;p980"/>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9" name="Google Shape;2199;p980"/>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2990481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12_Photo Slide">
  <p:cSld name="12_Photo Slide">
    <p:spTree>
      <p:nvGrpSpPr>
        <p:cNvPr id="1" name="Shape 2200"/>
        <p:cNvGrpSpPr/>
        <p:nvPr/>
      </p:nvGrpSpPr>
      <p:grpSpPr>
        <a:xfrm>
          <a:off x="0" y="0"/>
          <a:ext cx="0" cy="0"/>
          <a:chOff x="0" y="0"/>
          <a:chExt cx="0" cy="0"/>
        </a:xfrm>
      </p:grpSpPr>
      <p:sp>
        <p:nvSpPr>
          <p:cNvPr id="2201" name="Google Shape;2201;p981"/>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02" name="Google Shape;2202;p981"/>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203" name="Google Shape;2203;p981"/>
          <p:cNvGrpSpPr/>
          <p:nvPr/>
        </p:nvGrpSpPr>
        <p:grpSpPr>
          <a:xfrm>
            <a:off x="0" y="5379426"/>
            <a:ext cx="2807368" cy="753891"/>
            <a:chOff x="0" y="5379426"/>
            <a:chExt cx="2807368" cy="753891"/>
          </a:xfrm>
        </p:grpSpPr>
        <p:sp>
          <p:nvSpPr>
            <p:cNvPr id="2204" name="Google Shape;2204;p98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5" name="Google Shape;2205;p98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206" name="Google Shape;2206;p981"/>
          <p:cNvSpPr>
            <a:spLocks noGrp="1"/>
          </p:cNvSpPr>
          <p:nvPr>
            <p:ph type="pic" idx="2"/>
          </p:nvPr>
        </p:nvSpPr>
        <p:spPr>
          <a:xfrm>
            <a:off x="2807368" y="457202"/>
            <a:ext cx="8915400" cy="5943600"/>
          </a:xfrm>
          <a:prstGeom prst="rect">
            <a:avLst/>
          </a:prstGeom>
          <a:noFill/>
          <a:ln>
            <a:noFill/>
          </a:ln>
        </p:spPr>
      </p:sp>
      <p:pic>
        <p:nvPicPr>
          <p:cNvPr id="2207" name="Google Shape;2207;p98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2994748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22_Quotation">
  <p:cSld name="22_Quotation">
    <p:spTree>
      <p:nvGrpSpPr>
        <p:cNvPr id="1" name="Shape 2208"/>
        <p:cNvGrpSpPr/>
        <p:nvPr/>
      </p:nvGrpSpPr>
      <p:grpSpPr>
        <a:xfrm>
          <a:off x="0" y="0"/>
          <a:ext cx="0" cy="0"/>
          <a:chOff x="0" y="0"/>
          <a:chExt cx="0" cy="0"/>
        </a:xfrm>
      </p:grpSpPr>
      <p:sp>
        <p:nvSpPr>
          <p:cNvPr id="2209" name="Google Shape;2209;p98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0" name="Google Shape;2210;p98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1" name="Google Shape;2211;p98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2" name="Google Shape;2212;p98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13" name="Google Shape;2213;p98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14" name="Google Shape;2214;p98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15" name="Google Shape;2215;p982"/>
          <p:cNvGrpSpPr/>
          <p:nvPr/>
        </p:nvGrpSpPr>
        <p:grpSpPr>
          <a:xfrm>
            <a:off x="7191203" y="1"/>
            <a:ext cx="5000223" cy="1425925"/>
            <a:chOff x="7191203" y="1"/>
            <a:chExt cx="5000223" cy="1425925"/>
          </a:xfrm>
        </p:grpSpPr>
        <p:pic>
          <p:nvPicPr>
            <p:cNvPr id="2216" name="Google Shape;2216;p98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17" name="Google Shape;2217;p982"/>
            <p:cNvGrpSpPr/>
            <p:nvPr/>
          </p:nvGrpSpPr>
          <p:grpSpPr>
            <a:xfrm>
              <a:off x="7191203" y="1"/>
              <a:ext cx="5000223" cy="1425925"/>
              <a:chOff x="7186272" y="0"/>
              <a:chExt cx="5005729" cy="1427495"/>
            </a:xfrm>
          </p:grpSpPr>
          <p:sp>
            <p:nvSpPr>
              <p:cNvPr id="2218" name="Google Shape;2218;p98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9" name="Google Shape;2219;p98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220" name="Google Shape;2220;p98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1167983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23_Quotation">
  <p:cSld name="23_Quotation">
    <p:spTree>
      <p:nvGrpSpPr>
        <p:cNvPr id="1" name="Shape 2221"/>
        <p:cNvGrpSpPr/>
        <p:nvPr/>
      </p:nvGrpSpPr>
      <p:grpSpPr>
        <a:xfrm>
          <a:off x="0" y="0"/>
          <a:ext cx="0" cy="0"/>
          <a:chOff x="0" y="0"/>
          <a:chExt cx="0" cy="0"/>
        </a:xfrm>
      </p:grpSpPr>
      <p:sp>
        <p:nvSpPr>
          <p:cNvPr id="2222" name="Google Shape;2222;p983"/>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3" name="Google Shape;2223;p983"/>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4" name="Google Shape;2224;p98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5" name="Google Shape;2225;p98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26" name="Google Shape;2226;p98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27" name="Google Shape;2227;p98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28" name="Google Shape;2228;p983"/>
          <p:cNvGrpSpPr/>
          <p:nvPr/>
        </p:nvGrpSpPr>
        <p:grpSpPr>
          <a:xfrm>
            <a:off x="7191203" y="1"/>
            <a:ext cx="5000223" cy="1425925"/>
            <a:chOff x="7191203" y="1"/>
            <a:chExt cx="5000223" cy="1425925"/>
          </a:xfrm>
        </p:grpSpPr>
        <p:pic>
          <p:nvPicPr>
            <p:cNvPr id="2229" name="Google Shape;2229;p98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30" name="Google Shape;2230;p983"/>
            <p:cNvGrpSpPr/>
            <p:nvPr/>
          </p:nvGrpSpPr>
          <p:grpSpPr>
            <a:xfrm>
              <a:off x="7191203" y="1"/>
              <a:ext cx="5000223" cy="1425925"/>
              <a:chOff x="7186272" y="0"/>
              <a:chExt cx="5005729" cy="1427495"/>
            </a:xfrm>
          </p:grpSpPr>
          <p:sp>
            <p:nvSpPr>
              <p:cNvPr id="2231" name="Google Shape;2231;p98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2" name="Google Shape;2232;p98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233" name="Google Shape;2233;p98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2254089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2234"/>
        <p:cNvGrpSpPr/>
        <p:nvPr/>
      </p:nvGrpSpPr>
      <p:grpSpPr>
        <a:xfrm>
          <a:off x="0" y="0"/>
          <a:ext cx="0" cy="0"/>
          <a:chOff x="0" y="0"/>
          <a:chExt cx="0" cy="0"/>
        </a:xfrm>
      </p:grpSpPr>
      <p:grpSp>
        <p:nvGrpSpPr>
          <p:cNvPr id="2235" name="Google Shape;2235;p984"/>
          <p:cNvGrpSpPr/>
          <p:nvPr/>
        </p:nvGrpSpPr>
        <p:grpSpPr>
          <a:xfrm>
            <a:off x="7191203" y="1"/>
            <a:ext cx="5000223" cy="1425925"/>
            <a:chOff x="7191203" y="1"/>
            <a:chExt cx="5000223" cy="1425925"/>
          </a:xfrm>
        </p:grpSpPr>
        <p:pic>
          <p:nvPicPr>
            <p:cNvPr id="2236" name="Google Shape;2236;p98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37" name="Google Shape;2237;p984"/>
            <p:cNvGrpSpPr/>
            <p:nvPr/>
          </p:nvGrpSpPr>
          <p:grpSpPr>
            <a:xfrm>
              <a:off x="7191203" y="1"/>
              <a:ext cx="5000223" cy="1425925"/>
              <a:chOff x="7186272" y="0"/>
              <a:chExt cx="5005729" cy="1427495"/>
            </a:xfrm>
          </p:grpSpPr>
          <p:sp>
            <p:nvSpPr>
              <p:cNvPr id="2238" name="Google Shape;2238;p98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9" name="Google Shape;2239;p98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240" name="Google Shape;2240;p98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1" name="Google Shape;2241;p984"/>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2" name="Google Shape;2242;p984"/>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43" name="Google Shape;2243;p98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44" name="Google Shape;2244;p98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9394965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2245"/>
        <p:cNvGrpSpPr/>
        <p:nvPr/>
      </p:nvGrpSpPr>
      <p:grpSpPr>
        <a:xfrm>
          <a:off x="0" y="0"/>
          <a:ext cx="0" cy="0"/>
          <a:chOff x="0" y="0"/>
          <a:chExt cx="0" cy="0"/>
        </a:xfrm>
      </p:grpSpPr>
      <p:sp>
        <p:nvSpPr>
          <p:cNvPr id="2246" name="Google Shape;2246;p98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7" name="Google Shape;2247;p985"/>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48" name="Google Shape;2248;p985"/>
          <p:cNvGrpSpPr/>
          <p:nvPr/>
        </p:nvGrpSpPr>
        <p:grpSpPr>
          <a:xfrm>
            <a:off x="7191203" y="1"/>
            <a:ext cx="5000223" cy="1425925"/>
            <a:chOff x="7191203" y="1"/>
            <a:chExt cx="5000223" cy="1425925"/>
          </a:xfrm>
        </p:grpSpPr>
        <p:pic>
          <p:nvPicPr>
            <p:cNvPr id="2249" name="Google Shape;2249;p98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50" name="Google Shape;2250;p985"/>
            <p:cNvGrpSpPr/>
            <p:nvPr/>
          </p:nvGrpSpPr>
          <p:grpSpPr>
            <a:xfrm>
              <a:off x="7191203" y="1"/>
              <a:ext cx="5000223" cy="1425925"/>
              <a:chOff x="7186272" y="0"/>
              <a:chExt cx="5005729" cy="1427495"/>
            </a:xfrm>
          </p:grpSpPr>
          <p:sp>
            <p:nvSpPr>
              <p:cNvPr id="2251" name="Google Shape;2251;p98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2" name="Google Shape;2252;p98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253" name="Google Shape;2253;p985"/>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4" name="Google Shape;2254;p985"/>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55" name="Google Shape;2255;p98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56" name="Google Shape;2256;p98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4558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1"/>
        <p:cNvGrpSpPr/>
        <p:nvPr/>
      </p:nvGrpSpPr>
      <p:grpSpPr>
        <a:xfrm>
          <a:off x="0" y="0"/>
          <a:ext cx="0" cy="0"/>
          <a:chOff x="0" y="0"/>
          <a:chExt cx="0" cy="0"/>
        </a:xfrm>
      </p:grpSpPr>
      <p:sp>
        <p:nvSpPr>
          <p:cNvPr id="162" name="Google Shape;162;p77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778"/>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4" name="Google Shape;164;p778"/>
          <p:cNvGrpSpPr/>
          <p:nvPr/>
        </p:nvGrpSpPr>
        <p:grpSpPr>
          <a:xfrm>
            <a:off x="7191204" y="1"/>
            <a:ext cx="5000223" cy="1425925"/>
            <a:chOff x="7191203" y="1"/>
            <a:chExt cx="5000223" cy="1425925"/>
          </a:xfrm>
        </p:grpSpPr>
        <p:pic>
          <p:nvPicPr>
            <p:cNvPr id="165" name="Google Shape;165;p77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6" name="Google Shape;166;p778"/>
            <p:cNvGrpSpPr/>
            <p:nvPr/>
          </p:nvGrpSpPr>
          <p:grpSpPr>
            <a:xfrm>
              <a:off x="7191203" y="1"/>
              <a:ext cx="5000223" cy="1425925"/>
              <a:chOff x="7186272" y="0"/>
              <a:chExt cx="5005729" cy="1427495"/>
            </a:xfrm>
          </p:grpSpPr>
          <p:sp>
            <p:nvSpPr>
              <p:cNvPr id="167" name="Google Shape;167;p77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77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69" name="Google Shape;169;p778"/>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778"/>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1" name="Google Shape;171;p77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2" name="Google Shape;172;p77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59101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1_Comparison">
  <p:cSld name="11_Comparison">
    <p:spTree>
      <p:nvGrpSpPr>
        <p:cNvPr id="1" name="Shape 2257"/>
        <p:cNvGrpSpPr/>
        <p:nvPr/>
      </p:nvGrpSpPr>
      <p:grpSpPr>
        <a:xfrm>
          <a:off x="0" y="0"/>
          <a:ext cx="0" cy="0"/>
          <a:chOff x="0" y="0"/>
          <a:chExt cx="0" cy="0"/>
        </a:xfrm>
      </p:grpSpPr>
      <p:grpSp>
        <p:nvGrpSpPr>
          <p:cNvPr id="2258" name="Google Shape;2258;p986"/>
          <p:cNvGrpSpPr/>
          <p:nvPr/>
        </p:nvGrpSpPr>
        <p:grpSpPr>
          <a:xfrm>
            <a:off x="7191203" y="1"/>
            <a:ext cx="5000223" cy="1425925"/>
            <a:chOff x="7191203" y="1"/>
            <a:chExt cx="5000223" cy="1425925"/>
          </a:xfrm>
        </p:grpSpPr>
        <p:pic>
          <p:nvPicPr>
            <p:cNvPr id="2259" name="Google Shape;2259;p98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60" name="Google Shape;2260;p986"/>
            <p:cNvGrpSpPr/>
            <p:nvPr/>
          </p:nvGrpSpPr>
          <p:grpSpPr>
            <a:xfrm>
              <a:off x="7191203" y="1"/>
              <a:ext cx="5000223" cy="1425925"/>
              <a:chOff x="7186272" y="0"/>
              <a:chExt cx="5005729" cy="1427495"/>
            </a:xfrm>
          </p:grpSpPr>
          <p:sp>
            <p:nvSpPr>
              <p:cNvPr id="2261" name="Google Shape;2261;p9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2" name="Google Shape;2262;p9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263" name="Google Shape;2263;p98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4" name="Google Shape;2264;p986"/>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65" name="Google Shape;2265;p986"/>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6" name="Google Shape;2266;p986"/>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67" name="Google Shape;2267;p986"/>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8" name="Google Shape;2268;p98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69" name="Google Shape;2269;p9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70" name="Google Shape;2270;p98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514673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11_Title Only">
  <p:cSld name="11_Title Only">
    <p:spTree>
      <p:nvGrpSpPr>
        <p:cNvPr id="1" name="Shape 2271"/>
        <p:cNvGrpSpPr/>
        <p:nvPr/>
      </p:nvGrpSpPr>
      <p:grpSpPr>
        <a:xfrm>
          <a:off x="0" y="0"/>
          <a:ext cx="0" cy="0"/>
          <a:chOff x="0" y="0"/>
          <a:chExt cx="0" cy="0"/>
        </a:xfrm>
      </p:grpSpPr>
      <p:grpSp>
        <p:nvGrpSpPr>
          <p:cNvPr id="2272" name="Google Shape;2272;p987"/>
          <p:cNvGrpSpPr/>
          <p:nvPr/>
        </p:nvGrpSpPr>
        <p:grpSpPr>
          <a:xfrm>
            <a:off x="7191203" y="1"/>
            <a:ext cx="5000223" cy="1425925"/>
            <a:chOff x="7191203" y="1"/>
            <a:chExt cx="5000223" cy="1425925"/>
          </a:xfrm>
        </p:grpSpPr>
        <p:pic>
          <p:nvPicPr>
            <p:cNvPr id="2273" name="Google Shape;2273;p9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74" name="Google Shape;2274;p987"/>
            <p:cNvGrpSpPr/>
            <p:nvPr/>
          </p:nvGrpSpPr>
          <p:grpSpPr>
            <a:xfrm>
              <a:off x="7191203" y="1"/>
              <a:ext cx="5000223" cy="1425925"/>
              <a:chOff x="7186272" y="0"/>
              <a:chExt cx="5005729" cy="1427495"/>
            </a:xfrm>
          </p:grpSpPr>
          <p:sp>
            <p:nvSpPr>
              <p:cNvPr id="2275" name="Google Shape;2275;p9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6" name="Google Shape;2276;p9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277" name="Google Shape;2277;p98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8" name="Google Shape;2278;p98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79" name="Google Shape;2279;p9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80" name="Google Shape;2280;p98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689224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1_End">
  <p:cSld name="11_End">
    <p:spTree>
      <p:nvGrpSpPr>
        <p:cNvPr id="1" name="Shape 2281"/>
        <p:cNvGrpSpPr/>
        <p:nvPr/>
      </p:nvGrpSpPr>
      <p:grpSpPr>
        <a:xfrm>
          <a:off x="0" y="0"/>
          <a:ext cx="0" cy="0"/>
          <a:chOff x="0" y="0"/>
          <a:chExt cx="0" cy="0"/>
        </a:xfrm>
      </p:grpSpPr>
      <p:grpSp>
        <p:nvGrpSpPr>
          <p:cNvPr id="2282" name="Google Shape;2282;p988"/>
          <p:cNvGrpSpPr/>
          <p:nvPr/>
        </p:nvGrpSpPr>
        <p:grpSpPr>
          <a:xfrm>
            <a:off x="0" y="0"/>
            <a:ext cx="12192000" cy="2148830"/>
            <a:chOff x="0" y="0"/>
            <a:chExt cx="12192000" cy="2148830"/>
          </a:xfrm>
        </p:grpSpPr>
        <p:sp>
          <p:nvSpPr>
            <p:cNvPr id="2283" name="Google Shape;2283;p98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4" name="Google Shape;2284;p98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285" name="Google Shape;2285;p988"/>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6" name="Google Shape;2286;p988"/>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7" name="Google Shape;2287;p988"/>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88" name="Google Shape;2288;p98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289" name="Google Shape;2289;p988"/>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42178016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290"/>
        <p:cNvGrpSpPr/>
        <p:nvPr/>
      </p:nvGrpSpPr>
      <p:grpSpPr>
        <a:xfrm>
          <a:off x="0" y="0"/>
          <a:ext cx="0" cy="0"/>
          <a:chOff x="0" y="0"/>
          <a:chExt cx="0" cy="0"/>
        </a:xfrm>
      </p:grpSpPr>
      <p:sp>
        <p:nvSpPr>
          <p:cNvPr id="2291" name="Google Shape;2291;p98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92" name="Google Shape;2292;p9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93" name="Google Shape;2293;p98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94" name="Google Shape;2294;p989"/>
          <p:cNvGrpSpPr/>
          <p:nvPr/>
        </p:nvGrpSpPr>
        <p:grpSpPr>
          <a:xfrm>
            <a:off x="7191203" y="1"/>
            <a:ext cx="5000223" cy="1425925"/>
            <a:chOff x="7191203" y="1"/>
            <a:chExt cx="5000223" cy="1425925"/>
          </a:xfrm>
        </p:grpSpPr>
        <p:pic>
          <p:nvPicPr>
            <p:cNvPr id="2295" name="Google Shape;2295;p9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96" name="Google Shape;2296;p989"/>
            <p:cNvGrpSpPr/>
            <p:nvPr/>
          </p:nvGrpSpPr>
          <p:grpSpPr>
            <a:xfrm>
              <a:off x="7191203" y="1"/>
              <a:ext cx="5000223" cy="1425925"/>
              <a:chOff x="7186272" y="0"/>
              <a:chExt cx="5005729" cy="1427495"/>
            </a:xfrm>
          </p:grpSpPr>
          <p:sp>
            <p:nvSpPr>
              <p:cNvPr id="2297" name="Google Shape;2297;p9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8" name="Google Shape;2298;p9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8094695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12_Cover">
  <p:cSld name="12_Cover">
    <p:spTree>
      <p:nvGrpSpPr>
        <p:cNvPr id="1" name="Shape 2299"/>
        <p:cNvGrpSpPr/>
        <p:nvPr/>
      </p:nvGrpSpPr>
      <p:grpSpPr>
        <a:xfrm>
          <a:off x="0" y="0"/>
          <a:ext cx="0" cy="0"/>
          <a:chOff x="0" y="0"/>
          <a:chExt cx="0" cy="0"/>
        </a:xfrm>
      </p:grpSpPr>
      <p:sp>
        <p:nvSpPr>
          <p:cNvPr id="2300" name="Google Shape;2300;p990"/>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1" name="Google Shape;2301;p990"/>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2" name="Google Shape;2302;p990"/>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03" name="Google Shape;2303;p990"/>
          <p:cNvSpPr>
            <a:spLocks noGrp="1"/>
          </p:cNvSpPr>
          <p:nvPr>
            <p:ph type="pic" idx="2"/>
          </p:nvPr>
        </p:nvSpPr>
        <p:spPr>
          <a:xfrm>
            <a:off x="7118684" y="233915"/>
            <a:ext cx="5073300" cy="5943600"/>
          </a:xfrm>
          <a:prstGeom prst="rect">
            <a:avLst/>
          </a:prstGeom>
          <a:noFill/>
          <a:ln>
            <a:noFill/>
          </a:ln>
        </p:spPr>
      </p:sp>
      <p:grpSp>
        <p:nvGrpSpPr>
          <p:cNvPr id="2304" name="Google Shape;2304;p990"/>
          <p:cNvGrpSpPr/>
          <p:nvPr/>
        </p:nvGrpSpPr>
        <p:grpSpPr>
          <a:xfrm>
            <a:off x="0" y="5020348"/>
            <a:ext cx="12192000" cy="1837653"/>
            <a:chOff x="0" y="5020348"/>
            <a:chExt cx="12192000" cy="1837653"/>
          </a:xfrm>
        </p:grpSpPr>
        <p:sp>
          <p:nvSpPr>
            <p:cNvPr id="2305" name="Google Shape;2305;p99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6" name="Google Shape;2306;p99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07" name="Google Shape;2307;p99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2779235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13_Divider">
  <p:cSld name="13_Divider">
    <p:bg>
      <p:bgPr>
        <a:solidFill>
          <a:schemeClr val="lt2"/>
        </a:solidFill>
        <a:effectLst/>
      </p:bgPr>
    </p:bg>
    <p:spTree>
      <p:nvGrpSpPr>
        <p:cNvPr id="1" name="Shape 2308"/>
        <p:cNvGrpSpPr/>
        <p:nvPr/>
      </p:nvGrpSpPr>
      <p:grpSpPr>
        <a:xfrm>
          <a:off x="0" y="0"/>
          <a:ext cx="0" cy="0"/>
          <a:chOff x="0" y="0"/>
          <a:chExt cx="0" cy="0"/>
        </a:xfrm>
      </p:grpSpPr>
      <p:grpSp>
        <p:nvGrpSpPr>
          <p:cNvPr id="2309" name="Google Shape;2309;p991"/>
          <p:cNvGrpSpPr/>
          <p:nvPr/>
        </p:nvGrpSpPr>
        <p:grpSpPr>
          <a:xfrm>
            <a:off x="0" y="5020347"/>
            <a:ext cx="12192000" cy="1837653"/>
            <a:chOff x="0" y="5020347"/>
            <a:chExt cx="12192000" cy="1837653"/>
          </a:xfrm>
        </p:grpSpPr>
        <p:sp>
          <p:nvSpPr>
            <p:cNvPr id="2310" name="Google Shape;2310;p99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1" name="Google Shape;2311;p99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2" name="Google Shape;2312;p99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13" name="Google Shape;2313;p99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314" name="Google Shape;2314;p991"/>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5" name="Google Shape;2315;p991"/>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5751349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24_Quotation">
  <p:cSld name="24_Quotation">
    <p:spTree>
      <p:nvGrpSpPr>
        <p:cNvPr id="1" name="Shape 2316"/>
        <p:cNvGrpSpPr/>
        <p:nvPr/>
      </p:nvGrpSpPr>
      <p:grpSpPr>
        <a:xfrm>
          <a:off x="0" y="0"/>
          <a:ext cx="0" cy="0"/>
          <a:chOff x="0" y="0"/>
          <a:chExt cx="0" cy="0"/>
        </a:xfrm>
      </p:grpSpPr>
      <p:sp>
        <p:nvSpPr>
          <p:cNvPr id="2317" name="Google Shape;2317;p99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8" name="Google Shape;2318;p99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9" name="Google Shape;2319;p99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0" name="Google Shape;2320;p99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21" name="Google Shape;2321;p9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22" name="Google Shape;2322;p99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23" name="Google Shape;2323;p992"/>
          <p:cNvGrpSpPr/>
          <p:nvPr/>
        </p:nvGrpSpPr>
        <p:grpSpPr>
          <a:xfrm>
            <a:off x="7191203" y="1"/>
            <a:ext cx="5000223" cy="1425925"/>
            <a:chOff x="7191203" y="1"/>
            <a:chExt cx="5000223" cy="1425925"/>
          </a:xfrm>
        </p:grpSpPr>
        <p:pic>
          <p:nvPicPr>
            <p:cNvPr id="2324" name="Google Shape;2324;p9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25" name="Google Shape;2325;p992"/>
            <p:cNvGrpSpPr/>
            <p:nvPr/>
          </p:nvGrpSpPr>
          <p:grpSpPr>
            <a:xfrm>
              <a:off x="7191203" y="1"/>
              <a:ext cx="5000223" cy="1425925"/>
              <a:chOff x="7186272" y="0"/>
              <a:chExt cx="5005729" cy="1427495"/>
            </a:xfrm>
          </p:grpSpPr>
          <p:sp>
            <p:nvSpPr>
              <p:cNvPr id="2326" name="Google Shape;2326;p9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7" name="Google Shape;2327;p9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328" name="Google Shape;2328;p99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6730055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2329"/>
        <p:cNvGrpSpPr/>
        <p:nvPr/>
      </p:nvGrpSpPr>
      <p:grpSpPr>
        <a:xfrm>
          <a:off x="0" y="0"/>
          <a:ext cx="0" cy="0"/>
          <a:chOff x="0" y="0"/>
          <a:chExt cx="0" cy="0"/>
        </a:xfrm>
      </p:grpSpPr>
      <p:grpSp>
        <p:nvGrpSpPr>
          <p:cNvPr id="2330" name="Google Shape;2330;p993"/>
          <p:cNvGrpSpPr/>
          <p:nvPr/>
        </p:nvGrpSpPr>
        <p:grpSpPr>
          <a:xfrm>
            <a:off x="7191203" y="1"/>
            <a:ext cx="5000223" cy="1425925"/>
            <a:chOff x="7191203" y="1"/>
            <a:chExt cx="5000223" cy="1425925"/>
          </a:xfrm>
        </p:grpSpPr>
        <p:pic>
          <p:nvPicPr>
            <p:cNvPr id="2331" name="Google Shape;2331;p99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32" name="Google Shape;2332;p993"/>
            <p:cNvGrpSpPr/>
            <p:nvPr/>
          </p:nvGrpSpPr>
          <p:grpSpPr>
            <a:xfrm>
              <a:off x="7191203" y="1"/>
              <a:ext cx="5000223" cy="1425925"/>
              <a:chOff x="7186272" y="0"/>
              <a:chExt cx="5005729" cy="1427495"/>
            </a:xfrm>
          </p:grpSpPr>
          <p:sp>
            <p:nvSpPr>
              <p:cNvPr id="2333" name="Google Shape;2333;p99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4" name="Google Shape;2334;p99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335" name="Google Shape;2335;p99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6" name="Google Shape;2336;p99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7" name="Google Shape;2337;p99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38" name="Google Shape;2338;p99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39" name="Google Shape;2339;p99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68703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2340"/>
        <p:cNvGrpSpPr/>
        <p:nvPr/>
      </p:nvGrpSpPr>
      <p:grpSpPr>
        <a:xfrm>
          <a:off x="0" y="0"/>
          <a:ext cx="0" cy="0"/>
          <a:chOff x="0" y="0"/>
          <a:chExt cx="0" cy="0"/>
        </a:xfrm>
      </p:grpSpPr>
      <p:sp>
        <p:nvSpPr>
          <p:cNvPr id="2341" name="Google Shape;2341;p99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2" name="Google Shape;2342;p994"/>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343" name="Google Shape;2343;p994"/>
          <p:cNvGrpSpPr/>
          <p:nvPr/>
        </p:nvGrpSpPr>
        <p:grpSpPr>
          <a:xfrm>
            <a:off x="7191203" y="1"/>
            <a:ext cx="5000223" cy="1425925"/>
            <a:chOff x="7191203" y="1"/>
            <a:chExt cx="5000223" cy="1425925"/>
          </a:xfrm>
        </p:grpSpPr>
        <p:pic>
          <p:nvPicPr>
            <p:cNvPr id="2344" name="Google Shape;2344;p99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45" name="Google Shape;2345;p994"/>
            <p:cNvGrpSpPr/>
            <p:nvPr/>
          </p:nvGrpSpPr>
          <p:grpSpPr>
            <a:xfrm>
              <a:off x="7191203" y="1"/>
              <a:ext cx="5000223" cy="1425925"/>
              <a:chOff x="7186272" y="0"/>
              <a:chExt cx="5005729" cy="1427495"/>
            </a:xfrm>
          </p:grpSpPr>
          <p:sp>
            <p:nvSpPr>
              <p:cNvPr id="2346" name="Google Shape;2346;p99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7" name="Google Shape;2347;p99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348" name="Google Shape;2348;p994"/>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9" name="Google Shape;2349;p994"/>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50" name="Google Shape;2350;p99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51" name="Google Shape;2351;p99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86432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2_Comparison">
  <p:cSld name="12_Comparison">
    <p:spTree>
      <p:nvGrpSpPr>
        <p:cNvPr id="1" name="Shape 2352"/>
        <p:cNvGrpSpPr/>
        <p:nvPr/>
      </p:nvGrpSpPr>
      <p:grpSpPr>
        <a:xfrm>
          <a:off x="0" y="0"/>
          <a:ext cx="0" cy="0"/>
          <a:chOff x="0" y="0"/>
          <a:chExt cx="0" cy="0"/>
        </a:xfrm>
      </p:grpSpPr>
      <p:grpSp>
        <p:nvGrpSpPr>
          <p:cNvPr id="2353" name="Google Shape;2353;p995"/>
          <p:cNvGrpSpPr/>
          <p:nvPr/>
        </p:nvGrpSpPr>
        <p:grpSpPr>
          <a:xfrm>
            <a:off x="7191203" y="1"/>
            <a:ext cx="5000223" cy="1425925"/>
            <a:chOff x="7191203" y="1"/>
            <a:chExt cx="5000223" cy="1425925"/>
          </a:xfrm>
        </p:grpSpPr>
        <p:pic>
          <p:nvPicPr>
            <p:cNvPr id="2354" name="Google Shape;2354;p99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55" name="Google Shape;2355;p995"/>
            <p:cNvGrpSpPr/>
            <p:nvPr/>
          </p:nvGrpSpPr>
          <p:grpSpPr>
            <a:xfrm>
              <a:off x="7191203" y="1"/>
              <a:ext cx="5000223" cy="1425925"/>
              <a:chOff x="7186272" y="0"/>
              <a:chExt cx="5005729" cy="1427495"/>
            </a:xfrm>
          </p:grpSpPr>
          <p:sp>
            <p:nvSpPr>
              <p:cNvPr id="2356" name="Google Shape;2356;p99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7" name="Google Shape;2357;p99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358" name="Google Shape;2358;p99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9" name="Google Shape;2359;p995"/>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0" name="Google Shape;2360;p995"/>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1" name="Google Shape;2361;p99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2" name="Google Shape;2362;p99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3" name="Google Shape;2363;p99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64" name="Google Shape;2364;p99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65" name="Google Shape;2365;p99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04503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1"/>
        <p:cNvGrpSpPr/>
        <p:nvPr/>
      </p:nvGrpSpPr>
      <p:grpSpPr>
        <a:xfrm>
          <a:off x="0" y="0"/>
          <a:ext cx="0" cy="0"/>
          <a:chOff x="0" y="0"/>
          <a:chExt cx="0" cy="0"/>
        </a:xfrm>
      </p:grpSpPr>
      <p:grpSp>
        <p:nvGrpSpPr>
          <p:cNvPr id="182" name="Google Shape;182;p780"/>
          <p:cNvGrpSpPr/>
          <p:nvPr/>
        </p:nvGrpSpPr>
        <p:grpSpPr>
          <a:xfrm>
            <a:off x="7191204" y="1"/>
            <a:ext cx="5000223" cy="1425925"/>
            <a:chOff x="7191203" y="1"/>
            <a:chExt cx="5000223" cy="1425925"/>
          </a:xfrm>
        </p:grpSpPr>
        <p:pic>
          <p:nvPicPr>
            <p:cNvPr id="183" name="Google Shape;183;p78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4" name="Google Shape;184;p780"/>
            <p:cNvGrpSpPr/>
            <p:nvPr/>
          </p:nvGrpSpPr>
          <p:grpSpPr>
            <a:xfrm>
              <a:off x="7191203" y="1"/>
              <a:ext cx="5000223" cy="1425925"/>
              <a:chOff x="7186272" y="0"/>
              <a:chExt cx="5005729" cy="1427495"/>
            </a:xfrm>
          </p:grpSpPr>
          <p:sp>
            <p:nvSpPr>
              <p:cNvPr id="185" name="Google Shape;185;p78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78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87" name="Google Shape;187;p780"/>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780"/>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9" name="Google Shape;189;p780"/>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780"/>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1" name="Google Shape;191;p780"/>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780"/>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3" name="Google Shape;193;p78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4" name="Google Shape;194;p78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88432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3_Photo Slide">
  <p:cSld name="13_Photo Slide">
    <p:spTree>
      <p:nvGrpSpPr>
        <p:cNvPr id="1" name="Shape 2366"/>
        <p:cNvGrpSpPr/>
        <p:nvPr/>
      </p:nvGrpSpPr>
      <p:grpSpPr>
        <a:xfrm>
          <a:off x="0" y="0"/>
          <a:ext cx="0" cy="0"/>
          <a:chOff x="0" y="0"/>
          <a:chExt cx="0" cy="0"/>
        </a:xfrm>
      </p:grpSpPr>
      <p:sp>
        <p:nvSpPr>
          <p:cNvPr id="2367" name="Google Shape;2367;p996"/>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68" name="Google Shape;2368;p996"/>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369" name="Google Shape;2369;p996"/>
          <p:cNvGrpSpPr/>
          <p:nvPr/>
        </p:nvGrpSpPr>
        <p:grpSpPr>
          <a:xfrm>
            <a:off x="0" y="5379426"/>
            <a:ext cx="2807368" cy="753891"/>
            <a:chOff x="0" y="5379426"/>
            <a:chExt cx="2807368" cy="753891"/>
          </a:xfrm>
        </p:grpSpPr>
        <p:sp>
          <p:nvSpPr>
            <p:cNvPr id="2370" name="Google Shape;2370;p99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1" name="Google Shape;2371;p99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372" name="Google Shape;2372;p996"/>
          <p:cNvSpPr>
            <a:spLocks noGrp="1"/>
          </p:cNvSpPr>
          <p:nvPr>
            <p:ph type="pic" idx="2"/>
          </p:nvPr>
        </p:nvSpPr>
        <p:spPr>
          <a:xfrm>
            <a:off x="2807368" y="457202"/>
            <a:ext cx="8915400" cy="5943600"/>
          </a:xfrm>
          <a:prstGeom prst="rect">
            <a:avLst/>
          </a:prstGeom>
          <a:noFill/>
          <a:ln>
            <a:noFill/>
          </a:ln>
        </p:spPr>
      </p:sp>
      <p:pic>
        <p:nvPicPr>
          <p:cNvPr id="2373" name="Google Shape;2373;p99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5453475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2_End">
  <p:cSld name="12_End">
    <p:spTree>
      <p:nvGrpSpPr>
        <p:cNvPr id="1" name="Shape 2374"/>
        <p:cNvGrpSpPr/>
        <p:nvPr/>
      </p:nvGrpSpPr>
      <p:grpSpPr>
        <a:xfrm>
          <a:off x="0" y="0"/>
          <a:ext cx="0" cy="0"/>
          <a:chOff x="0" y="0"/>
          <a:chExt cx="0" cy="0"/>
        </a:xfrm>
      </p:grpSpPr>
      <p:grpSp>
        <p:nvGrpSpPr>
          <p:cNvPr id="2375" name="Google Shape;2375;p997"/>
          <p:cNvGrpSpPr/>
          <p:nvPr/>
        </p:nvGrpSpPr>
        <p:grpSpPr>
          <a:xfrm>
            <a:off x="0" y="0"/>
            <a:ext cx="12192000" cy="2148830"/>
            <a:chOff x="0" y="0"/>
            <a:chExt cx="12192000" cy="2148830"/>
          </a:xfrm>
        </p:grpSpPr>
        <p:sp>
          <p:nvSpPr>
            <p:cNvPr id="2376" name="Google Shape;2376;p99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7" name="Google Shape;2377;p99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78" name="Google Shape;2378;p997"/>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9" name="Google Shape;2379;p997"/>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0" name="Google Shape;2380;p997"/>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81" name="Google Shape;2381;p99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382" name="Google Shape;2382;p997"/>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786103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383"/>
        <p:cNvGrpSpPr/>
        <p:nvPr/>
      </p:nvGrpSpPr>
      <p:grpSpPr>
        <a:xfrm>
          <a:off x="0" y="0"/>
          <a:ext cx="0" cy="0"/>
          <a:chOff x="0" y="0"/>
          <a:chExt cx="0" cy="0"/>
        </a:xfrm>
      </p:grpSpPr>
      <p:sp>
        <p:nvSpPr>
          <p:cNvPr id="2384" name="Google Shape;2384;p99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85" name="Google Shape;2385;p9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86" name="Google Shape;2386;p99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87" name="Google Shape;2387;p998"/>
          <p:cNvGrpSpPr/>
          <p:nvPr/>
        </p:nvGrpSpPr>
        <p:grpSpPr>
          <a:xfrm>
            <a:off x="7191203" y="1"/>
            <a:ext cx="5000223" cy="1425925"/>
            <a:chOff x="7191203" y="1"/>
            <a:chExt cx="5000223" cy="1425925"/>
          </a:xfrm>
        </p:grpSpPr>
        <p:pic>
          <p:nvPicPr>
            <p:cNvPr id="2388" name="Google Shape;2388;p9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89" name="Google Shape;2389;p998"/>
            <p:cNvGrpSpPr/>
            <p:nvPr/>
          </p:nvGrpSpPr>
          <p:grpSpPr>
            <a:xfrm>
              <a:off x="7191203" y="1"/>
              <a:ext cx="5000223" cy="1425925"/>
              <a:chOff x="7186272" y="0"/>
              <a:chExt cx="5005729" cy="1427495"/>
            </a:xfrm>
          </p:grpSpPr>
          <p:sp>
            <p:nvSpPr>
              <p:cNvPr id="2390" name="Google Shape;2390;p9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1" name="Google Shape;2391;p9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476847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12_Title Only">
  <p:cSld name="12_Title Only">
    <p:spTree>
      <p:nvGrpSpPr>
        <p:cNvPr id="1" name="Shape 2392"/>
        <p:cNvGrpSpPr/>
        <p:nvPr/>
      </p:nvGrpSpPr>
      <p:grpSpPr>
        <a:xfrm>
          <a:off x="0" y="0"/>
          <a:ext cx="0" cy="0"/>
          <a:chOff x="0" y="0"/>
          <a:chExt cx="0" cy="0"/>
        </a:xfrm>
      </p:grpSpPr>
      <p:grpSp>
        <p:nvGrpSpPr>
          <p:cNvPr id="2393" name="Google Shape;2393;p999"/>
          <p:cNvGrpSpPr/>
          <p:nvPr/>
        </p:nvGrpSpPr>
        <p:grpSpPr>
          <a:xfrm>
            <a:off x="7191203" y="1"/>
            <a:ext cx="5000223" cy="1425925"/>
            <a:chOff x="7191203" y="1"/>
            <a:chExt cx="5000223" cy="1425925"/>
          </a:xfrm>
        </p:grpSpPr>
        <p:pic>
          <p:nvPicPr>
            <p:cNvPr id="2394" name="Google Shape;2394;p99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95" name="Google Shape;2395;p999"/>
            <p:cNvGrpSpPr/>
            <p:nvPr/>
          </p:nvGrpSpPr>
          <p:grpSpPr>
            <a:xfrm>
              <a:off x="7191203" y="1"/>
              <a:ext cx="5000223" cy="1425925"/>
              <a:chOff x="7186272" y="0"/>
              <a:chExt cx="5005729" cy="1427495"/>
            </a:xfrm>
          </p:grpSpPr>
          <p:sp>
            <p:nvSpPr>
              <p:cNvPr id="2396" name="Google Shape;2396;p99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7" name="Google Shape;2397;p99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398" name="Google Shape;2398;p99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9" name="Google Shape;2399;p99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00" name="Google Shape;2400;p99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01" name="Google Shape;2401;p99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01573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3_Cover">
  <p:cSld name="13_Cover">
    <p:spTree>
      <p:nvGrpSpPr>
        <p:cNvPr id="1" name="Shape 2402"/>
        <p:cNvGrpSpPr/>
        <p:nvPr/>
      </p:nvGrpSpPr>
      <p:grpSpPr>
        <a:xfrm>
          <a:off x="0" y="0"/>
          <a:ext cx="0" cy="0"/>
          <a:chOff x="0" y="0"/>
          <a:chExt cx="0" cy="0"/>
        </a:xfrm>
      </p:grpSpPr>
      <p:sp>
        <p:nvSpPr>
          <p:cNvPr id="2403" name="Google Shape;2403;p1000"/>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4" name="Google Shape;2404;p1000"/>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5" name="Google Shape;2405;p1000"/>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06" name="Google Shape;2406;p1000"/>
          <p:cNvSpPr>
            <a:spLocks noGrp="1"/>
          </p:cNvSpPr>
          <p:nvPr>
            <p:ph type="pic" idx="2"/>
          </p:nvPr>
        </p:nvSpPr>
        <p:spPr>
          <a:xfrm>
            <a:off x="7118684" y="233915"/>
            <a:ext cx="5073300" cy="5943600"/>
          </a:xfrm>
          <a:prstGeom prst="rect">
            <a:avLst/>
          </a:prstGeom>
          <a:noFill/>
          <a:ln>
            <a:noFill/>
          </a:ln>
        </p:spPr>
      </p:sp>
      <p:grpSp>
        <p:nvGrpSpPr>
          <p:cNvPr id="2407" name="Google Shape;2407;p1000"/>
          <p:cNvGrpSpPr/>
          <p:nvPr/>
        </p:nvGrpSpPr>
        <p:grpSpPr>
          <a:xfrm>
            <a:off x="0" y="5020348"/>
            <a:ext cx="12192000" cy="1837653"/>
            <a:chOff x="0" y="5020348"/>
            <a:chExt cx="12192000" cy="1837653"/>
          </a:xfrm>
        </p:grpSpPr>
        <p:sp>
          <p:nvSpPr>
            <p:cNvPr id="2408" name="Google Shape;2408;p100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9" name="Google Shape;2409;p100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10" name="Google Shape;2410;p100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9858624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6_Divider">
  <p:cSld name="16_Divider">
    <p:bg>
      <p:bgPr>
        <a:solidFill>
          <a:schemeClr val="lt2"/>
        </a:solidFill>
        <a:effectLst/>
      </p:bgPr>
    </p:bg>
    <p:spTree>
      <p:nvGrpSpPr>
        <p:cNvPr id="1" name="Shape 2411"/>
        <p:cNvGrpSpPr/>
        <p:nvPr/>
      </p:nvGrpSpPr>
      <p:grpSpPr>
        <a:xfrm>
          <a:off x="0" y="0"/>
          <a:ext cx="0" cy="0"/>
          <a:chOff x="0" y="0"/>
          <a:chExt cx="0" cy="0"/>
        </a:xfrm>
      </p:grpSpPr>
      <p:grpSp>
        <p:nvGrpSpPr>
          <p:cNvPr id="2412" name="Google Shape;2412;p1001"/>
          <p:cNvGrpSpPr/>
          <p:nvPr/>
        </p:nvGrpSpPr>
        <p:grpSpPr>
          <a:xfrm>
            <a:off x="0" y="5020347"/>
            <a:ext cx="12192000" cy="1837653"/>
            <a:chOff x="0" y="5020347"/>
            <a:chExt cx="12192000" cy="1837653"/>
          </a:xfrm>
        </p:grpSpPr>
        <p:sp>
          <p:nvSpPr>
            <p:cNvPr id="2413" name="Google Shape;2413;p100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4" name="Google Shape;2414;p100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5" name="Google Shape;2415;p100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16" name="Google Shape;2416;p100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417" name="Google Shape;2417;p1001"/>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8" name="Google Shape;2418;p1001"/>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7551638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25_Quotation">
  <p:cSld name="25_Quotation">
    <p:spTree>
      <p:nvGrpSpPr>
        <p:cNvPr id="1" name="Shape 2419"/>
        <p:cNvGrpSpPr/>
        <p:nvPr/>
      </p:nvGrpSpPr>
      <p:grpSpPr>
        <a:xfrm>
          <a:off x="0" y="0"/>
          <a:ext cx="0" cy="0"/>
          <a:chOff x="0" y="0"/>
          <a:chExt cx="0" cy="0"/>
        </a:xfrm>
      </p:grpSpPr>
      <p:sp>
        <p:nvSpPr>
          <p:cNvPr id="2420" name="Google Shape;2420;p100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1" name="Google Shape;2421;p100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2" name="Google Shape;2422;p100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3" name="Google Shape;2423;p100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24" name="Google Shape;2424;p10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25" name="Google Shape;2425;p100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426" name="Google Shape;2426;p1002"/>
          <p:cNvGrpSpPr/>
          <p:nvPr/>
        </p:nvGrpSpPr>
        <p:grpSpPr>
          <a:xfrm>
            <a:off x="7191203" y="1"/>
            <a:ext cx="5000223" cy="1425925"/>
            <a:chOff x="7191203" y="1"/>
            <a:chExt cx="5000223" cy="1425925"/>
          </a:xfrm>
        </p:grpSpPr>
        <p:pic>
          <p:nvPicPr>
            <p:cNvPr id="2427" name="Google Shape;2427;p100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28" name="Google Shape;2428;p1002"/>
            <p:cNvGrpSpPr/>
            <p:nvPr/>
          </p:nvGrpSpPr>
          <p:grpSpPr>
            <a:xfrm>
              <a:off x="7191203" y="1"/>
              <a:ext cx="5000223" cy="1425925"/>
              <a:chOff x="7186272" y="0"/>
              <a:chExt cx="5005729" cy="1427495"/>
            </a:xfrm>
          </p:grpSpPr>
          <p:sp>
            <p:nvSpPr>
              <p:cNvPr id="2429" name="Google Shape;2429;p10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0" name="Google Shape;2430;p10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431" name="Google Shape;2431;p100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0974210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2432"/>
        <p:cNvGrpSpPr/>
        <p:nvPr/>
      </p:nvGrpSpPr>
      <p:grpSpPr>
        <a:xfrm>
          <a:off x="0" y="0"/>
          <a:ext cx="0" cy="0"/>
          <a:chOff x="0" y="0"/>
          <a:chExt cx="0" cy="0"/>
        </a:xfrm>
      </p:grpSpPr>
      <p:grpSp>
        <p:nvGrpSpPr>
          <p:cNvPr id="2433" name="Google Shape;2433;p1003"/>
          <p:cNvGrpSpPr/>
          <p:nvPr/>
        </p:nvGrpSpPr>
        <p:grpSpPr>
          <a:xfrm>
            <a:off x="7191203" y="1"/>
            <a:ext cx="5000223" cy="1425925"/>
            <a:chOff x="7191203" y="1"/>
            <a:chExt cx="5000223" cy="1425925"/>
          </a:xfrm>
        </p:grpSpPr>
        <p:pic>
          <p:nvPicPr>
            <p:cNvPr id="2434" name="Google Shape;2434;p100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35" name="Google Shape;2435;p1003"/>
            <p:cNvGrpSpPr/>
            <p:nvPr/>
          </p:nvGrpSpPr>
          <p:grpSpPr>
            <a:xfrm>
              <a:off x="7191203" y="1"/>
              <a:ext cx="5000223" cy="1425925"/>
              <a:chOff x="7186272" y="0"/>
              <a:chExt cx="5005729" cy="1427495"/>
            </a:xfrm>
          </p:grpSpPr>
          <p:sp>
            <p:nvSpPr>
              <p:cNvPr id="2436" name="Google Shape;2436;p100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7" name="Google Shape;2437;p100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438" name="Google Shape;2438;p100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9" name="Google Shape;2439;p100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0" name="Google Shape;2440;p100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41" name="Google Shape;2441;p100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42" name="Google Shape;2442;p100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877367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2443"/>
        <p:cNvGrpSpPr/>
        <p:nvPr/>
      </p:nvGrpSpPr>
      <p:grpSpPr>
        <a:xfrm>
          <a:off x="0" y="0"/>
          <a:ext cx="0" cy="0"/>
          <a:chOff x="0" y="0"/>
          <a:chExt cx="0" cy="0"/>
        </a:xfrm>
      </p:grpSpPr>
      <p:sp>
        <p:nvSpPr>
          <p:cNvPr id="2444" name="Google Shape;2444;p100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5" name="Google Shape;2445;p1004"/>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46" name="Google Shape;2446;p1004"/>
          <p:cNvGrpSpPr/>
          <p:nvPr/>
        </p:nvGrpSpPr>
        <p:grpSpPr>
          <a:xfrm>
            <a:off x="7191203" y="1"/>
            <a:ext cx="5000223" cy="1425925"/>
            <a:chOff x="7191203" y="1"/>
            <a:chExt cx="5000223" cy="1425925"/>
          </a:xfrm>
        </p:grpSpPr>
        <p:pic>
          <p:nvPicPr>
            <p:cNvPr id="2447" name="Google Shape;2447;p100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48" name="Google Shape;2448;p1004"/>
            <p:cNvGrpSpPr/>
            <p:nvPr/>
          </p:nvGrpSpPr>
          <p:grpSpPr>
            <a:xfrm>
              <a:off x="7191203" y="1"/>
              <a:ext cx="5000223" cy="1425925"/>
              <a:chOff x="7186272" y="0"/>
              <a:chExt cx="5005729" cy="1427495"/>
            </a:xfrm>
          </p:grpSpPr>
          <p:sp>
            <p:nvSpPr>
              <p:cNvPr id="2449" name="Google Shape;2449;p100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0" name="Google Shape;2450;p100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451" name="Google Shape;2451;p1004"/>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2" name="Google Shape;2452;p1004"/>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53" name="Google Shape;2453;p100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54" name="Google Shape;2454;p100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432655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13_Comparison">
  <p:cSld name="13_Comparison">
    <p:spTree>
      <p:nvGrpSpPr>
        <p:cNvPr id="1" name="Shape 2455"/>
        <p:cNvGrpSpPr/>
        <p:nvPr/>
      </p:nvGrpSpPr>
      <p:grpSpPr>
        <a:xfrm>
          <a:off x="0" y="0"/>
          <a:ext cx="0" cy="0"/>
          <a:chOff x="0" y="0"/>
          <a:chExt cx="0" cy="0"/>
        </a:xfrm>
      </p:grpSpPr>
      <p:grpSp>
        <p:nvGrpSpPr>
          <p:cNvPr id="2456" name="Google Shape;2456;p1005"/>
          <p:cNvGrpSpPr/>
          <p:nvPr/>
        </p:nvGrpSpPr>
        <p:grpSpPr>
          <a:xfrm>
            <a:off x="7191203" y="1"/>
            <a:ext cx="5000223" cy="1425925"/>
            <a:chOff x="7191203" y="1"/>
            <a:chExt cx="5000223" cy="1425925"/>
          </a:xfrm>
        </p:grpSpPr>
        <p:pic>
          <p:nvPicPr>
            <p:cNvPr id="2457" name="Google Shape;2457;p100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58" name="Google Shape;2458;p1005"/>
            <p:cNvGrpSpPr/>
            <p:nvPr/>
          </p:nvGrpSpPr>
          <p:grpSpPr>
            <a:xfrm>
              <a:off x="7191203" y="1"/>
              <a:ext cx="5000223" cy="1425925"/>
              <a:chOff x="7186272" y="0"/>
              <a:chExt cx="5005729" cy="1427495"/>
            </a:xfrm>
          </p:grpSpPr>
          <p:sp>
            <p:nvSpPr>
              <p:cNvPr id="2459" name="Google Shape;2459;p100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0" name="Google Shape;2460;p100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461" name="Google Shape;2461;p100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2" name="Google Shape;2462;p1005"/>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63" name="Google Shape;2463;p1005"/>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4" name="Google Shape;2464;p100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65" name="Google Shape;2465;p100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6" name="Google Shape;2466;p100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67" name="Google Shape;2467;p100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68" name="Google Shape;2468;p100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9350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over">
  <p:cSld name="1_Cover">
    <p:spTree>
      <p:nvGrpSpPr>
        <p:cNvPr id="1" name="Shape 195"/>
        <p:cNvGrpSpPr/>
        <p:nvPr/>
      </p:nvGrpSpPr>
      <p:grpSpPr>
        <a:xfrm>
          <a:off x="0" y="0"/>
          <a:ext cx="0" cy="0"/>
          <a:chOff x="0" y="0"/>
          <a:chExt cx="0" cy="0"/>
        </a:xfrm>
      </p:grpSpPr>
      <p:sp>
        <p:nvSpPr>
          <p:cNvPr id="196" name="Google Shape;196;p781"/>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781"/>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781"/>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9" name="Google Shape;199;p781"/>
          <p:cNvSpPr>
            <a:spLocks noGrp="1"/>
          </p:cNvSpPr>
          <p:nvPr>
            <p:ph type="pic" idx="2"/>
          </p:nvPr>
        </p:nvSpPr>
        <p:spPr>
          <a:xfrm>
            <a:off x="7118684" y="233915"/>
            <a:ext cx="5073300" cy="5943600"/>
          </a:xfrm>
          <a:prstGeom prst="rect">
            <a:avLst/>
          </a:prstGeom>
          <a:noFill/>
          <a:ln>
            <a:noFill/>
          </a:ln>
        </p:spPr>
      </p:sp>
      <p:grpSp>
        <p:nvGrpSpPr>
          <p:cNvPr id="200" name="Google Shape;200;p781"/>
          <p:cNvGrpSpPr/>
          <p:nvPr/>
        </p:nvGrpSpPr>
        <p:grpSpPr>
          <a:xfrm>
            <a:off x="0" y="5020349"/>
            <a:ext cx="12192000" cy="1837653"/>
            <a:chOff x="0" y="5020348"/>
            <a:chExt cx="12192000" cy="1837653"/>
          </a:xfrm>
        </p:grpSpPr>
        <p:sp>
          <p:nvSpPr>
            <p:cNvPr id="201" name="Google Shape;201;p78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781"/>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 name="Google Shape;203;p78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278243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6_Photo Slide">
  <p:cSld name="16_Photo Slide">
    <p:spTree>
      <p:nvGrpSpPr>
        <p:cNvPr id="1" name="Shape 2469"/>
        <p:cNvGrpSpPr/>
        <p:nvPr/>
      </p:nvGrpSpPr>
      <p:grpSpPr>
        <a:xfrm>
          <a:off x="0" y="0"/>
          <a:ext cx="0" cy="0"/>
          <a:chOff x="0" y="0"/>
          <a:chExt cx="0" cy="0"/>
        </a:xfrm>
      </p:grpSpPr>
      <p:sp>
        <p:nvSpPr>
          <p:cNvPr id="2470" name="Google Shape;2470;p1006"/>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71" name="Google Shape;2471;p1006"/>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472" name="Google Shape;2472;p1006"/>
          <p:cNvGrpSpPr/>
          <p:nvPr/>
        </p:nvGrpSpPr>
        <p:grpSpPr>
          <a:xfrm>
            <a:off x="0" y="5379426"/>
            <a:ext cx="2807368" cy="753891"/>
            <a:chOff x="0" y="5379426"/>
            <a:chExt cx="2807368" cy="753891"/>
          </a:xfrm>
        </p:grpSpPr>
        <p:sp>
          <p:nvSpPr>
            <p:cNvPr id="2473" name="Google Shape;2473;p100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4" name="Google Shape;2474;p100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475" name="Google Shape;2475;p1006"/>
          <p:cNvSpPr>
            <a:spLocks noGrp="1"/>
          </p:cNvSpPr>
          <p:nvPr>
            <p:ph type="pic" idx="2"/>
          </p:nvPr>
        </p:nvSpPr>
        <p:spPr>
          <a:xfrm>
            <a:off x="2807368" y="457202"/>
            <a:ext cx="8915400" cy="5943600"/>
          </a:xfrm>
          <a:prstGeom prst="rect">
            <a:avLst/>
          </a:prstGeom>
          <a:noFill/>
          <a:ln>
            <a:noFill/>
          </a:ln>
        </p:spPr>
      </p:sp>
      <p:pic>
        <p:nvPicPr>
          <p:cNvPr id="2476" name="Google Shape;2476;p100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5480567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27_Quotation">
  <p:cSld name="27_Quotation">
    <p:spTree>
      <p:nvGrpSpPr>
        <p:cNvPr id="1" name="Shape 2477"/>
        <p:cNvGrpSpPr/>
        <p:nvPr/>
      </p:nvGrpSpPr>
      <p:grpSpPr>
        <a:xfrm>
          <a:off x="0" y="0"/>
          <a:ext cx="0" cy="0"/>
          <a:chOff x="0" y="0"/>
          <a:chExt cx="0" cy="0"/>
        </a:xfrm>
      </p:grpSpPr>
      <p:sp>
        <p:nvSpPr>
          <p:cNvPr id="2478" name="Google Shape;2478;p1007"/>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9" name="Google Shape;2479;p1007"/>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0" name="Google Shape;2480;p1007"/>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1" name="Google Shape;2481;p100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82" name="Google Shape;2482;p100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83" name="Google Shape;2483;p100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484" name="Google Shape;2484;p1007"/>
          <p:cNvGrpSpPr/>
          <p:nvPr/>
        </p:nvGrpSpPr>
        <p:grpSpPr>
          <a:xfrm>
            <a:off x="7191203" y="1"/>
            <a:ext cx="5000223" cy="1425925"/>
            <a:chOff x="7191203" y="1"/>
            <a:chExt cx="5000223" cy="1425925"/>
          </a:xfrm>
        </p:grpSpPr>
        <p:pic>
          <p:nvPicPr>
            <p:cNvPr id="2485" name="Google Shape;2485;p100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86" name="Google Shape;2486;p1007"/>
            <p:cNvGrpSpPr/>
            <p:nvPr/>
          </p:nvGrpSpPr>
          <p:grpSpPr>
            <a:xfrm>
              <a:off x="7191203" y="1"/>
              <a:ext cx="5000223" cy="1425925"/>
              <a:chOff x="7186272" y="0"/>
              <a:chExt cx="5005729" cy="1427495"/>
            </a:xfrm>
          </p:grpSpPr>
          <p:sp>
            <p:nvSpPr>
              <p:cNvPr id="2487" name="Google Shape;2487;p100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8" name="Google Shape;2488;p100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489" name="Google Shape;2489;p100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7719419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14_End">
  <p:cSld name="14_End">
    <p:spTree>
      <p:nvGrpSpPr>
        <p:cNvPr id="1" name="Shape 2490"/>
        <p:cNvGrpSpPr/>
        <p:nvPr/>
      </p:nvGrpSpPr>
      <p:grpSpPr>
        <a:xfrm>
          <a:off x="0" y="0"/>
          <a:ext cx="0" cy="0"/>
          <a:chOff x="0" y="0"/>
          <a:chExt cx="0" cy="0"/>
        </a:xfrm>
      </p:grpSpPr>
      <p:grpSp>
        <p:nvGrpSpPr>
          <p:cNvPr id="2491" name="Google Shape;2491;p1008"/>
          <p:cNvGrpSpPr/>
          <p:nvPr/>
        </p:nvGrpSpPr>
        <p:grpSpPr>
          <a:xfrm>
            <a:off x="0" y="0"/>
            <a:ext cx="12192000" cy="2148830"/>
            <a:chOff x="0" y="0"/>
            <a:chExt cx="12192000" cy="2148830"/>
          </a:xfrm>
        </p:grpSpPr>
        <p:sp>
          <p:nvSpPr>
            <p:cNvPr id="2492" name="Google Shape;2492;p100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3" name="Google Shape;2493;p100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94" name="Google Shape;2494;p1008"/>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5" name="Google Shape;2495;p1008"/>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6" name="Google Shape;2496;p1008"/>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97" name="Google Shape;2497;p100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498" name="Google Shape;2498;p1008"/>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24442848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99"/>
        <p:cNvGrpSpPr/>
        <p:nvPr/>
      </p:nvGrpSpPr>
      <p:grpSpPr>
        <a:xfrm>
          <a:off x="0" y="0"/>
          <a:ext cx="0" cy="0"/>
          <a:chOff x="0" y="0"/>
          <a:chExt cx="0" cy="0"/>
        </a:xfrm>
      </p:grpSpPr>
      <p:sp>
        <p:nvSpPr>
          <p:cNvPr id="2500" name="Google Shape;2500;p100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01" name="Google Shape;2501;p100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02" name="Google Shape;2502;p100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503" name="Google Shape;2503;p1009"/>
          <p:cNvGrpSpPr/>
          <p:nvPr/>
        </p:nvGrpSpPr>
        <p:grpSpPr>
          <a:xfrm>
            <a:off x="7191203" y="1"/>
            <a:ext cx="5000223" cy="1425925"/>
            <a:chOff x="7191203" y="1"/>
            <a:chExt cx="5000223" cy="1425925"/>
          </a:xfrm>
        </p:grpSpPr>
        <p:pic>
          <p:nvPicPr>
            <p:cNvPr id="2504" name="Google Shape;2504;p100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05" name="Google Shape;2505;p1009"/>
            <p:cNvGrpSpPr/>
            <p:nvPr/>
          </p:nvGrpSpPr>
          <p:grpSpPr>
            <a:xfrm>
              <a:off x="7191203" y="1"/>
              <a:ext cx="5000223" cy="1425925"/>
              <a:chOff x="7186272" y="0"/>
              <a:chExt cx="5005729" cy="1427495"/>
            </a:xfrm>
          </p:grpSpPr>
          <p:sp>
            <p:nvSpPr>
              <p:cNvPr id="2506" name="Google Shape;2506;p100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7" name="Google Shape;2507;p100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7375401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3_Title Only">
  <p:cSld name="13_Title Only">
    <p:spTree>
      <p:nvGrpSpPr>
        <p:cNvPr id="1" name="Shape 2508"/>
        <p:cNvGrpSpPr/>
        <p:nvPr/>
      </p:nvGrpSpPr>
      <p:grpSpPr>
        <a:xfrm>
          <a:off x="0" y="0"/>
          <a:ext cx="0" cy="0"/>
          <a:chOff x="0" y="0"/>
          <a:chExt cx="0" cy="0"/>
        </a:xfrm>
      </p:grpSpPr>
      <p:grpSp>
        <p:nvGrpSpPr>
          <p:cNvPr id="2509" name="Google Shape;2509;p1010"/>
          <p:cNvGrpSpPr/>
          <p:nvPr/>
        </p:nvGrpSpPr>
        <p:grpSpPr>
          <a:xfrm>
            <a:off x="7191203" y="1"/>
            <a:ext cx="5000223" cy="1425925"/>
            <a:chOff x="7191203" y="1"/>
            <a:chExt cx="5000223" cy="1425925"/>
          </a:xfrm>
        </p:grpSpPr>
        <p:pic>
          <p:nvPicPr>
            <p:cNvPr id="2510" name="Google Shape;2510;p101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11" name="Google Shape;2511;p1010"/>
            <p:cNvGrpSpPr/>
            <p:nvPr/>
          </p:nvGrpSpPr>
          <p:grpSpPr>
            <a:xfrm>
              <a:off x="7191203" y="1"/>
              <a:ext cx="5000223" cy="1425925"/>
              <a:chOff x="7186272" y="0"/>
              <a:chExt cx="5005729" cy="1427495"/>
            </a:xfrm>
          </p:grpSpPr>
          <p:sp>
            <p:nvSpPr>
              <p:cNvPr id="2512" name="Google Shape;2512;p101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3" name="Google Shape;2513;p101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514" name="Google Shape;2514;p1010"/>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5" name="Google Shape;2515;p1010"/>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16" name="Google Shape;2516;p101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17" name="Google Shape;2517;p101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26890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9_Photo Slide">
  <p:cSld name="19_Photo Slide">
    <p:spTree>
      <p:nvGrpSpPr>
        <p:cNvPr id="1" name="Shape 2518"/>
        <p:cNvGrpSpPr/>
        <p:nvPr/>
      </p:nvGrpSpPr>
      <p:grpSpPr>
        <a:xfrm>
          <a:off x="0" y="0"/>
          <a:ext cx="0" cy="0"/>
          <a:chOff x="0" y="0"/>
          <a:chExt cx="0" cy="0"/>
        </a:xfrm>
      </p:grpSpPr>
      <p:sp>
        <p:nvSpPr>
          <p:cNvPr id="2519" name="Google Shape;2519;p1011"/>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20" name="Google Shape;2520;p1011"/>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521" name="Google Shape;2521;p1011"/>
          <p:cNvGrpSpPr/>
          <p:nvPr/>
        </p:nvGrpSpPr>
        <p:grpSpPr>
          <a:xfrm>
            <a:off x="0" y="5379426"/>
            <a:ext cx="2807368" cy="753891"/>
            <a:chOff x="0" y="5379426"/>
            <a:chExt cx="2807368" cy="753891"/>
          </a:xfrm>
        </p:grpSpPr>
        <p:sp>
          <p:nvSpPr>
            <p:cNvPr id="2522" name="Google Shape;2522;p10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3" name="Google Shape;2523;p10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524" name="Google Shape;2524;p1011"/>
          <p:cNvSpPr>
            <a:spLocks noGrp="1"/>
          </p:cNvSpPr>
          <p:nvPr>
            <p:ph type="pic" idx="2"/>
          </p:nvPr>
        </p:nvSpPr>
        <p:spPr>
          <a:xfrm>
            <a:off x="2807368" y="457202"/>
            <a:ext cx="8915400" cy="5943600"/>
          </a:xfrm>
          <a:prstGeom prst="rect">
            <a:avLst/>
          </a:prstGeom>
          <a:noFill/>
          <a:ln>
            <a:noFill/>
          </a:ln>
        </p:spPr>
      </p:sp>
      <p:pic>
        <p:nvPicPr>
          <p:cNvPr id="2525" name="Google Shape;2525;p10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1314619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29_Quotation">
  <p:cSld name="29_Quotation">
    <p:spTree>
      <p:nvGrpSpPr>
        <p:cNvPr id="1" name="Shape 2526"/>
        <p:cNvGrpSpPr/>
        <p:nvPr/>
      </p:nvGrpSpPr>
      <p:grpSpPr>
        <a:xfrm>
          <a:off x="0" y="0"/>
          <a:ext cx="0" cy="0"/>
          <a:chOff x="0" y="0"/>
          <a:chExt cx="0" cy="0"/>
        </a:xfrm>
      </p:grpSpPr>
      <p:sp>
        <p:nvSpPr>
          <p:cNvPr id="2527" name="Google Shape;2527;p101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8" name="Google Shape;2528;p101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9" name="Google Shape;2529;p101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0" name="Google Shape;2530;p101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31" name="Google Shape;2531;p10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32" name="Google Shape;2532;p101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533" name="Google Shape;2533;p1012"/>
          <p:cNvGrpSpPr/>
          <p:nvPr/>
        </p:nvGrpSpPr>
        <p:grpSpPr>
          <a:xfrm>
            <a:off x="7191203" y="1"/>
            <a:ext cx="5000223" cy="1425925"/>
            <a:chOff x="7191203" y="1"/>
            <a:chExt cx="5000223" cy="1425925"/>
          </a:xfrm>
        </p:grpSpPr>
        <p:pic>
          <p:nvPicPr>
            <p:cNvPr id="2534" name="Google Shape;2534;p10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35" name="Google Shape;2535;p1012"/>
            <p:cNvGrpSpPr/>
            <p:nvPr/>
          </p:nvGrpSpPr>
          <p:grpSpPr>
            <a:xfrm>
              <a:off x="7191203" y="1"/>
              <a:ext cx="5000223" cy="1425925"/>
              <a:chOff x="7186272" y="0"/>
              <a:chExt cx="5005729" cy="1427495"/>
            </a:xfrm>
          </p:grpSpPr>
          <p:sp>
            <p:nvSpPr>
              <p:cNvPr id="2536" name="Google Shape;2536;p10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7" name="Google Shape;2537;p10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538" name="Google Shape;2538;p101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7092991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2539"/>
        <p:cNvGrpSpPr/>
        <p:nvPr/>
      </p:nvGrpSpPr>
      <p:grpSpPr>
        <a:xfrm>
          <a:off x="0" y="0"/>
          <a:ext cx="0" cy="0"/>
          <a:chOff x="0" y="0"/>
          <a:chExt cx="0" cy="0"/>
        </a:xfrm>
      </p:grpSpPr>
      <p:grpSp>
        <p:nvGrpSpPr>
          <p:cNvPr id="2540" name="Google Shape;2540;p1013"/>
          <p:cNvGrpSpPr/>
          <p:nvPr/>
        </p:nvGrpSpPr>
        <p:grpSpPr>
          <a:xfrm>
            <a:off x="7191203" y="1"/>
            <a:ext cx="5000223" cy="1425925"/>
            <a:chOff x="7191203" y="1"/>
            <a:chExt cx="5000223" cy="1425925"/>
          </a:xfrm>
        </p:grpSpPr>
        <p:pic>
          <p:nvPicPr>
            <p:cNvPr id="2541" name="Google Shape;2541;p10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42" name="Google Shape;2542;p1013"/>
            <p:cNvGrpSpPr/>
            <p:nvPr/>
          </p:nvGrpSpPr>
          <p:grpSpPr>
            <a:xfrm>
              <a:off x="7191203" y="1"/>
              <a:ext cx="5000223" cy="1425925"/>
              <a:chOff x="7186272" y="0"/>
              <a:chExt cx="5005729" cy="1427495"/>
            </a:xfrm>
          </p:grpSpPr>
          <p:sp>
            <p:nvSpPr>
              <p:cNvPr id="2543" name="Google Shape;2543;p10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4" name="Google Shape;2544;p10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545" name="Google Shape;2545;p101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6" name="Google Shape;2546;p101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7" name="Google Shape;2547;p101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48" name="Google Shape;2548;p10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49" name="Google Shape;2549;p101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682636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16_Two Content">
  <p:cSld name="16_Two Content">
    <p:spTree>
      <p:nvGrpSpPr>
        <p:cNvPr id="1" name="Shape 2550"/>
        <p:cNvGrpSpPr/>
        <p:nvPr/>
      </p:nvGrpSpPr>
      <p:grpSpPr>
        <a:xfrm>
          <a:off x="0" y="0"/>
          <a:ext cx="0" cy="0"/>
          <a:chOff x="0" y="0"/>
          <a:chExt cx="0" cy="0"/>
        </a:xfrm>
      </p:grpSpPr>
      <p:sp>
        <p:nvSpPr>
          <p:cNvPr id="2551" name="Google Shape;2551;p101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2" name="Google Shape;2552;p1014"/>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53" name="Google Shape;2553;p1014"/>
          <p:cNvGrpSpPr/>
          <p:nvPr/>
        </p:nvGrpSpPr>
        <p:grpSpPr>
          <a:xfrm>
            <a:off x="7191203" y="1"/>
            <a:ext cx="5000223" cy="1425925"/>
            <a:chOff x="7191203" y="1"/>
            <a:chExt cx="5000223" cy="1425925"/>
          </a:xfrm>
        </p:grpSpPr>
        <p:pic>
          <p:nvPicPr>
            <p:cNvPr id="2554" name="Google Shape;2554;p10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55" name="Google Shape;2555;p1014"/>
            <p:cNvGrpSpPr/>
            <p:nvPr/>
          </p:nvGrpSpPr>
          <p:grpSpPr>
            <a:xfrm>
              <a:off x="7191203" y="1"/>
              <a:ext cx="5000223" cy="1425925"/>
              <a:chOff x="7186272" y="0"/>
              <a:chExt cx="5005729" cy="1427495"/>
            </a:xfrm>
          </p:grpSpPr>
          <p:sp>
            <p:nvSpPr>
              <p:cNvPr id="2556" name="Google Shape;2556;p10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7" name="Google Shape;2557;p10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558" name="Google Shape;2558;p1014"/>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9" name="Google Shape;2559;p1014"/>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60" name="Google Shape;2560;p10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61" name="Google Shape;2561;p101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66217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6_Comparison">
  <p:cSld name="16_Comparison">
    <p:spTree>
      <p:nvGrpSpPr>
        <p:cNvPr id="1" name="Shape 2562"/>
        <p:cNvGrpSpPr/>
        <p:nvPr/>
      </p:nvGrpSpPr>
      <p:grpSpPr>
        <a:xfrm>
          <a:off x="0" y="0"/>
          <a:ext cx="0" cy="0"/>
          <a:chOff x="0" y="0"/>
          <a:chExt cx="0" cy="0"/>
        </a:xfrm>
      </p:grpSpPr>
      <p:grpSp>
        <p:nvGrpSpPr>
          <p:cNvPr id="2563" name="Google Shape;2563;p1015"/>
          <p:cNvGrpSpPr/>
          <p:nvPr/>
        </p:nvGrpSpPr>
        <p:grpSpPr>
          <a:xfrm>
            <a:off x="7191203" y="1"/>
            <a:ext cx="5000223" cy="1425925"/>
            <a:chOff x="7191203" y="1"/>
            <a:chExt cx="5000223" cy="1425925"/>
          </a:xfrm>
        </p:grpSpPr>
        <p:pic>
          <p:nvPicPr>
            <p:cNvPr id="2564" name="Google Shape;2564;p10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65" name="Google Shape;2565;p1015"/>
            <p:cNvGrpSpPr/>
            <p:nvPr/>
          </p:nvGrpSpPr>
          <p:grpSpPr>
            <a:xfrm>
              <a:off x="7191203" y="1"/>
              <a:ext cx="5000223" cy="1425925"/>
              <a:chOff x="7186272" y="0"/>
              <a:chExt cx="5005729" cy="1427495"/>
            </a:xfrm>
          </p:grpSpPr>
          <p:sp>
            <p:nvSpPr>
              <p:cNvPr id="2566" name="Google Shape;2566;p10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7" name="Google Shape;2567;p10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568" name="Google Shape;2568;p101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9" name="Google Shape;2569;p1015"/>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0" name="Google Shape;2570;p1015"/>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1" name="Google Shape;2571;p101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2" name="Google Shape;2572;p101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3" name="Google Shape;2573;p101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74" name="Google Shape;2574;p10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75" name="Google Shape;2575;p101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35600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Divider">
  <p:cSld name="1_Divider">
    <p:bg>
      <p:bgPr>
        <a:solidFill>
          <a:schemeClr val="lt2"/>
        </a:solidFill>
        <a:effectLst/>
      </p:bgPr>
    </p:bg>
    <p:spTree>
      <p:nvGrpSpPr>
        <p:cNvPr id="1" name="Shape 204"/>
        <p:cNvGrpSpPr/>
        <p:nvPr/>
      </p:nvGrpSpPr>
      <p:grpSpPr>
        <a:xfrm>
          <a:off x="0" y="0"/>
          <a:ext cx="0" cy="0"/>
          <a:chOff x="0" y="0"/>
          <a:chExt cx="0" cy="0"/>
        </a:xfrm>
      </p:grpSpPr>
      <p:grpSp>
        <p:nvGrpSpPr>
          <p:cNvPr id="205" name="Google Shape;205;p782"/>
          <p:cNvGrpSpPr/>
          <p:nvPr/>
        </p:nvGrpSpPr>
        <p:grpSpPr>
          <a:xfrm>
            <a:off x="0" y="5020348"/>
            <a:ext cx="12192000" cy="1837653"/>
            <a:chOff x="0" y="5020347"/>
            <a:chExt cx="12192000" cy="1837653"/>
          </a:xfrm>
        </p:grpSpPr>
        <p:sp>
          <p:nvSpPr>
            <p:cNvPr id="206" name="Google Shape;206;p782"/>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78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p782"/>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9" name="Google Shape;209;p78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10" name="Google Shape;210;p782"/>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782"/>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2529128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16_Title Only">
  <p:cSld name="16_Title Only">
    <p:spTree>
      <p:nvGrpSpPr>
        <p:cNvPr id="1" name="Shape 2576"/>
        <p:cNvGrpSpPr/>
        <p:nvPr/>
      </p:nvGrpSpPr>
      <p:grpSpPr>
        <a:xfrm>
          <a:off x="0" y="0"/>
          <a:ext cx="0" cy="0"/>
          <a:chOff x="0" y="0"/>
          <a:chExt cx="0" cy="0"/>
        </a:xfrm>
      </p:grpSpPr>
      <p:grpSp>
        <p:nvGrpSpPr>
          <p:cNvPr id="2577" name="Google Shape;2577;p1016"/>
          <p:cNvGrpSpPr/>
          <p:nvPr/>
        </p:nvGrpSpPr>
        <p:grpSpPr>
          <a:xfrm>
            <a:off x="7191203" y="1"/>
            <a:ext cx="5000223" cy="1425925"/>
            <a:chOff x="7191203" y="1"/>
            <a:chExt cx="5000223" cy="1425925"/>
          </a:xfrm>
        </p:grpSpPr>
        <p:pic>
          <p:nvPicPr>
            <p:cNvPr id="2578" name="Google Shape;2578;p10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79" name="Google Shape;2579;p1016"/>
            <p:cNvGrpSpPr/>
            <p:nvPr/>
          </p:nvGrpSpPr>
          <p:grpSpPr>
            <a:xfrm>
              <a:off x="7191203" y="1"/>
              <a:ext cx="5000223" cy="1425925"/>
              <a:chOff x="7186272" y="0"/>
              <a:chExt cx="5005729" cy="1427495"/>
            </a:xfrm>
          </p:grpSpPr>
          <p:sp>
            <p:nvSpPr>
              <p:cNvPr id="2580" name="Google Shape;2580;p10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1" name="Google Shape;2581;p10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582" name="Google Shape;2582;p101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3" name="Google Shape;2583;p101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84" name="Google Shape;2584;p10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85" name="Google Shape;2585;p101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663472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16_End">
  <p:cSld name="16_End">
    <p:spTree>
      <p:nvGrpSpPr>
        <p:cNvPr id="1" name="Shape 2586"/>
        <p:cNvGrpSpPr/>
        <p:nvPr/>
      </p:nvGrpSpPr>
      <p:grpSpPr>
        <a:xfrm>
          <a:off x="0" y="0"/>
          <a:ext cx="0" cy="0"/>
          <a:chOff x="0" y="0"/>
          <a:chExt cx="0" cy="0"/>
        </a:xfrm>
      </p:grpSpPr>
      <p:grpSp>
        <p:nvGrpSpPr>
          <p:cNvPr id="2587" name="Google Shape;2587;p1017"/>
          <p:cNvGrpSpPr/>
          <p:nvPr/>
        </p:nvGrpSpPr>
        <p:grpSpPr>
          <a:xfrm>
            <a:off x="0" y="0"/>
            <a:ext cx="12192000" cy="2148830"/>
            <a:chOff x="0" y="0"/>
            <a:chExt cx="12192000" cy="2148830"/>
          </a:xfrm>
        </p:grpSpPr>
        <p:sp>
          <p:nvSpPr>
            <p:cNvPr id="2588" name="Google Shape;2588;p101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9" name="Google Shape;2589;p101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590" name="Google Shape;2590;p1017"/>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1" name="Google Shape;2591;p1017"/>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2" name="Google Shape;2592;p1017"/>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93" name="Google Shape;2593;p101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594" name="Google Shape;2594;p1017"/>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15531394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595"/>
        <p:cNvGrpSpPr/>
        <p:nvPr/>
      </p:nvGrpSpPr>
      <p:grpSpPr>
        <a:xfrm>
          <a:off x="0" y="0"/>
          <a:ext cx="0" cy="0"/>
          <a:chOff x="0" y="0"/>
          <a:chExt cx="0" cy="0"/>
        </a:xfrm>
      </p:grpSpPr>
      <p:sp>
        <p:nvSpPr>
          <p:cNvPr id="2596" name="Google Shape;2596;p101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97" name="Google Shape;2597;p101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98" name="Google Shape;2598;p101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599" name="Google Shape;2599;p1018"/>
          <p:cNvGrpSpPr/>
          <p:nvPr/>
        </p:nvGrpSpPr>
        <p:grpSpPr>
          <a:xfrm>
            <a:off x="7191203" y="1"/>
            <a:ext cx="5000223" cy="1425925"/>
            <a:chOff x="7191203" y="1"/>
            <a:chExt cx="5000223" cy="1425925"/>
          </a:xfrm>
        </p:grpSpPr>
        <p:pic>
          <p:nvPicPr>
            <p:cNvPr id="2600" name="Google Shape;2600;p101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01" name="Google Shape;2601;p1018"/>
            <p:cNvGrpSpPr/>
            <p:nvPr/>
          </p:nvGrpSpPr>
          <p:grpSpPr>
            <a:xfrm>
              <a:off x="7191203" y="1"/>
              <a:ext cx="5000223" cy="1425925"/>
              <a:chOff x="7186272" y="0"/>
              <a:chExt cx="5005729" cy="1427495"/>
            </a:xfrm>
          </p:grpSpPr>
          <p:sp>
            <p:nvSpPr>
              <p:cNvPr id="2602" name="Google Shape;2602;p101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3" name="Google Shape;2603;p101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5324989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32_Quotation">
  <p:cSld name="32_Quotation">
    <p:spTree>
      <p:nvGrpSpPr>
        <p:cNvPr id="1" name="Shape 2604"/>
        <p:cNvGrpSpPr/>
        <p:nvPr/>
      </p:nvGrpSpPr>
      <p:grpSpPr>
        <a:xfrm>
          <a:off x="0" y="0"/>
          <a:ext cx="0" cy="0"/>
          <a:chOff x="0" y="0"/>
          <a:chExt cx="0" cy="0"/>
        </a:xfrm>
      </p:grpSpPr>
      <p:sp>
        <p:nvSpPr>
          <p:cNvPr id="2605" name="Google Shape;2605;p1019"/>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6" name="Google Shape;2606;p1019"/>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7" name="Google Shape;2607;p1019"/>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8" name="Google Shape;2608;p101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09" name="Google Shape;2609;p101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10" name="Google Shape;2610;p101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611" name="Google Shape;2611;p1019"/>
          <p:cNvGrpSpPr/>
          <p:nvPr/>
        </p:nvGrpSpPr>
        <p:grpSpPr>
          <a:xfrm>
            <a:off x="7191203" y="1"/>
            <a:ext cx="5000223" cy="1425925"/>
            <a:chOff x="7191203" y="1"/>
            <a:chExt cx="5000223" cy="1425925"/>
          </a:xfrm>
        </p:grpSpPr>
        <p:pic>
          <p:nvPicPr>
            <p:cNvPr id="2612" name="Google Shape;2612;p101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13" name="Google Shape;2613;p1019"/>
            <p:cNvGrpSpPr/>
            <p:nvPr/>
          </p:nvGrpSpPr>
          <p:grpSpPr>
            <a:xfrm>
              <a:off x="7191203" y="1"/>
              <a:ext cx="5000223" cy="1425925"/>
              <a:chOff x="7186272" y="0"/>
              <a:chExt cx="5005729" cy="1427495"/>
            </a:xfrm>
          </p:grpSpPr>
          <p:sp>
            <p:nvSpPr>
              <p:cNvPr id="2614" name="Google Shape;2614;p101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5" name="Google Shape;2615;p101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616" name="Google Shape;2616;p101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358995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16_Cover">
  <p:cSld name="16_Cover">
    <p:spTree>
      <p:nvGrpSpPr>
        <p:cNvPr id="1" name="Shape 2617"/>
        <p:cNvGrpSpPr/>
        <p:nvPr/>
      </p:nvGrpSpPr>
      <p:grpSpPr>
        <a:xfrm>
          <a:off x="0" y="0"/>
          <a:ext cx="0" cy="0"/>
          <a:chOff x="0" y="0"/>
          <a:chExt cx="0" cy="0"/>
        </a:xfrm>
      </p:grpSpPr>
      <p:sp>
        <p:nvSpPr>
          <p:cNvPr id="2618" name="Google Shape;2618;p1020"/>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9" name="Google Shape;2619;p1020"/>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0" name="Google Shape;2620;p1020"/>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21" name="Google Shape;2621;p1020"/>
          <p:cNvSpPr>
            <a:spLocks noGrp="1"/>
          </p:cNvSpPr>
          <p:nvPr>
            <p:ph type="pic" idx="2"/>
          </p:nvPr>
        </p:nvSpPr>
        <p:spPr>
          <a:xfrm>
            <a:off x="7118684" y="233915"/>
            <a:ext cx="5073300" cy="5943600"/>
          </a:xfrm>
          <a:prstGeom prst="rect">
            <a:avLst/>
          </a:prstGeom>
          <a:noFill/>
          <a:ln>
            <a:noFill/>
          </a:ln>
        </p:spPr>
      </p:sp>
      <p:grpSp>
        <p:nvGrpSpPr>
          <p:cNvPr id="2622" name="Google Shape;2622;p1020"/>
          <p:cNvGrpSpPr/>
          <p:nvPr/>
        </p:nvGrpSpPr>
        <p:grpSpPr>
          <a:xfrm>
            <a:off x="0" y="5020348"/>
            <a:ext cx="12192000" cy="1837653"/>
            <a:chOff x="0" y="5020348"/>
            <a:chExt cx="12192000" cy="1837653"/>
          </a:xfrm>
        </p:grpSpPr>
        <p:sp>
          <p:nvSpPr>
            <p:cNvPr id="2623" name="Google Shape;2623;p102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4" name="Google Shape;2624;p102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25" name="Google Shape;2625;p102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8315109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19_Divider">
  <p:cSld name="19_Divider">
    <p:bg>
      <p:bgPr>
        <a:solidFill>
          <a:schemeClr val="lt2"/>
        </a:solidFill>
        <a:effectLst/>
      </p:bgPr>
    </p:bg>
    <p:spTree>
      <p:nvGrpSpPr>
        <p:cNvPr id="1" name="Shape 2626"/>
        <p:cNvGrpSpPr/>
        <p:nvPr/>
      </p:nvGrpSpPr>
      <p:grpSpPr>
        <a:xfrm>
          <a:off x="0" y="0"/>
          <a:ext cx="0" cy="0"/>
          <a:chOff x="0" y="0"/>
          <a:chExt cx="0" cy="0"/>
        </a:xfrm>
      </p:grpSpPr>
      <p:grpSp>
        <p:nvGrpSpPr>
          <p:cNvPr id="2627" name="Google Shape;2627;p1021"/>
          <p:cNvGrpSpPr/>
          <p:nvPr/>
        </p:nvGrpSpPr>
        <p:grpSpPr>
          <a:xfrm>
            <a:off x="0" y="5020347"/>
            <a:ext cx="12192000" cy="1837653"/>
            <a:chOff x="0" y="5020347"/>
            <a:chExt cx="12192000" cy="1837653"/>
          </a:xfrm>
        </p:grpSpPr>
        <p:sp>
          <p:nvSpPr>
            <p:cNvPr id="2628" name="Google Shape;2628;p102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9" name="Google Shape;2629;p102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0" name="Google Shape;2630;p102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31" name="Google Shape;2631;p102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632" name="Google Shape;2632;p1021"/>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3" name="Google Shape;2633;p1021"/>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6915716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20_Photo Slide">
  <p:cSld name="20_Photo Slide">
    <p:spTree>
      <p:nvGrpSpPr>
        <p:cNvPr id="1" name="Shape 2634"/>
        <p:cNvGrpSpPr/>
        <p:nvPr/>
      </p:nvGrpSpPr>
      <p:grpSpPr>
        <a:xfrm>
          <a:off x="0" y="0"/>
          <a:ext cx="0" cy="0"/>
          <a:chOff x="0" y="0"/>
          <a:chExt cx="0" cy="0"/>
        </a:xfrm>
      </p:grpSpPr>
      <p:sp>
        <p:nvSpPr>
          <p:cNvPr id="2635" name="Google Shape;2635;p1022"/>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636" name="Google Shape;2636;p1022"/>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637" name="Google Shape;2637;p1022"/>
          <p:cNvGrpSpPr/>
          <p:nvPr/>
        </p:nvGrpSpPr>
        <p:grpSpPr>
          <a:xfrm>
            <a:off x="0" y="5379426"/>
            <a:ext cx="2807368" cy="753891"/>
            <a:chOff x="0" y="5379426"/>
            <a:chExt cx="2807368" cy="753891"/>
          </a:xfrm>
        </p:grpSpPr>
        <p:sp>
          <p:nvSpPr>
            <p:cNvPr id="2638" name="Google Shape;2638;p1022"/>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9" name="Google Shape;2639;p1022"/>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40" name="Google Shape;2640;p1022"/>
          <p:cNvSpPr>
            <a:spLocks noGrp="1"/>
          </p:cNvSpPr>
          <p:nvPr>
            <p:ph type="pic" idx="2"/>
          </p:nvPr>
        </p:nvSpPr>
        <p:spPr>
          <a:xfrm>
            <a:off x="2807368" y="457202"/>
            <a:ext cx="8915400" cy="5943600"/>
          </a:xfrm>
          <a:prstGeom prst="rect">
            <a:avLst/>
          </a:prstGeom>
          <a:noFill/>
          <a:ln>
            <a:noFill/>
          </a:ln>
        </p:spPr>
      </p:sp>
      <p:pic>
        <p:nvPicPr>
          <p:cNvPr id="2641" name="Google Shape;2641;p1022"/>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405235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33_Quotation">
  <p:cSld name="33_Quotation">
    <p:spTree>
      <p:nvGrpSpPr>
        <p:cNvPr id="1" name="Shape 2642"/>
        <p:cNvGrpSpPr/>
        <p:nvPr/>
      </p:nvGrpSpPr>
      <p:grpSpPr>
        <a:xfrm>
          <a:off x="0" y="0"/>
          <a:ext cx="0" cy="0"/>
          <a:chOff x="0" y="0"/>
          <a:chExt cx="0" cy="0"/>
        </a:xfrm>
      </p:grpSpPr>
      <p:sp>
        <p:nvSpPr>
          <p:cNvPr id="2643" name="Google Shape;2643;p1023"/>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4" name="Google Shape;2644;p1023"/>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5" name="Google Shape;2645;p102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6" name="Google Shape;2646;p102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47" name="Google Shape;2647;p10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48" name="Google Shape;2648;p102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649" name="Google Shape;2649;p1023"/>
          <p:cNvGrpSpPr/>
          <p:nvPr/>
        </p:nvGrpSpPr>
        <p:grpSpPr>
          <a:xfrm>
            <a:off x="7191203" y="1"/>
            <a:ext cx="5000223" cy="1425925"/>
            <a:chOff x="7191203" y="1"/>
            <a:chExt cx="5000223" cy="1425925"/>
          </a:xfrm>
        </p:grpSpPr>
        <p:pic>
          <p:nvPicPr>
            <p:cNvPr id="2650" name="Google Shape;2650;p10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51" name="Google Shape;2651;p1023"/>
            <p:cNvGrpSpPr/>
            <p:nvPr/>
          </p:nvGrpSpPr>
          <p:grpSpPr>
            <a:xfrm>
              <a:off x="7191203" y="1"/>
              <a:ext cx="5000223" cy="1425925"/>
              <a:chOff x="7186272" y="0"/>
              <a:chExt cx="5005729" cy="1427495"/>
            </a:xfrm>
          </p:grpSpPr>
          <p:sp>
            <p:nvSpPr>
              <p:cNvPr id="2652" name="Google Shape;2652;p10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3" name="Google Shape;2653;p10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654" name="Google Shape;2654;p102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8319077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spTree>
      <p:nvGrpSpPr>
        <p:cNvPr id="1" name="Shape 2655"/>
        <p:cNvGrpSpPr/>
        <p:nvPr/>
      </p:nvGrpSpPr>
      <p:grpSpPr>
        <a:xfrm>
          <a:off x="0" y="0"/>
          <a:ext cx="0" cy="0"/>
          <a:chOff x="0" y="0"/>
          <a:chExt cx="0" cy="0"/>
        </a:xfrm>
      </p:grpSpPr>
      <p:grpSp>
        <p:nvGrpSpPr>
          <p:cNvPr id="2656" name="Google Shape;2656;p1024"/>
          <p:cNvGrpSpPr/>
          <p:nvPr/>
        </p:nvGrpSpPr>
        <p:grpSpPr>
          <a:xfrm>
            <a:off x="7191203" y="1"/>
            <a:ext cx="5000223" cy="1425925"/>
            <a:chOff x="7191203" y="1"/>
            <a:chExt cx="5000223" cy="1425925"/>
          </a:xfrm>
        </p:grpSpPr>
        <p:pic>
          <p:nvPicPr>
            <p:cNvPr id="2657" name="Google Shape;2657;p10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58" name="Google Shape;2658;p1024"/>
            <p:cNvGrpSpPr/>
            <p:nvPr/>
          </p:nvGrpSpPr>
          <p:grpSpPr>
            <a:xfrm>
              <a:off x="7191203" y="1"/>
              <a:ext cx="5000223" cy="1425925"/>
              <a:chOff x="7186272" y="0"/>
              <a:chExt cx="5005729" cy="1427495"/>
            </a:xfrm>
          </p:grpSpPr>
          <p:sp>
            <p:nvSpPr>
              <p:cNvPr id="2659" name="Google Shape;2659;p10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0" name="Google Shape;2660;p10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661" name="Google Shape;2661;p102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2" name="Google Shape;2662;p1024"/>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3" name="Google Shape;2663;p1024"/>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64" name="Google Shape;2664;p10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65" name="Google Shape;2665;p102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152183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19_Two Content">
  <p:cSld name="19_Two Content">
    <p:spTree>
      <p:nvGrpSpPr>
        <p:cNvPr id="1" name="Shape 2666"/>
        <p:cNvGrpSpPr/>
        <p:nvPr/>
      </p:nvGrpSpPr>
      <p:grpSpPr>
        <a:xfrm>
          <a:off x="0" y="0"/>
          <a:ext cx="0" cy="0"/>
          <a:chOff x="0" y="0"/>
          <a:chExt cx="0" cy="0"/>
        </a:xfrm>
      </p:grpSpPr>
      <p:sp>
        <p:nvSpPr>
          <p:cNvPr id="2667" name="Google Shape;2667;p102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8" name="Google Shape;2668;p1025"/>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69" name="Google Shape;2669;p1025"/>
          <p:cNvGrpSpPr/>
          <p:nvPr/>
        </p:nvGrpSpPr>
        <p:grpSpPr>
          <a:xfrm>
            <a:off x="7191203" y="1"/>
            <a:ext cx="5000223" cy="1425925"/>
            <a:chOff x="7191203" y="1"/>
            <a:chExt cx="5000223" cy="1425925"/>
          </a:xfrm>
        </p:grpSpPr>
        <p:pic>
          <p:nvPicPr>
            <p:cNvPr id="2670" name="Google Shape;2670;p102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71" name="Google Shape;2671;p1025"/>
            <p:cNvGrpSpPr/>
            <p:nvPr/>
          </p:nvGrpSpPr>
          <p:grpSpPr>
            <a:xfrm>
              <a:off x="7191203" y="1"/>
              <a:ext cx="5000223" cy="1425925"/>
              <a:chOff x="7186272" y="0"/>
              <a:chExt cx="5005729" cy="1427495"/>
            </a:xfrm>
          </p:grpSpPr>
          <p:sp>
            <p:nvSpPr>
              <p:cNvPr id="2672" name="Google Shape;2672;p102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3" name="Google Shape;2673;p102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674" name="Google Shape;2674;p1025"/>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5" name="Google Shape;2675;p1025"/>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76" name="Google Shape;2676;p102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77" name="Google Shape;2677;p102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27877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Photo Slide">
  <p:cSld name="1_Photo Slide">
    <p:spTree>
      <p:nvGrpSpPr>
        <p:cNvPr id="1" name="Shape 212"/>
        <p:cNvGrpSpPr/>
        <p:nvPr/>
      </p:nvGrpSpPr>
      <p:grpSpPr>
        <a:xfrm>
          <a:off x="0" y="0"/>
          <a:ext cx="0" cy="0"/>
          <a:chOff x="0" y="0"/>
          <a:chExt cx="0" cy="0"/>
        </a:xfrm>
      </p:grpSpPr>
      <p:sp>
        <p:nvSpPr>
          <p:cNvPr id="213" name="Google Shape;213;p783"/>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4" name="Google Shape;214;p783"/>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15" name="Google Shape;215;p783"/>
          <p:cNvGrpSpPr/>
          <p:nvPr/>
        </p:nvGrpSpPr>
        <p:grpSpPr>
          <a:xfrm>
            <a:off x="0" y="5379427"/>
            <a:ext cx="2807368" cy="753891"/>
            <a:chOff x="0" y="5379426"/>
            <a:chExt cx="2807368" cy="753891"/>
          </a:xfrm>
        </p:grpSpPr>
        <p:sp>
          <p:nvSpPr>
            <p:cNvPr id="216" name="Google Shape;216;p783"/>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783"/>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18" name="Google Shape;218;p783"/>
          <p:cNvSpPr>
            <a:spLocks noGrp="1"/>
          </p:cNvSpPr>
          <p:nvPr>
            <p:ph type="pic" idx="2"/>
          </p:nvPr>
        </p:nvSpPr>
        <p:spPr>
          <a:xfrm>
            <a:off x="2807368" y="457202"/>
            <a:ext cx="8915400" cy="5943600"/>
          </a:xfrm>
          <a:prstGeom prst="rect">
            <a:avLst/>
          </a:prstGeom>
          <a:noFill/>
          <a:ln>
            <a:noFill/>
          </a:ln>
        </p:spPr>
      </p:sp>
      <p:pic>
        <p:nvPicPr>
          <p:cNvPr id="219" name="Google Shape;219;p783"/>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306118323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19_Comparison">
  <p:cSld name="19_Comparison">
    <p:spTree>
      <p:nvGrpSpPr>
        <p:cNvPr id="1" name="Shape 2678"/>
        <p:cNvGrpSpPr/>
        <p:nvPr/>
      </p:nvGrpSpPr>
      <p:grpSpPr>
        <a:xfrm>
          <a:off x="0" y="0"/>
          <a:ext cx="0" cy="0"/>
          <a:chOff x="0" y="0"/>
          <a:chExt cx="0" cy="0"/>
        </a:xfrm>
      </p:grpSpPr>
      <p:grpSp>
        <p:nvGrpSpPr>
          <p:cNvPr id="2679" name="Google Shape;2679;p1026"/>
          <p:cNvGrpSpPr/>
          <p:nvPr/>
        </p:nvGrpSpPr>
        <p:grpSpPr>
          <a:xfrm>
            <a:off x="7191203" y="1"/>
            <a:ext cx="5000223" cy="1425925"/>
            <a:chOff x="7191203" y="1"/>
            <a:chExt cx="5000223" cy="1425925"/>
          </a:xfrm>
        </p:grpSpPr>
        <p:pic>
          <p:nvPicPr>
            <p:cNvPr id="2680" name="Google Shape;2680;p102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81" name="Google Shape;2681;p1026"/>
            <p:cNvGrpSpPr/>
            <p:nvPr/>
          </p:nvGrpSpPr>
          <p:grpSpPr>
            <a:xfrm>
              <a:off x="7191203" y="1"/>
              <a:ext cx="5000223" cy="1425925"/>
              <a:chOff x="7186272" y="0"/>
              <a:chExt cx="5005729" cy="1427495"/>
            </a:xfrm>
          </p:grpSpPr>
          <p:sp>
            <p:nvSpPr>
              <p:cNvPr id="2682" name="Google Shape;2682;p10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3" name="Google Shape;2683;p10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684" name="Google Shape;2684;p102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5" name="Google Shape;2685;p1026"/>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86" name="Google Shape;2686;p1026"/>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7" name="Google Shape;2687;p1026"/>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88" name="Google Shape;2688;p1026"/>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9" name="Google Shape;2689;p102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90" name="Google Shape;2690;p10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91" name="Google Shape;2691;p102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419309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19_Title Only">
  <p:cSld name="19_Title Only">
    <p:spTree>
      <p:nvGrpSpPr>
        <p:cNvPr id="1" name="Shape 2692"/>
        <p:cNvGrpSpPr/>
        <p:nvPr/>
      </p:nvGrpSpPr>
      <p:grpSpPr>
        <a:xfrm>
          <a:off x="0" y="0"/>
          <a:ext cx="0" cy="0"/>
          <a:chOff x="0" y="0"/>
          <a:chExt cx="0" cy="0"/>
        </a:xfrm>
      </p:grpSpPr>
      <p:grpSp>
        <p:nvGrpSpPr>
          <p:cNvPr id="2693" name="Google Shape;2693;p1027"/>
          <p:cNvGrpSpPr/>
          <p:nvPr/>
        </p:nvGrpSpPr>
        <p:grpSpPr>
          <a:xfrm>
            <a:off x="7191203" y="1"/>
            <a:ext cx="5000223" cy="1425925"/>
            <a:chOff x="7191203" y="1"/>
            <a:chExt cx="5000223" cy="1425925"/>
          </a:xfrm>
        </p:grpSpPr>
        <p:pic>
          <p:nvPicPr>
            <p:cNvPr id="2694" name="Google Shape;2694;p102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95" name="Google Shape;2695;p1027"/>
            <p:cNvGrpSpPr/>
            <p:nvPr/>
          </p:nvGrpSpPr>
          <p:grpSpPr>
            <a:xfrm>
              <a:off x="7191203" y="1"/>
              <a:ext cx="5000223" cy="1425925"/>
              <a:chOff x="7186272" y="0"/>
              <a:chExt cx="5005729" cy="1427495"/>
            </a:xfrm>
          </p:grpSpPr>
          <p:sp>
            <p:nvSpPr>
              <p:cNvPr id="2696" name="Google Shape;2696;p102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7" name="Google Shape;2697;p102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698" name="Google Shape;2698;p102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9" name="Google Shape;2699;p102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00" name="Google Shape;2700;p102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01" name="Google Shape;2701;p102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704527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19_End">
  <p:cSld name="19_End">
    <p:spTree>
      <p:nvGrpSpPr>
        <p:cNvPr id="1" name="Shape 2702"/>
        <p:cNvGrpSpPr/>
        <p:nvPr/>
      </p:nvGrpSpPr>
      <p:grpSpPr>
        <a:xfrm>
          <a:off x="0" y="0"/>
          <a:ext cx="0" cy="0"/>
          <a:chOff x="0" y="0"/>
          <a:chExt cx="0" cy="0"/>
        </a:xfrm>
      </p:grpSpPr>
      <p:grpSp>
        <p:nvGrpSpPr>
          <p:cNvPr id="2703" name="Google Shape;2703;p1028"/>
          <p:cNvGrpSpPr/>
          <p:nvPr/>
        </p:nvGrpSpPr>
        <p:grpSpPr>
          <a:xfrm>
            <a:off x="0" y="0"/>
            <a:ext cx="12192000" cy="2148830"/>
            <a:chOff x="0" y="0"/>
            <a:chExt cx="12192000" cy="2148830"/>
          </a:xfrm>
        </p:grpSpPr>
        <p:sp>
          <p:nvSpPr>
            <p:cNvPr id="2704" name="Google Shape;2704;p102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5" name="Google Shape;2705;p102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06" name="Google Shape;2706;p1028"/>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7" name="Google Shape;2707;p1028"/>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8" name="Google Shape;2708;p1028"/>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09" name="Google Shape;2709;p102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710" name="Google Shape;2710;p1028"/>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84171222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711"/>
        <p:cNvGrpSpPr/>
        <p:nvPr/>
      </p:nvGrpSpPr>
      <p:grpSpPr>
        <a:xfrm>
          <a:off x="0" y="0"/>
          <a:ext cx="0" cy="0"/>
          <a:chOff x="0" y="0"/>
          <a:chExt cx="0" cy="0"/>
        </a:xfrm>
      </p:grpSpPr>
      <p:sp>
        <p:nvSpPr>
          <p:cNvPr id="2712" name="Google Shape;2712;p102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13" name="Google Shape;2713;p102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14" name="Google Shape;2714;p102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715" name="Google Shape;2715;p1029"/>
          <p:cNvGrpSpPr/>
          <p:nvPr/>
        </p:nvGrpSpPr>
        <p:grpSpPr>
          <a:xfrm>
            <a:off x="7191203" y="1"/>
            <a:ext cx="5000223" cy="1425925"/>
            <a:chOff x="7191203" y="1"/>
            <a:chExt cx="5000223" cy="1425925"/>
          </a:xfrm>
        </p:grpSpPr>
        <p:pic>
          <p:nvPicPr>
            <p:cNvPr id="2716" name="Google Shape;2716;p102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17" name="Google Shape;2717;p1029"/>
            <p:cNvGrpSpPr/>
            <p:nvPr/>
          </p:nvGrpSpPr>
          <p:grpSpPr>
            <a:xfrm>
              <a:off x="7191203" y="1"/>
              <a:ext cx="5000223" cy="1425925"/>
              <a:chOff x="7186272" y="0"/>
              <a:chExt cx="5005729" cy="1427495"/>
            </a:xfrm>
          </p:grpSpPr>
          <p:sp>
            <p:nvSpPr>
              <p:cNvPr id="2718" name="Google Shape;2718;p102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9" name="Google Shape;2719;p102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8488543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19_Cover">
  <p:cSld name="19_Cover">
    <p:spTree>
      <p:nvGrpSpPr>
        <p:cNvPr id="1" name="Shape 2720"/>
        <p:cNvGrpSpPr/>
        <p:nvPr/>
      </p:nvGrpSpPr>
      <p:grpSpPr>
        <a:xfrm>
          <a:off x="0" y="0"/>
          <a:ext cx="0" cy="0"/>
          <a:chOff x="0" y="0"/>
          <a:chExt cx="0" cy="0"/>
        </a:xfrm>
      </p:grpSpPr>
      <p:sp>
        <p:nvSpPr>
          <p:cNvPr id="2721" name="Google Shape;2721;p1030"/>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2" name="Google Shape;2722;p1030"/>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3" name="Google Shape;2723;p1030"/>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24" name="Google Shape;2724;p1030"/>
          <p:cNvSpPr>
            <a:spLocks noGrp="1"/>
          </p:cNvSpPr>
          <p:nvPr>
            <p:ph type="pic" idx="2"/>
          </p:nvPr>
        </p:nvSpPr>
        <p:spPr>
          <a:xfrm>
            <a:off x="7118684" y="233915"/>
            <a:ext cx="5073300" cy="5943600"/>
          </a:xfrm>
          <a:prstGeom prst="rect">
            <a:avLst/>
          </a:prstGeom>
          <a:noFill/>
          <a:ln>
            <a:noFill/>
          </a:ln>
        </p:spPr>
      </p:sp>
      <p:grpSp>
        <p:nvGrpSpPr>
          <p:cNvPr id="2725" name="Google Shape;2725;p1030"/>
          <p:cNvGrpSpPr/>
          <p:nvPr/>
        </p:nvGrpSpPr>
        <p:grpSpPr>
          <a:xfrm>
            <a:off x="0" y="5020348"/>
            <a:ext cx="12192000" cy="1837653"/>
            <a:chOff x="0" y="5020348"/>
            <a:chExt cx="12192000" cy="1837653"/>
          </a:xfrm>
        </p:grpSpPr>
        <p:sp>
          <p:nvSpPr>
            <p:cNvPr id="2726" name="Google Shape;2726;p103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7" name="Google Shape;2727;p103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28" name="Google Shape;2728;p103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8589015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20_Divider">
  <p:cSld name="20_Divider">
    <p:bg>
      <p:bgPr>
        <a:solidFill>
          <a:schemeClr val="lt2"/>
        </a:solidFill>
        <a:effectLst/>
      </p:bgPr>
    </p:bg>
    <p:spTree>
      <p:nvGrpSpPr>
        <p:cNvPr id="1" name="Shape 2729"/>
        <p:cNvGrpSpPr/>
        <p:nvPr/>
      </p:nvGrpSpPr>
      <p:grpSpPr>
        <a:xfrm>
          <a:off x="0" y="0"/>
          <a:ext cx="0" cy="0"/>
          <a:chOff x="0" y="0"/>
          <a:chExt cx="0" cy="0"/>
        </a:xfrm>
      </p:grpSpPr>
      <p:grpSp>
        <p:nvGrpSpPr>
          <p:cNvPr id="2730" name="Google Shape;2730;p1031"/>
          <p:cNvGrpSpPr/>
          <p:nvPr/>
        </p:nvGrpSpPr>
        <p:grpSpPr>
          <a:xfrm>
            <a:off x="0" y="5020347"/>
            <a:ext cx="12192000" cy="1837653"/>
            <a:chOff x="0" y="5020347"/>
            <a:chExt cx="12192000" cy="1837653"/>
          </a:xfrm>
        </p:grpSpPr>
        <p:sp>
          <p:nvSpPr>
            <p:cNvPr id="2731" name="Google Shape;2731;p103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32" name="Google Shape;2732;p103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33" name="Google Shape;2733;p103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34" name="Google Shape;2734;p103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735" name="Google Shape;2735;p1031"/>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6" name="Google Shape;2736;p1031"/>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8117838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39_Quotation">
  <p:cSld name="39_Quotation">
    <p:spTree>
      <p:nvGrpSpPr>
        <p:cNvPr id="1" name="Shape 2737"/>
        <p:cNvGrpSpPr/>
        <p:nvPr/>
      </p:nvGrpSpPr>
      <p:grpSpPr>
        <a:xfrm>
          <a:off x="0" y="0"/>
          <a:ext cx="0" cy="0"/>
          <a:chOff x="0" y="0"/>
          <a:chExt cx="0" cy="0"/>
        </a:xfrm>
      </p:grpSpPr>
      <p:sp>
        <p:nvSpPr>
          <p:cNvPr id="2738" name="Google Shape;2738;p103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39" name="Google Shape;2739;p103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0" name="Google Shape;2740;p103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1" name="Google Shape;2741;p103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42" name="Google Shape;2742;p10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43" name="Google Shape;2743;p103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744" name="Google Shape;2744;p1032"/>
          <p:cNvGrpSpPr/>
          <p:nvPr/>
        </p:nvGrpSpPr>
        <p:grpSpPr>
          <a:xfrm>
            <a:off x="7191203" y="1"/>
            <a:ext cx="5000223" cy="1425925"/>
            <a:chOff x="7191203" y="1"/>
            <a:chExt cx="5000223" cy="1425925"/>
          </a:xfrm>
        </p:grpSpPr>
        <p:pic>
          <p:nvPicPr>
            <p:cNvPr id="2745" name="Google Shape;2745;p103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46" name="Google Shape;2746;p1032"/>
            <p:cNvGrpSpPr/>
            <p:nvPr/>
          </p:nvGrpSpPr>
          <p:grpSpPr>
            <a:xfrm>
              <a:off x="7191203" y="1"/>
              <a:ext cx="5000223" cy="1425925"/>
              <a:chOff x="7186272" y="0"/>
              <a:chExt cx="5005729" cy="1427495"/>
            </a:xfrm>
          </p:grpSpPr>
          <p:sp>
            <p:nvSpPr>
              <p:cNvPr id="2747" name="Google Shape;2747;p10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8" name="Google Shape;2748;p10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749" name="Google Shape;2749;p103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27545002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21_Photo Slide">
  <p:cSld name="21_Photo Slide">
    <p:spTree>
      <p:nvGrpSpPr>
        <p:cNvPr id="1" name="Shape 2750"/>
        <p:cNvGrpSpPr/>
        <p:nvPr/>
      </p:nvGrpSpPr>
      <p:grpSpPr>
        <a:xfrm>
          <a:off x="0" y="0"/>
          <a:ext cx="0" cy="0"/>
          <a:chOff x="0" y="0"/>
          <a:chExt cx="0" cy="0"/>
        </a:xfrm>
      </p:grpSpPr>
      <p:sp>
        <p:nvSpPr>
          <p:cNvPr id="2751" name="Google Shape;2751;p1033"/>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52" name="Google Shape;2752;p1033"/>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753" name="Google Shape;2753;p1033"/>
          <p:cNvGrpSpPr/>
          <p:nvPr/>
        </p:nvGrpSpPr>
        <p:grpSpPr>
          <a:xfrm>
            <a:off x="0" y="5379426"/>
            <a:ext cx="2807368" cy="753891"/>
            <a:chOff x="0" y="5379426"/>
            <a:chExt cx="2807368" cy="753891"/>
          </a:xfrm>
        </p:grpSpPr>
        <p:sp>
          <p:nvSpPr>
            <p:cNvPr id="2754" name="Google Shape;2754;p1033"/>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55" name="Google Shape;2755;p1033"/>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756" name="Google Shape;2756;p1033"/>
          <p:cNvSpPr>
            <a:spLocks noGrp="1"/>
          </p:cNvSpPr>
          <p:nvPr>
            <p:ph type="pic" idx="2"/>
          </p:nvPr>
        </p:nvSpPr>
        <p:spPr>
          <a:xfrm>
            <a:off x="2807368" y="457202"/>
            <a:ext cx="8915400" cy="5943600"/>
          </a:xfrm>
          <a:prstGeom prst="rect">
            <a:avLst/>
          </a:prstGeom>
          <a:noFill/>
          <a:ln>
            <a:noFill/>
          </a:ln>
        </p:spPr>
      </p:sp>
      <p:pic>
        <p:nvPicPr>
          <p:cNvPr id="2757" name="Google Shape;2757;p1033"/>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1722138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40_Quotation">
  <p:cSld name="40_Quotation">
    <p:spTree>
      <p:nvGrpSpPr>
        <p:cNvPr id="1" name="Shape 2758"/>
        <p:cNvGrpSpPr/>
        <p:nvPr/>
      </p:nvGrpSpPr>
      <p:grpSpPr>
        <a:xfrm>
          <a:off x="0" y="0"/>
          <a:ext cx="0" cy="0"/>
          <a:chOff x="0" y="0"/>
          <a:chExt cx="0" cy="0"/>
        </a:xfrm>
      </p:grpSpPr>
      <p:sp>
        <p:nvSpPr>
          <p:cNvPr id="2759" name="Google Shape;2759;p1034"/>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0" name="Google Shape;2760;p1034"/>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1" name="Google Shape;2761;p1034"/>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2" name="Google Shape;2762;p1034"/>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63" name="Google Shape;2763;p10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64" name="Google Shape;2764;p103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765" name="Google Shape;2765;p1034"/>
          <p:cNvGrpSpPr/>
          <p:nvPr/>
        </p:nvGrpSpPr>
        <p:grpSpPr>
          <a:xfrm>
            <a:off x="7191203" y="1"/>
            <a:ext cx="5000223" cy="1425925"/>
            <a:chOff x="7191203" y="1"/>
            <a:chExt cx="5000223" cy="1425925"/>
          </a:xfrm>
        </p:grpSpPr>
        <p:pic>
          <p:nvPicPr>
            <p:cNvPr id="2766" name="Google Shape;2766;p10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67" name="Google Shape;2767;p1034"/>
            <p:cNvGrpSpPr/>
            <p:nvPr/>
          </p:nvGrpSpPr>
          <p:grpSpPr>
            <a:xfrm>
              <a:off x="7191203" y="1"/>
              <a:ext cx="5000223" cy="1425925"/>
              <a:chOff x="7186272" y="0"/>
              <a:chExt cx="5005729" cy="1427495"/>
            </a:xfrm>
          </p:grpSpPr>
          <p:sp>
            <p:nvSpPr>
              <p:cNvPr id="2768" name="Google Shape;2768;p10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9" name="Google Shape;2769;p10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770" name="Google Shape;2770;p103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1375889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25_Title and Content">
  <p:cSld name="25_Title and Content">
    <p:spTree>
      <p:nvGrpSpPr>
        <p:cNvPr id="1" name="Shape 2771"/>
        <p:cNvGrpSpPr/>
        <p:nvPr/>
      </p:nvGrpSpPr>
      <p:grpSpPr>
        <a:xfrm>
          <a:off x="0" y="0"/>
          <a:ext cx="0" cy="0"/>
          <a:chOff x="0" y="0"/>
          <a:chExt cx="0" cy="0"/>
        </a:xfrm>
      </p:grpSpPr>
      <p:grpSp>
        <p:nvGrpSpPr>
          <p:cNvPr id="2772" name="Google Shape;2772;p1035"/>
          <p:cNvGrpSpPr/>
          <p:nvPr/>
        </p:nvGrpSpPr>
        <p:grpSpPr>
          <a:xfrm>
            <a:off x="7191203" y="1"/>
            <a:ext cx="5000223" cy="1425925"/>
            <a:chOff x="7191203" y="1"/>
            <a:chExt cx="5000223" cy="1425925"/>
          </a:xfrm>
        </p:grpSpPr>
        <p:pic>
          <p:nvPicPr>
            <p:cNvPr id="2773" name="Google Shape;2773;p10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74" name="Google Shape;2774;p1035"/>
            <p:cNvGrpSpPr/>
            <p:nvPr/>
          </p:nvGrpSpPr>
          <p:grpSpPr>
            <a:xfrm>
              <a:off x="7191203" y="1"/>
              <a:ext cx="5000223" cy="1425925"/>
              <a:chOff x="7186272" y="0"/>
              <a:chExt cx="5005729" cy="1427495"/>
            </a:xfrm>
          </p:grpSpPr>
          <p:sp>
            <p:nvSpPr>
              <p:cNvPr id="2775" name="Google Shape;2775;p10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6" name="Google Shape;2776;p10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777" name="Google Shape;2777;p103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8" name="Google Shape;2778;p1035"/>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9" name="Google Shape;2779;p103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80" name="Google Shape;2780;p10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81" name="Google Shape;2781;p103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75359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220"/>
        <p:cNvGrpSpPr/>
        <p:nvPr/>
      </p:nvGrpSpPr>
      <p:grpSpPr>
        <a:xfrm>
          <a:off x="0" y="0"/>
          <a:ext cx="0" cy="0"/>
          <a:chOff x="0" y="0"/>
          <a:chExt cx="0" cy="0"/>
        </a:xfrm>
      </p:grpSpPr>
      <p:sp>
        <p:nvSpPr>
          <p:cNvPr id="221" name="Google Shape;221;p784"/>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784"/>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784"/>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78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5" name="Google Shape;225;p78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6" name="Google Shape;226;p78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7" name="Google Shape;227;p784"/>
          <p:cNvGrpSpPr/>
          <p:nvPr/>
        </p:nvGrpSpPr>
        <p:grpSpPr>
          <a:xfrm>
            <a:off x="7191204" y="1"/>
            <a:ext cx="5000223" cy="1425925"/>
            <a:chOff x="7191203" y="1"/>
            <a:chExt cx="5000223" cy="1425925"/>
          </a:xfrm>
        </p:grpSpPr>
        <p:pic>
          <p:nvPicPr>
            <p:cNvPr id="228" name="Google Shape;228;p78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9" name="Google Shape;229;p784"/>
            <p:cNvGrpSpPr/>
            <p:nvPr/>
          </p:nvGrpSpPr>
          <p:grpSpPr>
            <a:xfrm>
              <a:off x="7191203" y="1"/>
              <a:ext cx="5000223" cy="1425925"/>
              <a:chOff x="7186272" y="0"/>
              <a:chExt cx="5005729" cy="1427495"/>
            </a:xfrm>
          </p:grpSpPr>
          <p:sp>
            <p:nvSpPr>
              <p:cNvPr id="230" name="Google Shape;230;p78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 name="Google Shape;231;p78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32" name="Google Shape;232;p78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42626807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20_Two Content">
  <p:cSld name="20_Two Content">
    <p:spTree>
      <p:nvGrpSpPr>
        <p:cNvPr id="1" name="Shape 2782"/>
        <p:cNvGrpSpPr/>
        <p:nvPr/>
      </p:nvGrpSpPr>
      <p:grpSpPr>
        <a:xfrm>
          <a:off x="0" y="0"/>
          <a:ext cx="0" cy="0"/>
          <a:chOff x="0" y="0"/>
          <a:chExt cx="0" cy="0"/>
        </a:xfrm>
      </p:grpSpPr>
      <p:sp>
        <p:nvSpPr>
          <p:cNvPr id="2783" name="Google Shape;2783;p103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4" name="Google Shape;2784;p1036"/>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85" name="Google Shape;2785;p1036"/>
          <p:cNvGrpSpPr/>
          <p:nvPr/>
        </p:nvGrpSpPr>
        <p:grpSpPr>
          <a:xfrm>
            <a:off x="7191203" y="1"/>
            <a:ext cx="5000223" cy="1425925"/>
            <a:chOff x="7191203" y="1"/>
            <a:chExt cx="5000223" cy="1425925"/>
          </a:xfrm>
        </p:grpSpPr>
        <p:pic>
          <p:nvPicPr>
            <p:cNvPr id="2786" name="Google Shape;2786;p10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87" name="Google Shape;2787;p1036"/>
            <p:cNvGrpSpPr/>
            <p:nvPr/>
          </p:nvGrpSpPr>
          <p:grpSpPr>
            <a:xfrm>
              <a:off x="7191203" y="1"/>
              <a:ext cx="5000223" cy="1425925"/>
              <a:chOff x="7186272" y="0"/>
              <a:chExt cx="5005729" cy="1427495"/>
            </a:xfrm>
          </p:grpSpPr>
          <p:sp>
            <p:nvSpPr>
              <p:cNvPr id="2788" name="Google Shape;2788;p10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9" name="Google Shape;2789;p10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790" name="Google Shape;2790;p1036"/>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1" name="Google Shape;2791;p1036"/>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92" name="Google Shape;2792;p10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93" name="Google Shape;2793;p103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164670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20_Comparison">
  <p:cSld name="20_Comparison">
    <p:spTree>
      <p:nvGrpSpPr>
        <p:cNvPr id="1" name="Shape 2794"/>
        <p:cNvGrpSpPr/>
        <p:nvPr/>
      </p:nvGrpSpPr>
      <p:grpSpPr>
        <a:xfrm>
          <a:off x="0" y="0"/>
          <a:ext cx="0" cy="0"/>
          <a:chOff x="0" y="0"/>
          <a:chExt cx="0" cy="0"/>
        </a:xfrm>
      </p:grpSpPr>
      <p:grpSp>
        <p:nvGrpSpPr>
          <p:cNvPr id="2795" name="Google Shape;2795;p1037"/>
          <p:cNvGrpSpPr/>
          <p:nvPr/>
        </p:nvGrpSpPr>
        <p:grpSpPr>
          <a:xfrm>
            <a:off x="7191203" y="1"/>
            <a:ext cx="5000223" cy="1425925"/>
            <a:chOff x="7191203" y="1"/>
            <a:chExt cx="5000223" cy="1425925"/>
          </a:xfrm>
        </p:grpSpPr>
        <p:pic>
          <p:nvPicPr>
            <p:cNvPr id="2796" name="Google Shape;2796;p10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97" name="Google Shape;2797;p1037"/>
            <p:cNvGrpSpPr/>
            <p:nvPr/>
          </p:nvGrpSpPr>
          <p:grpSpPr>
            <a:xfrm>
              <a:off x="7191203" y="1"/>
              <a:ext cx="5000223" cy="1425925"/>
              <a:chOff x="7186272" y="0"/>
              <a:chExt cx="5005729" cy="1427495"/>
            </a:xfrm>
          </p:grpSpPr>
          <p:sp>
            <p:nvSpPr>
              <p:cNvPr id="2798" name="Google Shape;2798;p10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9" name="Google Shape;2799;p10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800" name="Google Shape;2800;p103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1" name="Google Shape;2801;p1037"/>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02" name="Google Shape;2802;p1037"/>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3" name="Google Shape;2803;p1037"/>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04" name="Google Shape;2804;p1037"/>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5" name="Google Shape;2805;p103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806" name="Google Shape;2806;p10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807" name="Google Shape;2807;p103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4956738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20_Title Only">
  <p:cSld name="20_Title Only">
    <p:spTree>
      <p:nvGrpSpPr>
        <p:cNvPr id="1" name="Shape 2808"/>
        <p:cNvGrpSpPr/>
        <p:nvPr/>
      </p:nvGrpSpPr>
      <p:grpSpPr>
        <a:xfrm>
          <a:off x="0" y="0"/>
          <a:ext cx="0" cy="0"/>
          <a:chOff x="0" y="0"/>
          <a:chExt cx="0" cy="0"/>
        </a:xfrm>
      </p:grpSpPr>
      <p:grpSp>
        <p:nvGrpSpPr>
          <p:cNvPr id="2809" name="Google Shape;2809;p1038"/>
          <p:cNvGrpSpPr/>
          <p:nvPr/>
        </p:nvGrpSpPr>
        <p:grpSpPr>
          <a:xfrm>
            <a:off x="7191203" y="1"/>
            <a:ext cx="5000223" cy="1425925"/>
            <a:chOff x="7191203" y="1"/>
            <a:chExt cx="5000223" cy="1425925"/>
          </a:xfrm>
        </p:grpSpPr>
        <p:pic>
          <p:nvPicPr>
            <p:cNvPr id="2810" name="Google Shape;2810;p103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11" name="Google Shape;2811;p1038"/>
            <p:cNvGrpSpPr/>
            <p:nvPr/>
          </p:nvGrpSpPr>
          <p:grpSpPr>
            <a:xfrm>
              <a:off x="7191203" y="1"/>
              <a:ext cx="5000223" cy="1425925"/>
              <a:chOff x="7186272" y="0"/>
              <a:chExt cx="5005729" cy="1427495"/>
            </a:xfrm>
          </p:grpSpPr>
          <p:sp>
            <p:nvSpPr>
              <p:cNvPr id="2812" name="Google Shape;2812;p103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3" name="Google Shape;2813;p103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814" name="Google Shape;2814;p103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5" name="Google Shape;2815;p103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816" name="Google Shape;2816;p103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817" name="Google Shape;2817;p103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800494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20_End">
  <p:cSld name="20_End">
    <p:spTree>
      <p:nvGrpSpPr>
        <p:cNvPr id="1" name="Shape 2818"/>
        <p:cNvGrpSpPr/>
        <p:nvPr/>
      </p:nvGrpSpPr>
      <p:grpSpPr>
        <a:xfrm>
          <a:off x="0" y="0"/>
          <a:ext cx="0" cy="0"/>
          <a:chOff x="0" y="0"/>
          <a:chExt cx="0" cy="0"/>
        </a:xfrm>
      </p:grpSpPr>
      <p:grpSp>
        <p:nvGrpSpPr>
          <p:cNvPr id="2819" name="Google Shape;2819;p1039"/>
          <p:cNvGrpSpPr/>
          <p:nvPr/>
        </p:nvGrpSpPr>
        <p:grpSpPr>
          <a:xfrm>
            <a:off x="0" y="0"/>
            <a:ext cx="12192000" cy="2148830"/>
            <a:chOff x="0" y="0"/>
            <a:chExt cx="12192000" cy="2148830"/>
          </a:xfrm>
        </p:grpSpPr>
        <p:sp>
          <p:nvSpPr>
            <p:cNvPr id="2820" name="Google Shape;2820;p1039"/>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1" name="Google Shape;2821;p1039"/>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822" name="Google Shape;2822;p1039"/>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3" name="Google Shape;2823;p1039"/>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4" name="Google Shape;2824;p1039"/>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25" name="Google Shape;2825;p1039"/>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826" name="Google Shape;2826;p1039"/>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10954487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827"/>
        <p:cNvGrpSpPr/>
        <p:nvPr/>
      </p:nvGrpSpPr>
      <p:grpSpPr>
        <a:xfrm>
          <a:off x="0" y="0"/>
          <a:ext cx="0" cy="0"/>
          <a:chOff x="0" y="0"/>
          <a:chExt cx="0" cy="0"/>
        </a:xfrm>
      </p:grpSpPr>
      <p:sp>
        <p:nvSpPr>
          <p:cNvPr id="2828" name="Google Shape;2828;p1040"/>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829" name="Google Shape;2829;p104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830" name="Google Shape;2830;p104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831" name="Google Shape;2831;p1040"/>
          <p:cNvGrpSpPr/>
          <p:nvPr/>
        </p:nvGrpSpPr>
        <p:grpSpPr>
          <a:xfrm>
            <a:off x="7191203" y="1"/>
            <a:ext cx="5000223" cy="1425925"/>
            <a:chOff x="7191203" y="1"/>
            <a:chExt cx="5000223" cy="1425925"/>
          </a:xfrm>
        </p:grpSpPr>
        <p:pic>
          <p:nvPicPr>
            <p:cNvPr id="2832" name="Google Shape;2832;p104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33" name="Google Shape;2833;p1040"/>
            <p:cNvGrpSpPr/>
            <p:nvPr/>
          </p:nvGrpSpPr>
          <p:grpSpPr>
            <a:xfrm>
              <a:off x="7191203" y="1"/>
              <a:ext cx="5000223" cy="1425925"/>
              <a:chOff x="7186272" y="0"/>
              <a:chExt cx="5005729" cy="1427495"/>
            </a:xfrm>
          </p:grpSpPr>
          <p:sp>
            <p:nvSpPr>
              <p:cNvPr id="2834" name="Google Shape;2834;p104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5" name="Google Shape;2835;p104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1901245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20_Cover">
  <p:cSld name="20_Cover">
    <p:spTree>
      <p:nvGrpSpPr>
        <p:cNvPr id="1" name="Shape 2836"/>
        <p:cNvGrpSpPr/>
        <p:nvPr/>
      </p:nvGrpSpPr>
      <p:grpSpPr>
        <a:xfrm>
          <a:off x="0" y="0"/>
          <a:ext cx="0" cy="0"/>
          <a:chOff x="0" y="0"/>
          <a:chExt cx="0" cy="0"/>
        </a:xfrm>
      </p:grpSpPr>
      <p:sp>
        <p:nvSpPr>
          <p:cNvPr id="2837" name="Google Shape;2837;p1041"/>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8" name="Google Shape;2838;p1041"/>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9" name="Google Shape;2839;p1041"/>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40" name="Google Shape;2840;p1041"/>
          <p:cNvSpPr>
            <a:spLocks noGrp="1"/>
          </p:cNvSpPr>
          <p:nvPr>
            <p:ph type="pic" idx="2"/>
          </p:nvPr>
        </p:nvSpPr>
        <p:spPr>
          <a:xfrm>
            <a:off x="7118684" y="233915"/>
            <a:ext cx="5073300" cy="5943600"/>
          </a:xfrm>
          <a:prstGeom prst="rect">
            <a:avLst/>
          </a:prstGeom>
          <a:noFill/>
          <a:ln>
            <a:noFill/>
          </a:ln>
        </p:spPr>
      </p:sp>
      <p:grpSp>
        <p:nvGrpSpPr>
          <p:cNvPr id="2841" name="Google Shape;2841;p1041"/>
          <p:cNvGrpSpPr/>
          <p:nvPr/>
        </p:nvGrpSpPr>
        <p:grpSpPr>
          <a:xfrm>
            <a:off x="0" y="5020348"/>
            <a:ext cx="12192000" cy="1837653"/>
            <a:chOff x="0" y="5020348"/>
            <a:chExt cx="12192000" cy="1837653"/>
          </a:xfrm>
        </p:grpSpPr>
        <p:sp>
          <p:nvSpPr>
            <p:cNvPr id="2842" name="Google Shape;2842;p104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3" name="Google Shape;2843;p1041"/>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44" name="Google Shape;2844;p104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7822186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6_Title and Bullets Layout">
  <p:cSld name="6_Title and Bullets Layout">
    <p:spTree>
      <p:nvGrpSpPr>
        <p:cNvPr id="1" name="Shape 2845"/>
        <p:cNvGrpSpPr/>
        <p:nvPr/>
      </p:nvGrpSpPr>
      <p:grpSpPr>
        <a:xfrm>
          <a:off x="0" y="0"/>
          <a:ext cx="0" cy="0"/>
          <a:chOff x="0" y="0"/>
          <a:chExt cx="0" cy="0"/>
        </a:xfrm>
      </p:grpSpPr>
      <p:sp>
        <p:nvSpPr>
          <p:cNvPr id="2846" name="Google Shape;2846;p1042"/>
          <p:cNvSpPr txBox="1">
            <a:spLocks noGrp="1"/>
          </p:cNvSpPr>
          <p:nvPr>
            <p:ph type="title"/>
          </p:nvPr>
        </p:nvSpPr>
        <p:spPr>
          <a:xfrm>
            <a:off x="848990" y="783845"/>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7" name="Google Shape;2847;p1042"/>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2848" name="Google Shape;2848;p1042"/>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2849" name="Google Shape;2849;p1042"/>
          <p:cNvSpPr txBox="1">
            <a:spLocks noGrp="1"/>
          </p:cNvSpPr>
          <p:nvPr>
            <p:ph type="body" idx="1"/>
          </p:nvPr>
        </p:nvSpPr>
        <p:spPr>
          <a:xfrm>
            <a:off x="848784"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0" name="Google Shape;2850;p104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9135655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27_Title and Content">
  <p:cSld name="27_Title and Content">
    <p:spTree>
      <p:nvGrpSpPr>
        <p:cNvPr id="1" name="Shape 2851"/>
        <p:cNvGrpSpPr/>
        <p:nvPr/>
      </p:nvGrpSpPr>
      <p:grpSpPr>
        <a:xfrm>
          <a:off x="0" y="0"/>
          <a:ext cx="0" cy="0"/>
          <a:chOff x="0" y="0"/>
          <a:chExt cx="0" cy="0"/>
        </a:xfrm>
      </p:grpSpPr>
      <p:sp>
        <p:nvSpPr>
          <p:cNvPr id="2852" name="Google Shape;2852;p1043"/>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2853" name="Google Shape;2853;p1043"/>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2854" name="Google Shape;2854;p1043"/>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2855" name="Google Shape;2855;p1043"/>
          <p:cNvSpPr txBox="1">
            <a:spLocks noGrp="1"/>
          </p:cNvSpPr>
          <p:nvPr>
            <p:ph type="title"/>
          </p:nvPr>
        </p:nvSpPr>
        <p:spPr>
          <a:xfrm>
            <a:off x="848989" y="806856"/>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6" name="Google Shape;2856;p1043"/>
          <p:cNvSpPr txBox="1">
            <a:spLocks noGrp="1"/>
          </p:cNvSpPr>
          <p:nvPr>
            <p:ph type="body" idx="1"/>
          </p:nvPr>
        </p:nvSpPr>
        <p:spPr>
          <a:xfrm>
            <a:off x="848989" y="1637853"/>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520904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6_Two Section | Picture and Copy Layout">
  <p:cSld name="6_Two Section | Picture and Copy Layout">
    <p:spTree>
      <p:nvGrpSpPr>
        <p:cNvPr id="1" name="Shape 2857"/>
        <p:cNvGrpSpPr/>
        <p:nvPr/>
      </p:nvGrpSpPr>
      <p:grpSpPr>
        <a:xfrm>
          <a:off x="0" y="0"/>
          <a:ext cx="0" cy="0"/>
          <a:chOff x="0" y="0"/>
          <a:chExt cx="0" cy="0"/>
        </a:xfrm>
      </p:grpSpPr>
      <p:sp>
        <p:nvSpPr>
          <p:cNvPr id="2858" name="Google Shape;2858;p1044"/>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2859" name="Google Shape;2859;p1044"/>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2860" name="Google Shape;2860;p1044"/>
          <p:cNvSpPr txBox="1">
            <a:spLocks noGrp="1"/>
          </p:cNvSpPr>
          <p:nvPr>
            <p:ph type="body" idx="1"/>
          </p:nvPr>
        </p:nvSpPr>
        <p:spPr>
          <a:xfrm>
            <a:off x="1186832" y="1294452"/>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1" name="Google Shape;2861;p1044"/>
          <p:cNvSpPr txBox="1">
            <a:spLocks noGrp="1"/>
          </p:cNvSpPr>
          <p:nvPr>
            <p:ph type="body" idx="2"/>
          </p:nvPr>
        </p:nvSpPr>
        <p:spPr>
          <a:xfrm>
            <a:off x="5549395" y="1997127"/>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2" name="Google Shape;2862;p1044"/>
          <p:cNvSpPr txBox="1">
            <a:spLocks noGrp="1"/>
          </p:cNvSpPr>
          <p:nvPr>
            <p:ph type="title"/>
          </p:nvPr>
        </p:nvSpPr>
        <p:spPr>
          <a:xfrm>
            <a:off x="5549395" y="1154526"/>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63" name="Google Shape;2863;p1044"/>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4408089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matchingName="1_Table of Content">
  <p:cSld name="1_Table of Content">
    <p:spTree>
      <p:nvGrpSpPr>
        <p:cNvPr id="1" name="Shape 2864"/>
        <p:cNvGrpSpPr/>
        <p:nvPr/>
      </p:nvGrpSpPr>
      <p:grpSpPr>
        <a:xfrm>
          <a:off x="0" y="0"/>
          <a:ext cx="0" cy="0"/>
          <a:chOff x="0" y="0"/>
          <a:chExt cx="0" cy="0"/>
        </a:xfrm>
      </p:grpSpPr>
      <p:sp>
        <p:nvSpPr>
          <p:cNvPr id="2865" name="Google Shape;2865;p1045"/>
          <p:cNvSpPr/>
          <p:nvPr/>
        </p:nvSpPr>
        <p:spPr>
          <a:xfrm>
            <a:off x="-10584" y="6620933"/>
            <a:ext cx="12213300" cy="2370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2866" name="Google Shape;2866;p1045"/>
          <p:cNvSpPr txBox="1">
            <a:spLocks noGrp="1"/>
          </p:cNvSpPr>
          <p:nvPr>
            <p:ph type="title"/>
          </p:nvPr>
        </p:nvSpPr>
        <p:spPr>
          <a:xfrm>
            <a:off x="218114" y="224840"/>
            <a:ext cx="11715600" cy="56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7" name="Google Shape;2867;p1045"/>
          <p:cNvSpPr txBox="1">
            <a:spLocks noGrp="1"/>
          </p:cNvSpPr>
          <p:nvPr>
            <p:ph type="body" idx="1"/>
          </p:nvPr>
        </p:nvSpPr>
        <p:spPr>
          <a:xfrm>
            <a:off x="218114" y="917197"/>
            <a:ext cx="11715600" cy="495870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8" name="Google Shape;2868;p1045"/>
          <p:cNvSpPr txBox="1">
            <a:spLocks noGrp="1"/>
          </p:cNvSpPr>
          <p:nvPr>
            <p:ph type="body" idx="2"/>
          </p:nvPr>
        </p:nvSpPr>
        <p:spPr>
          <a:xfrm>
            <a:off x="3858937" y="5969001"/>
            <a:ext cx="8074800" cy="649800"/>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9" name="Google Shape;2869;p104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870" name="Google Shape;2870;p1045"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extLst>
      <p:ext uri="{BB962C8B-B14F-4D97-AF65-F5344CB8AC3E}">
        <p14:creationId xmlns:p14="http://schemas.microsoft.com/office/powerpoint/2010/main" val="3116346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3"/>
        <p:cNvGrpSpPr/>
        <p:nvPr/>
      </p:nvGrpSpPr>
      <p:grpSpPr>
        <a:xfrm>
          <a:off x="0" y="0"/>
          <a:ext cx="0" cy="0"/>
          <a:chOff x="0" y="0"/>
          <a:chExt cx="0" cy="0"/>
        </a:xfrm>
      </p:grpSpPr>
      <p:grpSp>
        <p:nvGrpSpPr>
          <p:cNvPr id="234" name="Google Shape;234;p785"/>
          <p:cNvGrpSpPr/>
          <p:nvPr/>
        </p:nvGrpSpPr>
        <p:grpSpPr>
          <a:xfrm>
            <a:off x="7191204" y="1"/>
            <a:ext cx="5000223" cy="1425925"/>
            <a:chOff x="7191203" y="1"/>
            <a:chExt cx="5000223" cy="1425925"/>
          </a:xfrm>
        </p:grpSpPr>
        <p:pic>
          <p:nvPicPr>
            <p:cNvPr id="235" name="Google Shape;235;p78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6" name="Google Shape;236;p785"/>
            <p:cNvGrpSpPr/>
            <p:nvPr/>
          </p:nvGrpSpPr>
          <p:grpSpPr>
            <a:xfrm>
              <a:off x="7191203" y="1"/>
              <a:ext cx="5000223" cy="1425925"/>
              <a:chOff x="7186272" y="0"/>
              <a:chExt cx="5005729" cy="1427495"/>
            </a:xfrm>
          </p:grpSpPr>
          <p:sp>
            <p:nvSpPr>
              <p:cNvPr id="237" name="Google Shape;237;p78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78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39" name="Google Shape;239;p78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785"/>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78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2" name="Google Shape;242;p78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3" name="Google Shape;243;p78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98008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71"/>
        <p:cNvGrpSpPr/>
        <p:nvPr/>
      </p:nvGrpSpPr>
      <p:grpSpPr>
        <a:xfrm>
          <a:off x="0" y="0"/>
          <a:ext cx="0" cy="0"/>
          <a:chOff x="0" y="0"/>
          <a:chExt cx="0" cy="0"/>
        </a:xfrm>
      </p:grpSpPr>
      <p:sp>
        <p:nvSpPr>
          <p:cNvPr id="2872" name="Google Shape;2872;p1046"/>
          <p:cNvSpPr txBox="1">
            <a:spLocks noGrp="1"/>
          </p:cNvSpPr>
          <p:nvPr>
            <p:ph type="title"/>
          </p:nvPr>
        </p:nvSpPr>
        <p:spPr>
          <a:xfrm>
            <a:off x="963084" y="4406903"/>
            <a:ext cx="103632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3" name="Google Shape;2873;p1046"/>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2874" name="Google Shape;2874;p104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75" name="Google Shape;2875;p104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6" name="Google Shape;2876;p104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00127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77"/>
        <p:cNvGrpSpPr/>
        <p:nvPr/>
      </p:nvGrpSpPr>
      <p:grpSpPr>
        <a:xfrm>
          <a:off x="0" y="0"/>
          <a:ext cx="0" cy="0"/>
          <a:chOff x="0" y="0"/>
          <a:chExt cx="0" cy="0"/>
        </a:xfrm>
      </p:grpSpPr>
      <p:sp>
        <p:nvSpPr>
          <p:cNvPr id="2878" name="Google Shape;2878;p1047"/>
          <p:cNvSpPr txBox="1">
            <a:spLocks noGrp="1"/>
          </p:cNvSpPr>
          <p:nvPr>
            <p:ph type="title"/>
          </p:nvPr>
        </p:nvSpPr>
        <p:spPr>
          <a:xfrm>
            <a:off x="609605" y="273051"/>
            <a:ext cx="4011000" cy="1162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9" name="Google Shape;2879;p1047"/>
          <p:cNvSpPr txBox="1">
            <a:spLocks noGrp="1"/>
          </p:cNvSpPr>
          <p:nvPr>
            <p:ph type="body" idx="1"/>
          </p:nvPr>
        </p:nvSpPr>
        <p:spPr>
          <a:xfrm>
            <a:off x="4766733" y="273054"/>
            <a:ext cx="6815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80" name="Google Shape;2880;p1047"/>
          <p:cNvSpPr txBox="1">
            <a:spLocks noGrp="1"/>
          </p:cNvSpPr>
          <p:nvPr>
            <p:ph type="body" idx="2"/>
          </p:nvPr>
        </p:nvSpPr>
        <p:spPr>
          <a:xfrm>
            <a:off x="609605" y="1435103"/>
            <a:ext cx="40110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2881" name="Google Shape;2881;p104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82" name="Google Shape;2882;p104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3" name="Google Shape;2883;p104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3079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2884"/>
        <p:cNvGrpSpPr/>
        <p:nvPr/>
      </p:nvGrpSpPr>
      <p:grpSpPr>
        <a:xfrm>
          <a:off x="0" y="0"/>
          <a:ext cx="0" cy="0"/>
          <a:chOff x="0" y="0"/>
          <a:chExt cx="0" cy="0"/>
        </a:xfrm>
      </p:grpSpPr>
      <p:sp>
        <p:nvSpPr>
          <p:cNvPr id="2885" name="Google Shape;2885;p1048"/>
          <p:cNvSpPr/>
          <p:nvPr/>
        </p:nvSpPr>
        <p:spPr>
          <a:xfrm>
            <a:off x="0" y="0"/>
            <a:ext cx="12192000" cy="1313100"/>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6" name="Google Shape;2886;p1048"/>
          <p:cNvSpPr/>
          <p:nvPr/>
        </p:nvSpPr>
        <p:spPr>
          <a:xfrm>
            <a:off x="6863643" y="16267"/>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2887" name="Google Shape;2887;p1048"/>
          <p:cNvSpPr txBox="1">
            <a:spLocks noGrp="1"/>
          </p:cNvSpPr>
          <p:nvPr>
            <p:ph type="body" idx="1"/>
          </p:nvPr>
        </p:nvSpPr>
        <p:spPr>
          <a:xfrm>
            <a:off x="508540" y="1707786"/>
            <a:ext cx="11203800" cy="46485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8" name="Google Shape;2888;p1048"/>
          <p:cNvSpPr/>
          <p:nvPr/>
        </p:nvSpPr>
        <p:spPr>
          <a:xfrm>
            <a:off x="6863643" y="519648"/>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2889" name="Google Shape;2889;p1048"/>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0" name="Google Shape;2890;p1048"/>
          <p:cNvSpPr txBox="1">
            <a:spLocks noGrp="1"/>
          </p:cNvSpPr>
          <p:nvPr>
            <p:ph type="body" idx="2"/>
          </p:nvPr>
        </p:nvSpPr>
        <p:spPr>
          <a:xfrm>
            <a:off x="332187" y="953346"/>
            <a:ext cx="11430000" cy="41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91" name="Google Shape;2891;p1048"/>
          <p:cNvCxnSpPr/>
          <p:nvPr/>
        </p:nvCxnSpPr>
        <p:spPr>
          <a:xfrm>
            <a:off x="11311725" y="6447272"/>
            <a:ext cx="0" cy="267900"/>
          </a:xfrm>
          <a:prstGeom prst="straightConnector1">
            <a:avLst/>
          </a:prstGeom>
          <a:noFill/>
          <a:ln w="9525" cap="flat" cmpd="sng">
            <a:solidFill>
              <a:srgbClr val="7F7F7F"/>
            </a:solidFill>
            <a:prstDash val="solid"/>
            <a:miter lim="800000"/>
            <a:headEnd type="none" w="sm" len="sm"/>
            <a:tailEnd type="none" w="sm" len="sm"/>
          </a:ln>
        </p:spPr>
      </p:cxnSp>
      <p:sp>
        <p:nvSpPr>
          <p:cNvPr id="2892" name="Google Shape;2892;p1048"/>
          <p:cNvSpPr txBox="1">
            <a:spLocks noGrp="1"/>
          </p:cNvSpPr>
          <p:nvPr>
            <p:ph type="sldNum" idx="12"/>
          </p:nvPr>
        </p:nvSpPr>
        <p:spPr>
          <a:xfrm>
            <a:off x="11202595" y="6454533"/>
            <a:ext cx="559800" cy="319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893" name="Google Shape;2893;p1048"/>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40863412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itle and Content">
  <p:cSld name="29_Title and Content">
    <p:spTree>
      <p:nvGrpSpPr>
        <p:cNvPr id="1" name="Shape 2894"/>
        <p:cNvGrpSpPr/>
        <p:nvPr/>
      </p:nvGrpSpPr>
      <p:grpSpPr>
        <a:xfrm>
          <a:off x="0" y="0"/>
          <a:ext cx="0" cy="0"/>
          <a:chOff x="0" y="0"/>
          <a:chExt cx="0" cy="0"/>
        </a:xfrm>
      </p:grpSpPr>
      <p:grpSp>
        <p:nvGrpSpPr>
          <p:cNvPr id="2895" name="Google Shape;2895;p1049"/>
          <p:cNvGrpSpPr/>
          <p:nvPr/>
        </p:nvGrpSpPr>
        <p:grpSpPr>
          <a:xfrm>
            <a:off x="7191203" y="1"/>
            <a:ext cx="5000223" cy="1425925"/>
            <a:chOff x="7191203" y="1"/>
            <a:chExt cx="5000223" cy="1425925"/>
          </a:xfrm>
        </p:grpSpPr>
        <p:pic>
          <p:nvPicPr>
            <p:cNvPr id="2896" name="Google Shape;2896;p10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97" name="Google Shape;2897;p1049"/>
            <p:cNvGrpSpPr/>
            <p:nvPr/>
          </p:nvGrpSpPr>
          <p:grpSpPr>
            <a:xfrm>
              <a:off x="7191203" y="1"/>
              <a:ext cx="5000223" cy="1425925"/>
              <a:chOff x="7186272" y="0"/>
              <a:chExt cx="5005729" cy="1427495"/>
            </a:xfrm>
          </p:grpSpPr>
          <p:sp>
            <p:nvSpPr>
              <p:cNvPr id="2898" name="Google Shape;2898;p10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9" name="Google Shape;2899;p10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900" name="Google Shape;2900;p104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1" name="Google Shape;2901;p1049"/>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2" name="Google Shape;2902;p104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03" name="Google Shape;2903;p10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04" name="Google Shape;2904;p104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919497"/>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18554677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905"/>
        <p:cNvGrpSpPr/>
        <p:nvPr/>
      </p:nvGrpSpPr>
      <p:grpSpPr>
        <a:xfrm>
          <a:off x="0" y="0"/>
          <a:ext cx="0" cy="0"/>
          <a:chOff x="0" y="0"/>
          <a:chExt cx="0" cy="0"/>
        </a:xfrm>
      </p:grpSpPr>
      <p:sp>
        <p:nvSpPr>
          <p:cNvPr id="2906" name="Google Shape;2906;p1050"/>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07" name="Google Shape;2907;p1050"/>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908" name="Google Shape;2908;p1050"/>
          <p:cNvGrpSpPr/>
          <p:nvPr/>
        </p:nvGrpSpPr>
        <p:grpSpPr>
          <a:xfrm>
            <a:off x="0" y="5379426"/>
            <a:ext cx="2807368" cy="753891"/>
            <a:chOff x="0" y="5379426"/>
            <a:chExt cx="2807368" cy="753891"/>
          </a:xfrm>
        </p:grpSpPr>
        <p:sp>
          <p:nvSpPr>
            <p:cNvPr id="2909" name="Google Shape;2909;p1050"/>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0" name="Google Shape;2910;p1050"/>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911" name="Google Shape;2911;p1050"/>
          <p:cNvSpPr>
            <a:spLocks noGrp="1"/>
          </p:cNvSpPr>
          <p:nvPr>
            <p:ph type="pic" idx="2"/>
          </p:nvPr>
        </p:nvSpPr>
        <p:spPr>
          <a:xfrm>
            <a:off x="2807368" y="457202"/>
            <a:ext cx="8915400" cy="5943600"/>
          </a:xfrm>
          <a:prstGeom prst="rect">
            <a:avLst/>
          </a:prstGeom>
          <a:noFill/>
          <a:ln>
            <a:noFill/>
          </a:ln>
        </p:spPr>
      </p:sp>
      <p:pic>
        <p:nvPicPr>
          <p:cNvPr id="2912" name="Google Shape;2912;p1050"/>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2588391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Photo Slide">
  <p:cSld name="22_Photo Slide">
    <p:spTree>
      <p:nvGrpSpPr>
        <p:cNvPr id="1" name="Shape 2913"/>
        <p:cNvGrpSpPr/>
        <p:nvPr/>
      </p:nvGrpSpPr>
      <p:grpSpPr>
        <a:xfrm>
          <a:off x="0" y="0"/>
          <a:ext cx="0" cy="0"/>
          <a:chOff x="0" y="0"/>
          <a:chExt cx="0" cy="0"/>
        </a:xfrm>
      </p:grpSpPr>
      <p:sp>
        <p:nvSpPr>
          <p:cNvPr id="2914" name="Google Shape;2914;p1051"/>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15" name="Google Shape;2915;p1051"/>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916" name="Google Shape;2916;p1051"/>
          <p:cNvGrpSpPr/>
          <p:nvPr/>
        </p:nvGrpSpPr>
        <p:grpSpPr>
          <a:xfrm>
            <a:off x="0" y="5379426"/>
            <a:ext cx="2807368" cy="753891"/>
            <a:chOff x="0" y="5379426"/>
            <a:chExt cx="2807368" cy="753891"/>
          </a:xfrm>
        </p:grpSpPr>
        <p:sp>
          <p:nvSpPr>
            <p:cNvPr id="2917" name="Google Shape;2917;p105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8" name="Google Shape;2918;p105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919" name="Google Shape;2919;p1051"/>
          <p:cNvSpPr>
            <a:spLocks noGrp="1"/>
          </p:cNvSpPr>
          <p:nvPr>
            <p:ph type="pic" idx="2"/>
          </p:nvPr>
        </p:nvSpPr>
        <p:spPr>
          <a:xfrm>
            <a:off x="2807368" y="457202"/>
            <a:ext cx="8915400" cy="5943600"/>
          </a:xfrm>
          <a:prstGeom prst="rect">
            <a:avLst/>
          </a:prstGeom>
          <a:noFill/>
          <a:ln>
            <a:noFill/>
          </a:ln>
        </p:spPr>
      </p:sp>
      <p:pic>
        <p:nvPicPr>
          <p:cNvPr id="2920" name="Google Shape;2920;p105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40811538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21_Cover">
  <p:cSld name="21_Cover">
    <p:spTree>
      <p:nvGrpSpPr>
        <p:cNvPr id="1" name="Shape 2921"/>
        <p:cNvGrpSpPr/>
        <p:nvPr/>
      </p:nvGrpSpPr>
      <p:grpSpPr>
        <a:xfrm>
          <a:off x="0" y="0"/>
          <a:ext cx="0" cy="0"/>
          <a:chOff x="0" y="0"/>
          <a:chExt cx="0" cy="0"/>
        </a:xfrm>
      </p:grpSpPr>
      <p:sp>
        <p:nvSpPr>
          <p:cNvPr id="2922" name="Google Shape;2922;p1052"/>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3" name="Google Shape;2923;p1052"/>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4" name="Google Shape;2924;p1052"/>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25" name="Google Shape;2925;p1052"/>
          <p:cNvSpPr>
            <a:spLocks noGrp="1"/>
          </p:cNvSpPr>
          <p:nvPr>
            <p:ph type="pic" idx="2"/>
          </p:nvPr>
        </p:nvSpPr>
        <p:spPr>
          <a:xfrm>
            <a:off x="7118684" y="233915"/>
            <a:ext cx="5073300" cy="5943600"/>
          </a:xfrm>
          <a:prstGeom prst="rect">
            <a:avLst/>
          </a:prstGeom>
          <a:noFill/>
          <a:ln>
            <a:noFill/>
          </a:ln>
        </p:spPr>
      </p:sp>
      <p:grpSp>
        <p:nvGrpSpPr>
          <p:cNvPr id="2926" name="Google Shape;2926;p1052"/>
          <p:cNvGrpSpPr/>
          <p:nvPr/>
        </p:nvGrpSpPr>
        <p:grpSpPr>
          <a:xfrm>
            <a:off x="0" y="5020348"/>
            <a:ext cx="12192000" cy="1837653"/>
            <a:chOff x="0" y="5020348"/>
            <a:chExt cx="12192000" cy="1837653"/>
          </a:xfrm>
        </p:grpSpPr>
        <p:sp>
          <p:nvSpPr>
            <p:cNvPr id="2927" name="Google Shape;2927;p105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8" name="Google Shape;2928;p105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29" name="Google Shape;2929;p105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77252883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21_Divider">
  <p:cSld name="21_Divider">
    <p:bg>
      <p:bgPr>
        <a:solidFill>
          <a:schemeClr val="lt2"/>
        </a:solidFill>
        <a:effectLst/>
      </p:bgPr>
    </p:bg>
    <p:spTree>
      <p:nvGrpSpPr>
        <p:cNvPr id="1" name="Shape 2930"/>
        <p:cNvGrpSpPr/>
        <p:nvPr/>
      </p:nvGrpSpPr>
      <p:grpSpPr>
        <a:xfrm>
          <a:off x="0" y="0"/>
          <a:ext cx="0" cy="0"/>
          <a:chOff x="0" y="0"/>
          <a:chExt cx="0" cy="0"/>
        </a:xfrm>
      </p:grpSpPr>
      <p:grpSp>
        <p:nvGrpSpPr>
          <p:cNvPr id="2931" name="Google Shape;2931;p1053"/>
          <p:cNvGrpSpPr/>
          <p:nvPr/>
        </p:nvGrpSpPr>
        <p:grpSpPr>
          <a:xfrm>
            <a:off x="0" y="5020347"/>
            <a:ext cx="12192000" cy="1837653"/>
            <a:chOff x="0" y="5020347"/>
            <a:chExt cx="12192000" cy="1837653"/>
          </a:xfrm>
        </p:grpSpPr>
        <p:sp>
          <p:nvSpPr>
            <p:cNvPr id="2932" name="Google Shape;2932;p105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3" name="Google Shape;2933;p105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4" name="Google Shape;2934;p105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35" name="Google Shape;2935;p105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936" name="Google Shape;2936;p1053"/>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7" name="Google Shape;2937;p1053"/>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049532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22_Photo Slide">
  <p:cSld name="22_Photo Slide">
    <p:spTree>
      <p:nvGrpSpPr>
        <p:cNvPr id="1" name="Shape 2938"/>
        <p:cNvGrpSpPr/>
        <p:nvPr/>
      </p:nvGrpSpPr>
      <p:grpSpPr>
        <a:xfrm>
          <a:off x="0" y="0"/>
          <a:ext cx="0" cy="0"/>
          <a:chOff x="0" y="0"/>
          <a:chExt cx="0" cy="0"/>
        </a:xfrm>
      </p:grpSpPr>
      <p:sp>
        <p:nvSpPr>
          <p:cNvPr id="2939" name="Google Shape;2939;p1054"/>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40" name="Google Shape;2940;p1054"/>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941" name="Google Shape;2941;p1054"/>
          <p:cNvGrpSpPr/>
          <p:nvPr/>
        </p:nvGrpSpPr>
        <p:grpSpPr>
          <a:xfrm>
            <a:off x="0" y="5379426"/>
            <a:ext cx="2807368" cy="753891"/>
            <a:chOff x="0" y="5379426"/>
            <a:chExt cx="2807368" cy="753891"/>
          </a:xfrm>
        </p:grpSpPr>
        <p:sp>
          <p:nvSpPr>
            <p:cNvPr id="2942" name="Google Shape;2942;p105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3" name="Google Shape;2943;p105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944" name="Google Shape;2944;p1054"/>
          <p:cNvSpPr>
            <a:spLocks noGrp="1"/>
          </p:cNvSpPr>
          <p:nvPr>
            <p:ph type="pic" idx="2"/>
          </p:nvPr>
        </p:nvSpPr>
        <p:spPr>
          <a:xfrm>
            <a:off x="2807368" y="457202"/>
            <a:ext cx="8915400" cy="5943600"/>
          </a:xfrm>
          <a:prstGeom prst="rect">
            <a:avLst/>
          </a:prstGeom>
          <a:noFill/>
          <a:ln>
            <a:noFill/>
          </a:ln>
        </p:spPr>
      </p:sp>
      <p:pic>
        <p:nvPicPr>
          <p:cNvPr id="2945" name="Google Shape;2945;p105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273306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43_Quotation">
  <p:cSld name="43_Quotation">
    <p:spTree>
      <p:nvGrpSpPr>
        <p:cNvPr id="1" name="Shape 2946"/>
        <p:cNvGrpSpPr/>
        <p:nvPr/>
      </p:nvGrpSpPr>
      <p:grpSpPr>
        <a:xfrm>
          <a:off x="0" y="0"/>
          <a:ext cx="0" cy="0"/>
          <a:chOff x="0" y="0"/>
          <a:chExt cx="0" cy="0"/>
        </a:xfrm>
      </p:grpSpPr>
      <p:sp>
        <p:nvSpPr>
          <p:cNvPr id="2947" name="Google Shape;2947;p1055"/>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8" name="Google Shape;2948;p1055"/>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9" name="Google Shape;2949;p1055"/>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0" name="Google Shape;2950;p105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51" name="Google Shape;2951;p10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52" name="Google Shape;2952;p105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953" name="Google Shape;2953;p1055"/>
          <p:cNvGrpSpPr/>
          <p:nvPr/>
        </p:nvGrpSpPr>
        <p:grpSpPr>
          <a:xfrm>
            <a:off x="7191203" y="1"/>
            <a:ext cx="5000223" cy="1425925"/>
            <a:chOff x="7191203" y="1"/>
            <a:chExt cx="5000223" cy="1425925"/>
          </a:xfrm>
        </p:grpSpPr>
        <p:pic>
          <p:nvPicPr>
            <p:cNvPr id="2954" name="Google Shape;2954;p10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55" name="Google Shape;2955;p1055"/>
            <p:cNvGrpSpPr/>
            <p:nvPr/>
          </p:nvGrpSpPr>
          <p:grpSpPr>
            <a:xfrm>
              <a:off x="7191203" y="1"/>
              <a:ext cx="5000223" cy="1425925"/>
              <a:chOff x="7186272" y="0"/>
              <a:chExt cx="5005729" cy="1427495"/>
            </a:xfrm>
          </p:grpSpPr>
          <p:sp>
            <p:nvSpPr>
              <p:cNvPr id="2956" name="Google Shape;2956;p10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7" name="Google Shape;2957;p10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958" name="Google Shape;2958;p105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35070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
        <p:cNvGrpSpPr/>
        <p:nvPr/>
      </p:nvGrpSpPr>
      <p:grpSpPr>
        <a:xfrm>
          <a:off x="0" y="0"/>
          <a:ext cx="0" cy="0"/>
          <a:chOff x="0" y="0"/>
          <a:chExt cx="0" cy="0"/>
        </a:xfrm>
      </p:grpSpPr>
      <p:sp>
        <p:nvSpPr>
          <p:cNvPr id="24" name="Google Shape;24;p3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244"/>
        <p:cNvGrpSpPr/>
        <p:nvPr/>
      </p:nvGrpSpPr>
      <p:grpSpPr>
        <a:xfrm>
          <a:off x="0" y="0"/>
          <a:ext cx="0" cy="0"/>
          <a:chOff x="0" y="0"/>
          <a:chExt cx="0" cy="0"/>
        </a:xfrm>
      </p:grpSpPr>
      <p:sp>
        <p:nvSpPr>
          <p:cNvPr id="245" name="Google Shape;245;p786"/>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786"/>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786"/>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78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9" name="Google Shape;249;p7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0" name="Google Shape;250;p78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51" name="Google Shape;251;p786"/>
          <p:cNvGrpSpPr/>
          <p:nvPr/>
        </p:nvGrpSpPr>
        <p:grpSpPr>
          <a:xfrm>
            <a:off x="7191204" y="1"/>
            <a:ext cx="5000223" cy="1425925"/>
            <a:chOff x="7191203" y="1"/>
            <a:chExt cx="5000223" cy="1425925"/>
          </a:xfrm>
        </p:grpSpPr>
        <p:pic>
          <p:nvPicPr>
            <p:cNvPr id="252" name="Google Shape;252;p78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3" name="Google Shape;253;p786"/>
            <p:cNvGrpSpPr/>
            <p:nvPr/>
          </p:nvGrpSpPr>
          <p:grpSpPr>
            <a:xfrm>
              <a:off x="7191203" y="1"/>
              <a:ext cx="5000223" cy="1425925"/>
              <a:chOff x="7186272" y="0"/>
              <a:chExt cx="5005729" cy="1427495"/>
            </a:xfrm>
          </p:grpSpPr>
          <p:sp>
            <p:nvSpPr>
              <p:cNvPr id="254" name="Google Shape;254;p7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7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56" name="Google Shape;256;p78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7654850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29_Title and Content">
  <p:cSld name="29_Title and Content">
    <p:spTree>
      <p:nvGrpSpPr>
        <p:cNvPr id="1" name="Shape 2959"/>
        <p:cNvGrpSpPr/>
        <p:nvPr/>
      </p:nvGrpSpPr>
      <p:grpSpPr>
        <a:xfrm>
          <a:off x="0" y="0"/>
          <a:ext cx="0" cy="0"/>
          <a:chOff x="0" y="0"/>
          <a:chExt cx="0" cy="0"/>
        </a:xfrm>
      </p:grpSpPr>
      <p:grpSp>
        <p:nvGrpSpPr>
          <p:cNvPr id="2960" name="Google Shape;2960;p1056"/>
          <p:cNvGrpSpPr/>
          <p:nvPr/>
        </p:nvGrpSpPr>
        <p:grpSpPr>
          <a:xfrm>
            <a:off x="7191203" y="1"/>
            <a:ext cx="5000223" cy="1425925"/>
            <a:chOff x="7191203" y="1"/>
            <a:chExt cx="5000223" cy="1425925"/>
          </a:xfrm>
        </p:grpSpPr>
        <p:pic>
          <p:nvPicPr>
            <p:cNvPr id="2961" name="Google Shape;2961;p105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62" name="Google Shape;2962;p1056"/>
            <p:cNvGrpSpPr/>
            <p:nvPr/>
          </p:nvGrpSpPr>
          <p:grpSpPr>
            <a:xfrm>
              <a:off x="7191203" y="1"/>
              <a:ext cx="5000223" cy="1425925"/>
              <a:chOff x="7186272" y="0"/>
              <a:chExt cx="5005729" cy="1427495"/>
            </a:xfrm>
          </p:grpSpPr>
          <p:sp>
            <p:nvSpPr>
              <p:cNvPr id="2963" name="Google Shape;2963;p105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4" name="Google Shape;2964;p105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965" name="Google Shape;2965;p105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6" name="Google Shape;2966;p1056"/>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7" name="Google Shape;2967;p105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68" name="Google Shape;2968;p105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69" name="Google Shape;2969;p105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423268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21_Two Content">
  <p:cSld name="21_Two Content">
    <p:spTree>
      <p:nvGrpSpPr>
        <p:cNvPr id="1" name="Shape 2970"/>
        <p:cNvGrpSpPr/>
        <p:nvPr/>
      </p:nvGrpSpPr>
      <p:grpSpPr>
        <a:xfrm>
          <a:off x="0" y="0"/>
          <a:ext cx="0" cy="0"/>
          <a:chOff x="0" y="0"/>
          <a:chExt cx="0" cy="0"/>
        </a:xfrm>
      </p:grpSpPr>
      <p:sp>
        <p:nvSpPr>
          <p:cNvPr id="2971" name="Google Shape;2971;p105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2" name="Google Shape;2972;p1057"/>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73" name="Google Shape;2973;p1057"/>
          <p:cNvGrpSpPr/>
          <p:nvPr/>
        </p:nvGrpSpPr>
        <p:grpSpPr>
          <a:xfrm>
            <a:off x="7191203" y="1"/>
            <a:ext cx="5000223" cy="1425925"/>
            <a:chOff x="7191203" y="1"/>
            <a:chExt cx="5000223" cy="1425925"/>
          </a:xfrm>
        </p:grpSpPr>
        <p:pic>
          <p:nvPicPr>
            <p:cNvPr id="2974" name="Google Shape;2974;p105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75" name="Google Shape;2975;p1057"/>
            <p:cNvGrpSpPr/>
            <p:nvPr/>
          </p:nvGrpSpPr>
          <p:grpSpPr>
            <a:xfrm>
              <a:off x="7191203" y="1"/>
              <a:ext cx="5000223" cy="1425925"/>
              <a:chOff x="7186272" y="0"/>
              <a:chExt cx="5005729" cy="1427495"/>
            </a:xfrm>
          </p:grpSpPr>
          <p:sp>
            <p:nvSpPr>
              <p:cNvPr id="2976" name="Google Shape;2976;p105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7" name="Google Shape;2977;p105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978" name="Google Shape;2978;p1057"/>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9" name="Google Shape;2979;p1057"/>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80" name="Google Shape;2980;p105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81" name="Google Shape;2981;p105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414842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21_Comparison">
  <p:cSld name="21_Comparison">
    <p:spTree>
      <p:nvGrpSpPr>
        <p:cNvPr id="1" name="Shape 2982"/>
        <p:cNvGrpSpPr/>
        <p:nvPr/>
      </p:nvGrpSpPr>
      <p:grpSpPr>
        <a:xfrm>
          <a:off x="0" y="0"/>
          <a:ext cx="0" cy="0"/>
          <a:chOff x="0" y="0"/>
          <a:chExt cx="0" cy="0"/>
        </a:xfrm>
      </p:grpSpPr>
      <p:grpSp>
        <p:nvGrpSpPr>
          <p:cNvPr id="2983" name="Google Shape;2983;p1058"/>
          <p:cNvGrpSpPr/>
          <p:nvPr/>
        </p:nvGrpSpPr>
        <p:grpSpPr>
          <a:xfrm>
            <a:off x="7191203" y="1"/>
            <a:ext cx="5000223" cy="1425925"/>
            <a:chOff x="7191203" y="1"/>
            <a:chExt cx="5000223" cy="1425925"/>
          </a:xfrm>
        </p:grpSpPr>
        <p:pic>
          <p:nvPicPr>
            <p:cNvPr id="2984" name="Google Shape;2984;p105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85" name="Google Shape;2985;p1058"/>
            <p:cNvGrpSpPr/>
            <p:nvPr/>
          </p:nvGrpSpPr>
          <p:grpSpPr>
            <a:xfrm>
              <a:off x="7191203" y="1"/>
              <a:ext cx="5000223" cy="1425925"/>
              <a:chOff x="7186272" y="0"/>
              <a:chExt cx="5005729" cy="1427495"/>
            </a:xfrm>
          </p:grpSpPr>
          <p:sp>
            <p:nvSpPr>
              <p:cNvPr id="2986" name="Google Shape;2986;p105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7" name="Google Shape;2987;p105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988" name="Google Shape;2988;p105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9" name="Google Shape;2989;p1058"/>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90" name="Google Shape;2990;p1058"/>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1" name="Google Shape;2991;p1058"/>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92" name="Google Shape;2992;p1058"/>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3" name="Google Shape;2993;p105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94" name="Google Shape;2994;p105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95" name="Google Shape;2995;p105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6114926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21_Title Only">
  <p:cSld name="21_Title Only">
    <p:spTree>
      <p:nvGrpSpPr>
        <p:cNvPr id="1" name="Shape 2996"/>
        <p:cNvGrpSpPr/>
        <p:nvPr/>
      </p:nvGrpSpPr>
      <p:grpSpPr>
        <a:xfrm>
          <a:off x="0" y="0"/>
          <a:ext cx="0" cy="0"/>
          <a:chOff x="0" y="0"/>
          <a:chExt cx="0" cy="0"/>
        </a:xfrm>
      </p:grpSpPr>
      <p:grpSp>
        <p:nvGrpSpPr>
          <p:cNvPr id="2997" name="Google Shape;2997;p1059"/>
          <p:cNvGrpSpPr/>
          <p:nvPr/>
        </p:nvGrpSpPr>
        <p:grpSpPr>
          <a:xfrm>
            <a:off x="7191203" y="1"/>
            <a:ext cx="5000223" cy="1425925"/>
            <a:chOff x="7191203" y="1"/>
            <a:chExt cx="5000223" cy="1425925"/>
          </a:xfrm>
        </p:grpSpPr>
        <p:pic>
          <p:nvPicPr>
            <p:cNvPr id="2998" name="Google Shape;2998;p10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99" name="Google Shape;2999;p1059"/>
            <p:cNvGrpSpPr/>
            <p:nvPr/>
          </p:nvGrpSpPr>
          <p:grpSpPr>
            <a:xfrm>
              <a:off x="7191203" y="1"/>
              <a:ext cx="5000223" cy="1425925"/>
              <a:chOff x="7186272" y="0"/>
              <a:chExt cx="5005729" cy="1427495"/>
            </a:xfrm>
          </p:grpSpPr>
          <p:sp>
            <p:nvSpPr>
              <p:cNvPr id="3000" name="Google Shape;3000;p10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1" name="Google Shape;3001;p10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002" name="Google Shape;3002;p105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3" name="Google Shape;3003;p105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04" name="Google Shape;3004;p10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005" name="Google Shape;3005;p105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33855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21_End">
  <p:cSld name="21_End">
    <p:spTree>
      <p:nvGrpSpPr>
        <p:cNvPr id="1" name="Shape 3006"/>
        <p:cNvGrpSpPr/>
        <p:nvPr/>
      </p:nvGrpSpPr>
      <p:grpSpPr>
        <a:xfrm>
          <a:off x="0" y="0"/>
          <a:ext cx="0" cy="0"/>
          <a:chOff x="0" y="0"/>
          <a:chExt cx="0" cy="0"/>
        </a:xfrm>
      </p:grpSpPr>
      <p:grpSp>
        <p:nvGrpSpPr>
          <p:cNvPr id="3007" name="Google Shape;3007;p1060"/>
          <p:cNvGrpSpPr/>
          <p:nvPr/>
        </p:nvGrpSpPr>
        <p:grpSpPr>
          <a:xfrm>
            <a:off x="0" y="0"/>
            <a:ext cx="12192000" cy="2148830"/>
            <a:chOff x="0" y="0"/>
            <a:chExt cx="12192000" cy="2148830"/>
          </a:xfrm>
        </p:grpSpPr>
        <p:sp>
          <p:nvSpPr>
            <p:cNvPr id="3008" name="Google Shape;3008;p106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9" name="Google Shape;3009;p106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010" name="Google Shape;3010;p1060"/>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1" name="Google Shape;3011;p1060"/>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2" name="Google Shape;3012;p1060"/>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13" name="Google Shape;3013;p1060"/>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014" name="Google Shape;3014;p1060"/>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8942211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3015"/>
        <p:cNvGrpSpPr/>
        <p:nvPr/>
      </p:nvGrpSpPr>
      <p:grpSpPr>
        <a:xfrm>
          <a:off x="0" y="0"/>
          <a:ext cx="0" cy="0"/>
          <a:chOff x="0" y="0"/>
          <a:chExt cx="0" cy="0"/>
        </a:xfrm>
      </p:grpSpPr>
      <p:sp>
        <p:nvSpPr>
          <p:cNvPr id="3016" name="Google Shape;3016;p106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17" name="Google Shape;3017;p10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018" name="Google Shape;3018;p106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019" name="Google Shape;3019;p1061"/>
          <p:cNvGrpSpPr/>
          <p:nvPr/>
        </p:nvGrpSpPr>
        <p:grpSpPr>
          <a:xfrm>
            <a:off x="7191203" y="1"/>
            <a:ext cx="5000223" cy="1425925"/>
            <a:chOff x="7191203" y="1"/>
            <a:chExt cx="5000223" cy="1425925"/>
          </a:xfrm>
        </p:grpSpPr>
        <p:pic>
          <p:nvPicPr>
            <p:cNvPr id="3020" name="Google Shape;3020;p10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021" name="Google Shape;3021;p1061"/>
            <p:cNvGrpSpPr/>
            <p:nvPr/>
          </p:nvGrpSpPr>
          <p:grpSpPr>
            <a:xfrm>
              <a:off x="7191203" y="1"/>
              <a:ext cx="5000223" cy="1425925"/>
              <a:chOff x="7186272" y="0"/>
              <a:chExt cx="5005729" cy="1427495"/>
            </a:xfrm>
          </p:grpSpPr>
          <p:sp>
            <p:nvSpPr>
              <p:cNvPr id="3022" name="Google Shape;3022;p10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3" name="Google Shape;3023;p10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42694018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22_Cover">
  <p:cSld name="22_Cover">
    <p:spTree>
      <p:nvGrpSpPr>
        <p:cNvPr id="1" name="Shape 3024"/>
        <p:cNvGrpSpPr/>
        <p:nvPr/>
      </p:nvGrpSpPr>
      <p:grpSpPr>
        <a:xfrm>
          <a:off x="0" y="0"/>
          <a:ext cx="0" cy="0"/>
          <a:chOff x="0" y="0"/>
          <a:chExt cx="0" cy="0"/>
        </a:xfrm>
      </p:grpSpPr>
      <p:sp>
        <p:nvSpPr>
          <p:cNvPr id="3025" name="Google Shape;3025;p1062"/>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6" name="Google Shape;3026;p1062"/>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7" name="Google Shape;3027;p1062"/>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28" name="Google Shape;3028;p1062"/>
          <p:cNvSpPr>
            <a:spLocks noGrp="1"/>
          </p:cNvSpPr>
          <p:nvPr>
            <p:ph type="pic" idx="2"/>
          </p:nvPr>
        </p:nvSpPr>
        <p:spPr>
          <a:xfrm>
            <a:off x="7118684" y="233915"/>
            <a:ext cx="5073300" cy="5943600"/>
          </a:xfrm>
          <a:prstGeom prst="rect">
            <a:avLst/>
          </a:prstGeom>
          <a:noFill/>
          <a:ln>
            <a:noFill/>
          </a:ln>
        </p:spPr>
      </p:sp>
      <p:grpSp>
        <p:nvGrpSpPr>
          <p:cNvPr id="3029" name="Google Shape;3029;p1062"/>
          <p:cNvGrpSpPr/>
          <p:nvPr/>
        </p:nvGrpSpPr>
        <p:grpSpPr>
          <a:xfrm>
            <a:off x="0" y="5020348"/>
            <a:ext cx="12192000" cy="1837653"/>
            <a:chOff x="0" y="5020348"/>
            <a:chExt cx="12192000" cy="1837653"/>
          </a:xfrm>
        </p:grpSpPr>
        <p:sp>
          <p:nvSpPr>
            <p:cNvPr id="3030" name="Google Shape;3030;p106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1" name="Google Shape;3031;p106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32" name="Google Shape;3032;p106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4305426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22_Divider">
  <p:cSld name="22_Divider">
    <p:bg>
      <p:bgPr>
        <a:solidFill>
          <a:schemeClr val="lt2"/>
        </a:solidFill>
        <a:effectLst/>
      </p:bgPr>
    </p:bg>
    <p:spTree>
      <p:nvGrpSpPr>
        <p:cNvPr id="1" name="Shape 3033"/>
        <p:cNvGrpSpPr/>
        <p:nvPr/>
      </p:nvGrpSpPr>
      <p:grpSpPr>
        <a:xfrm>
          <a:off x="0" y="0"/>
          <a:ext cx="0" cy="0"/>
          <a:chOff x="0" y="0"/>
          <a:chExt cx="0" cy="0"/>
        </a:xfrm>
      </p:grpSpPr>
      <p:grpSp>
        <p:nvGrpSpPr>
          <p:cNvPr id="3034" name="Google Shape;3034;p1063"/>
          <p:cNvGrpSpPr/>
          <p:nvPr/>
        </p:nvGrpSpPr>
        <p:grpSpPr>
          <a:xfrm>
            <a:off x="0" y="5020347"/>
            <a:ext cx="12192000" cy="1837653"/>
            <a:chOff x="0" y="5020347"/>
            <a:chExt cx="12192000" cy="1837653"/>
          </a:xfrm>
        </p:grpSpPr>
        <p:sp>
          <p:nvSpPr>
            <p:cNvPr id="3035" name="Google Shape;3035;p106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6" name="Google Shape;3036;p106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7" name="Google Shape;3037;p106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38" name="Google Shape;3038;p106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039" name="Google Shape;3039;p1063"/>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0" name="Google Shape;3040;p1063"/>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18941285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23_Photo Slide">
  <p:cSld name="23_Photo Slide">
    <p:spTree>
      <p:nvGrpSpPr>
        <p:cNvPr id="1" name="Shape 3041"/>
        <p:cNvGrpSpPr/>
        <p:nvPr/>
      </p:nvGrpSpPr>
      <p:grpSpPr>
        <a:xfrm>
          <a:off x="0" y="0"/>
          <a:ext cx="0" cy="0"/>
          <a:chOff x="0" y="0"/>
          <a:chExt cx="0" cy="0"/>
        </a:xfrm>
      </p:grpSpPr>
      <p:sp>
        <p:nvSpPr>
          <p:cNvPr id="3042" name="Google Shape;3042;p1064"/>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43" name="Google Shape;3043;p1064"/>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3044" name="Google Shape;3044;p1064"/>
          <p:cNvGrpSpPr/>
          <p:nvPr/>
        </p:nvGrpSpPr>
        <p:grpSpPr>
          <a:xfrm>
            <a:off x="0" y="5379426"/>
            <a:ext cx="2807368" cy="753891"/>
            <a:chOff x="0" y="5379426"/>
            <a:chExt cx="2807368" cy="753891"/>
          </a:xfrm>
        </p:grpSpPr>
        <p:sp>
          <p:nvSpPr>
            <p:cNvPr id="3045" name="Google Shape;3045;p106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6" name="Google Shape;3046;p106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47" name="Google Shape;3047;p1064"/>
          <p:cNvSpPr>
            <a:spLocks noGrp="1"/>
          </p:cNvSpPr>
          <p:nvPr>
            <p:ph type="pic" idx="2"/>
          </p:nvPr>
        </p:nvSpPr>
        <p:spPr>
          <a:xfrm>
            <a:off x="2807368" y="457202"/>
            <a:ext cx="8915400" cy="5943600"/>
          </a:xfrm>
          <a:prstGeom prst="rect">
            <a:avLst/>
          </a:prstGeom>
          <a:noFill/>
          <a:ln>
            <a:noFill/>
          </a:ln>
        </p:spPr>
      </p:sp>
      <p:pic>
        <p:nvPicPr>
          <p:cNvPr id="3048" name="Google Shape;3048;p106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5809234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44_Quotation">
  <p:cSld name="44_Quotation">
    <p:spTree>
      <p:nvGrpSpPr>
        <p:cNvPr id="1" name="Shape 3049"/>
        <p:cNvGrpSpPr/>
        <p:nvPr/>
      </p:nvGrpSpPr>
      <p:grpSpPr>
        <a:xfrm>
          <a:off x="0" y="0"/>
          <a:ext cx="0" cy="0"/>
          <a:chOff x="0" y="0"/>
          <a:chExt cx="0" cy="0"/>
        </a:xfrm>
      </p:grpSpPr>
      <p:sp>
        <p:nvSpPr>
          <p:cNvPr id="3050" name="Google Shape;3050;p1065"/>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1" name="Google Shape;3051;p1065"/>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2" name="Google Shape;3052;p1065"/>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3" name="Google Shape;3053;p106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54" name="Google Shape;3054;p10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055" name="Google Shape;3055;p106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056" name="Google Shape;3056;p1065"/>
          <p:cNvGrpSpPr/>
          <p:nvPr/>
        </p:nvGrpSpPr>
        <p:grpSpPr>
          <a:xfrm>
            <a:off x="7191203" y="1"/>
            <a:ext cx="5000223" cy="1425925"/>
            <a:chOff x="7191203" y="1"/>
            <a:chExt cx="5000223" cy="1425925"/>
          </a:xfrm>
        </p:grpSpPr>
        <p:pic>
          <p:nvPicPr>
            <p:cNvPr id="3057" name="Google Shape;3057;p10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058" name="Google Shape;3058;p1065"/>
            <p:cNvGrpSpPr/>
            <p:nvPr/>
          </p:nvGrpSpPr>
          <p:grpSpPr>
            <a:xfrm>
              <a:off x="7191203" y="1"/>
              <a:ext cx="5000223" cy="1425925"/>
              <a:chOff x="7186272" y="0"/>
              <a:chExt cx="5005729" cy="1427495"/>
            </a:xfrm>
          </p:grpSpPr>
          <p:sp>
            <p:nvSpPr>
              <p:cNvPr id="3059" name="Google Shape;3059;p10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0" name="Google Shape;3060;p10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61" name="Google Shape;3061;p106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962764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257"/>
        <p:cNvGrpSpPr/>
        <p:nvPr/>
      </p:nvGrpSpPr>
      <p:grpSpPr>
        <a:xfrm>
          <a:off x="0" y="0"/>
          <a:ext cx="0" cy="0"/>
          <a:chOff x="0" y="0"/>
          <a:chExt cx="0" cy="0"/>
        </a:xfrm>
      </p:grpSpPr>
      <p:sp>
        <p:nvSpPr>
          <p:cNvPr id="258" name="Google Shape;258;p787"/>
          <p:cNvSpPr txBox="1">
            <a:spLocks noGrp="1"/>
          </p:cNvSpPr>
          <p:nvPr>
            <p:ph type="ctrTitle"/>
          </p:nvPr>
        </p:nvSpPr>
        <p:spPr>
          <a:xfrm>
            <a:off x="513349" y="2633534"/>
            <a:ext cx="5194500" cy="2387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787"/>
          <p:cNvSpPr txBox="1">
            <a:spLocks noGrp="1"/>
          </p:cNvSpPr>
          <p:nvPr>
            <p:ph type="subTitle" idx="1"/>
          </p:nvPr>
        </p:nvSpPr>
        <p:spPr>
          <a:xfrm>
            <a:off x="513349" y="5400326"/>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60" name="Google Shape;260;p787"/>
          <p:cNvGrpSpPr/>
          <p:nvPr/>
        </p:nvGrpSpPr>
        <p:grpSpPr>
          <a:xfrm flipH="1">
            <a:off x="225" y="2"/>
            <a:ext cx="6418638" cy="1509802"/>
            <a:chOff x="7522541" y="1"/>
            <a:chExt cx="4669459" cy="1098357"/>
          </a:xfrm>
        </p:grpSpPr>
        <p:sp>
          <p:nvSpPr>
            <p:cNvPr id="261" name="Google Shape;261;p787"/>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787"/>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63" name="Google Shape;263;p78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136526"/>
            <a:ext cx="1945206" cy="879974"/>
          </a:xfrm>
          <a:prstGeom prst="rect">
            <a:avLst/>
          </a:prstGeom>
          <a:noFill/>
          <a:ln>
            <a:noFill/>
          </a:ln>
        </p:spPr>
      </p:pic>
    </p:spTree>
    <p:extLst>
      <p:ext uri="{BB962C8B-B14F-4D97-AF65-F5344CB8AC3E}">
        <p14:creationId xmlns:p14="http://schemas.microsoft.com/office/powerpoint/2010/main" val="278832945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30_Title and Content">
  <p:cSld name="30_Title and Content">
    <p:spTree>
      <p:nvGrpSpPr>
        <p:cNvPr id="1" name="Shape 3062"/>
        <p:cNvGrpSpPr/>
        <p:nvPr/>
      </p:nvGrpSpPr>
      <p:grpSpPr>
        <a:xfrm>
          <a:off x="0" y="0"/>
          <a:ext cx="0" cy="0"/>
          <a:chOff x="0" y="0"/>
          <a:chExt cx="0" cy="0"/>
        </a:xfrm>
      </p:grpSpPr>
      <p:grpSp>
        <p:nvGrpSpPr>
          <p:cNvPr id="3063" name="Google Shape;3063;p1066"/>
          <p:cNvGrpSpPr/>
          <p:nvPr/>
        </p:nvGrpSpPr>
        <p:grpSpPr>
          <a:xfrm>
            <a:off x="7191203" y="1"/>
            <a:ext cx="5000223" cy="1425925"/>
            <a:chOff x="7191203" y="1"/>
            <a:chExt cx="5000223" cy="1425925"/>
          </a:xfrm>
        </p:grpSpPr>
        <p:pic>
          <p:nvPicPr>
            <p:cNvPr id="3064" name="Google Shape;3064;p106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065" name="Google Shape;3065;p1066"/>
            <p:cNvGrpSpPr/>
            <p:nvPr/>
          </p:nvGrpSpPr>
          <p:grpSpPr>
            <a:xfrm>
              <a:off x="7191203" y="1"/>
              <a:ext cx="5000223" cy="1425925"/>
              <a:chOff x="7186272" y="0"/>
              <a:chExt cx="5005729" cy="1427495"/>
            </a:xfrm>
          </p:grpSpPr>
          <p:sp>
            <p:nvSpPr>
              <p:cNvPr id="3066" name="Google Shape;3066;p106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7" name="Google Shape;3067;p106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068" name="Google Shape;3068;p106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9" name="Google Shape;3069;p1066"/>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0" name="Google Shape;3070;p106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71" name="Google Shape;3071;p106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072" name="Google Shape;3072;p106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04076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22_Two Content">
  <p:cSld name="22_Two Content">
    <p:spTree>
      <p:nvGrpSpPr>
        <p:cNvPr id="1" name="Shape 3073"/>
        <p:cNvGrpSpPr/>
        <p:nvPr/>
      </p:nvGrpSpPr>
      <p:grpSpPr>
        <a:xfrm>
          <a:off x="0" y="0"/>
          <a:ext cx="0" cy="0"/>
          <a:chOff x="0" y="0"/>
          <a:chExt cx="0" cy="0"/>
        </a:xfrm>
      </p:grpSpPr>
      <p:sp>
        <p:nvSpPr>
          <p:cNvPr id="3074" name="Google Shape;3074;p106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5" name="Google Shape;3075;p1067"/>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076" name="Google Shape;3076;p1067"/>
          <p:cNvGrpSpPr/>
          <p:nvPr/>
        </p:nvGrpSpPr>
        <p:grpSpPr>
          <a:xfrm>
            <a:off x="7191203" y="1"/>
            <a:ext cx="5000223" cy="1425925"/>
            <a:chOff x="7191203" y="1"/>
            <a:chExt cx="5000223" cy="1425925"/>
          </a:xfrm>
        </p:grpSpPr>
        <p:pic>
          <p:nvPicPr>
            <p:cNvPr id="3077" name="Google Shape;3077;p106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078" name="Google Shape;3078;p1067"/>
            <p:cNvGrpSpPr/>
            <p:nvPr/>
          </p:nvGrpSpPr>
          <p:grpSpPr>
            <a:xfrm>
              <a:off x="7191203" y="1"/>
              <a:ext cx="5000223" cy="1425925"/>
              <a:chOff x="7186272" y="0"/>
              <a:chExt cx="5005729" cy="1427495"/>
            </a:xfrm>
          </p:grpSpPr>
          <p:sp>
            <p:nvSpPr>
              <p:cNvPr id="3079" name="Google Shape;3079;p106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0" name="Google Shape;3080;p106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081" name="Google Shape;3081;p1067"/>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2" name="Google Shape;3082;p1067"/>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83" name="Google Shape;3083;p106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084" name="Google Shape;3084;p106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261368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22_Comparison">
  <p:cSld name="22_Comparison">
    <p:spTree>
      <p:nvGrpSpPr>
        <p:cNvPr id="1" name="Shape 3085"/>
        <p:cNvGrpSpPr/>
        <p:nvPr/>
      </p:nvGrpSpPr>
      <p:grpSpPr>
        <a:xfrm>
          <a:off x="0" y="0"/>
          <a:ext cx="0" cy="0"/>
          <a:chOff x="0" y="0"/>
          <a:chExt cx="0" cy="0"/>
        </a:xfrm>
      </p:grpSpPr>
      <p:grpSp>
        <p:nvGrpSpPr>
          <p:cNvPr id="3086" name="Google Shape;3086;p1068"/>
          <p:cNvGrpSpPr/>
          <p:nvPr/>
        </p:nvGrpSpPr>
        <p:grpSpPr>
          <a:xfrm>
            <a:off x="7191203" y="1"/>
            <a:ext cx="5000223" cy="1425925"/>
            <a:chOff x="7191203" y="1"/>
            <a:chExt cx="5000223" cy="1425925"/>
          </a:xfrm>
        </p:grpSpPr>
        <p:pic>
          <p:nvPicPr>
            <p:cNvPr id="3087" name="Google Shape;3087;p106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088" name="Google Shape;3088;p1068"/>
            <p:cNvGrpSpPr/>
            <p:nvPr/>
          </p:nvGrpSpPr>
          <p:grpSpPr>
            <a:xfrm>
              <a:off x="7191203" y="1"/>
              <a:ext cx="5000223" cy="1425925"/>
              <a:chOff x="7186272" y="0"/>
              <a:chExt cx="5005729" cy="1427495"/>
            </a:xfrm>
          </p:grpSpPr>
          <p:sp>
            <p:nvSpPr>
              <p:cNvPr id="3089" name="Google Shape;3089;p106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0" name="Google Shape;3090;p106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091" name="Google Shape;3091;p106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2" name="Google Shape;3092;p1068"/>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93" name="Google Shape;3093;p1068"/>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4" name="Google Shape;3094;p1068"/>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95" name="Google Shape;3095;p1068"/>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6" name="Google Shape;3096;p106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97" name="Google Shape;3097;p106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098" name="Google Shape;3098;p106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4198917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22_Title Only">
  <p:cSld name="22_Title Only">
    <p:spTree>
      <p:nvGrpSpPr>
        <p:cNvPr id="1" name="Shape 3099"/>
        <p:cNvGrpSpPr/>
        <p:nvPr/>
      </p:nvGrpSpPr>
      <p:grpSpPr>
        <a:xfrm>
          <a:off x="0" y="0"/>
          <a:ext cx="0" cy="0"/>
          <a:chOff x="0" y="0"/>
          <a:chExt cx="0" cy="0"/>
        </a:xfrm>
      </p:grpSpPr>
      <p:grpSp>
        <p:nvGrpSpPr>
          <p:cNvPr id="3100" name="Google Shape;3100;p1069"/>
          <p:cNvGrpSpPr/>
          <p:nvPr/>
        </p:nvGrpSpPr>
        <p:grpSpPr>
          <a:xfrm>
            <a:off x="7191203" y="1"/>
            <a:ext cx="5000223" cy="1425925"/>
            <a:chOff x="7191203" y="1"/>
            <a:chExt cx="5000223" cy="1425925"/>
          </a:xfrm>
        </p:grpSpPr>
        <p:pic>
          <p:nvPicPr>
            <p:cNvPr id="3101" name="Google Shape;3101;p106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02" name="Google Shape;3102;p1069"/>
            <p:cNvGrpSpPr/>
            <p:nvPr/>
          </p:nvGrpSpPr>
          <p:grpSpPr>
            <a:xfrm>
              <a:off x="7191203" y="1"/>
              <a:ext cx="5000223" cy="1425925"/>
              <a:chOff x="7186272" y="0"/>
              <a:chExt cx="5005729" cy="1427495"/>
            </a:xfrm>
          </p:grpSpPr>
          <p:sp>
            <p:nvSpPr>
              <p:cNvPr id="3103" name="Google Shape;3103;p106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4" name="Google Shape;3104;p106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105" name="Google Shape;3105;p106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6" name="Google Shape;3106;p106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07" name="Google Shape;3107;p106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108" name="Google Shape;3108;p106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255307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22_End">
  <p:cSld name="22_End">
    <p:spTree>
      <p:nvGrpSpPr>
        <p:cNvPr id="1" name="Shape 3109"/>
        <p:cNvGrpSpPr/>
        <p:nvPr/>
      </p:nvGrpSpPr>
      <p:grpSpPr>
        <a:xfrm>
          <a:off x="0" y="0"/>
          <a:ext cx="0" cy="0"/>
          <a:chOff x="0" y="0"/>
          <a:chExt cx="0" cy="0"/>
        </a:xfrm>
      </p:grpSpPr>
      <p:grpSp>
        <p:nvGrpSpPr>
          <p:cNvPr id="3110" name="Google Shape;3110;p1070"/>
          <p:cNvGrpSpPr/>
          <p:nvPr/>
        </p:nvGrpSpPr>
        <p:grpSpPr>
          <a:xfrm>
            <a:off x="0" y="0"/>
            <a:ext cx="12192000" cy="2148830"/>
            <a:chOff x="0" y="0"/>
            <a:chExt cx="12192000" cy="2148830"/>
          </a:xfrm>
        </p:grpSpPr>
        <p:sp>
          <p:nvSpPr>
            <p:cNvPr id="3111" name="Google Shape;3111;p107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2" name="Google Shape;3112;p107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113" name="Google Shape;3113;p1070"/>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4" name="Google Shape;3114;p1070"/>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5" name="Google Shape;3115;p1070"/>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16" name="Google Shape;3116;p1070"/>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117" name="Google Shape;3117;p1070"/>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5844442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3118"/>
        <p:cNvGrpSpPr/>
        <p:nvPr/>
      </p:nvGrpSpPr>
      <p:grpSpPr>
        <a:xfrm>
          <a:off x="0" y="0"/>
          <a:ext cx="0" cy="0"/>
          <a:chOff x="0" y="0"/>
          <a:chExt cx="0" cy="0"/>
        </a:xfrm>
      </p:grpSpPr>
      <p:sp>
        <p:nvSpPr>
          <p:cNvPr id="3119" name="Google Shape;3119;p107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20" name="Google Shape;3120;p107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121" name="Google Shape;3121;p107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2" name="Google Shape;3122;p1071"/>
          <p:cNvGrpSpPr/>
          <p:nvPr/>
        </p:nvGrpSpPr>
        <p:grpSpPr>
          <a:xfrm>
            <a:off x="7191203" y="1"/>
            <a:ext cx="5000223" cy="1425925"/>
            <a:chOff x="7191203" y="1"/>
            <a:chExt cx="5000223" cy="1425925"/>
          </a:xfrm>
        </p:grpSpPr>
        <p:pic>
          <p:nvPicPr>
            <p:cNvPr id="3123" name="Google Shape;3123;p107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24" name="Google Shape;3124;p1071"/>
            <p:cNvGrpSpPr/>
            <p:nvPr/>
          </p:nvGrpSpPr>
          <p:grpSpPr>
            <a:xfrm>
              <a:off x="7191203" y="1"/>
              <a:ext cx="5000223" cy="1425925"/>
              <a:chOff x="7186272" y="0"/>
              <a:chExt cx="5005729" cy="1427495"/>
            </a:xfrm>
          </p:grpSpPr>
          <p:sp>
            <p:nvSpPr>
              <p:cNvPr id="3125" name="Google Shape;3125;p107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6" name="Google Shape;3126;p107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0094252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solidFill>
        <a:effectLst/>
      </p:bgPr>
    </p:bg>
    <p:spTree>
      <p:nvGrpSpPr>
        <p:cNvPr id="1" name="Shape 3127"/>
        <p:cNvGrpSpPr/>
        <p:nvPr/>
      </p:nvGrpSpPr>
      <p:grpSpPr>
        <a:xfrm>
          <a:off x="0" y="0"/>
          <a:ext cx="0" cy="0"/>
          <a:chOff x="0" y="0"/>
          <a:chExt cx="0" cy="0"/>
        </a:xfrm>
      </p:grpSpPr>
      <p:sp>
        <p:nvSpPr>
          <p:cNvPr id="3128" name="Google Shape;3128;p107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9" name="Google Shape;3129;p1072"/>
          <p:cNvSpPr/>
          <p:nvPr/>
        </p:nvSpPr>
        <p:spPr>
          <a:xfrm>
            <a:off x="2" y="5100849"/>
            <a:ext cx="7111365" cy="1757679"/>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30" name="Google Shape;3130;p1072"/>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3131" name="Google Shape;3131;p1072"/>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32" name="Google Shape;3132;p1072"/>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3133" name="Google Shape;3133;p1072"/>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4" name="Google Shape;3134;p1072"/>
          <p:cNvSpPr txBox="1">
            <a:spLocks noGrp="1"/>
          </p:cNvSpPr>
          <p:nvPr>
            <p:ph type="ctrTitle"/>
          </p:nvPr>
        </p:nvSpPr>
        <p:spPr>
          <a:xfrm>
            <a:off x="471690" y="493920"/>
            <a:ext cx="11248500" cy="5739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5" name="Google Shape;3135;p1072"/>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136" name="Google Shape;3136;p1072"/>
          <p:cNvSpPr txBox="1">
            <a:spLocks noGrp="1"/>
          </p:cNvSpPr>
          <p:nvPr>
            <p:ph type="ftr" idx="11"/>
          </p:nvPr>
        </p:nvSpPr>
        <p:spPr>
          <a:xfrm>
            <a:off x="609600" y="6356350"/>
            <a:ext cx="4114800" cy="365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91949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7" name="Google Shape;3137;p107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38" name="Google Shape;3138;p1072"/>
          <p:cNvSpPr txBox="1">
            <a:spLocks noGrp="1"/>
          </p:cNvSpPr>
          <p:nvPr>
            <p:ph type="sldNum" idx="12"/>
          </p:nvPr>
        </p:nvSpPr>
        <p:spPr>
          <a:xfrm>
            <a:off x="8839200" y="6356350"/>
            <a:ext cx="2743200" cy="365100"/>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1pPr>
            <a:lvl2pPr marL="38100" marR="0" lvl="1"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2pPr>
            <a:lvl3pPr marL="38100" marR="0" lvl="2"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3pPr>
            <a:lvl4pPr marL="38100" marR="0" lvl="3"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4pPr>
            <a:lvl5pPr marL="38100" marR="0" lvl="4"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5pPr>
            <a:lvl6pPr marL="38100" marR="0" lvl="5"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6pPr>
            <a:lvl7pPr marL="38100" marR="0" lvl="6"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7pPr>
            <a:lvl8pPr marL="38100" marR="0" lvl="7"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8pPr>
            <a:lvl9pPr marL="38100" marR="0" lvl="8"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34969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46_Quotation">
  <p:cSld name="46_Quotation">
    <p:spTree>
      <p:nvGrpSpPr>
        <p:cNvPr id="1" name="Shape 3139"/>
        <p:cNvGrpSpPr/>
        <p:nvPr/>
      </p:nvGrpSpPr>
      <p:grpSpPr>
        <a:xfrm>
          <a:off x="0" y="0"/>
          <a:ext cx="0" cy="0"/>
          <a:chOff x="0" y="0"/>
          <a:chExt cx="0" cy="0"/>
        </a:xfrm>
      </p:grpSpPr>
      <p:sp>
        <p:nvSpPr>
          <p:cNvPr id="3140" name="Google Shape;3140;p1073"/>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1" name="Google Shape;3141;p1073"/>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2" name="Google Shape;3142;p107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3" name="Google Shape;3143;p107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44" name="Google Shape;3144;p107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145" name="Google Shape;3145;p107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46" name="Google Shape;3146;p1073"/>
          <p:cNvGrpSpPr/>
          <p:nvPr/>
        </p:nvGrpSpPr>
        <p:grpSpPr>
          <a:xfrm>
            <a:off x="7191203" y="1"/>
            <a:ext cx="5000223" cy="1425925"/>
            <a:chOff x="7191203" y="1"/>
            <a:chExt cx="5000223" cy="1425925"/>
          </a:xfrm>
        </p:grpSpPr>
        <p:pic>
          <p:nvPicPr>
            <p:cNvPr id="3147" name="Google Shape;3147;p107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48" name="Google Shape;3148;p1073"/>
            <p:cNvGrpSpPr/>
            <p:nvPr/>
          </p:nvGrpSpPr>
          <p:grpSpPr>
            <a:xfrm>
              <a:off x="7191203" y="1"/>
              <a:ext cx="5000223" cy="1425925"/>
              <a:chOff x="7186272" y="0"/>
              <a:chExt cx="5005729" cy="1427495"/>
            </a:xfrm>
          </p:grpSpPr>
          <p:sp>
            <p:nvSpPr>
              <p:cNvPr id="3149" name="Google Shape;3149;p107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0" name="Google Shape;3150;p107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151" name="Google Shape;3151;p107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8135571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23_Two Content">
  <p:cSld name="23_Two Content">
    <p:spTree>
      <p:nvGrpSpPr>
        <p:cNvPr id="1" name="Shape 3152"/>
        <p:cNvGrpSpPr/>
        <p:nvPr/>
      </p:nvGrpSpPr>
      <p:grpSpPr>
        <a:xfrm>
          <a:off x="0" y="0"/>
          <a:ext cx="0" cy="0"/>
          <a:chOff x="0" y="0"/>
          <a:chExt cx="0" cy="0"/>
        </a:xfrm>
      </p:grpSpPr>
      <p:sp>
        <p:nvSpPr>
          <p:cNvPr id="3153" name="Google Shape;3153;p107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4" name="Google Shape;3154;p1074"/>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155" name="Google Shape;3155;p1074"/>
          <p:cNvGrpSpPr/>
          <p:nvPr/>
        </p:nvGrpSpPr>
        <p:grpSpPr>
          <a:xfrm>
            <a:off x="7191203" y="1"/>
            <a:ext cx="5000223" cy="1425925"/>
            <a:chOff x="7191203" y="1"/>
            <a:chExt cx="5000223" cy="1425925"/>
          </a:xfrm>
        </p:grpSpPr>
        <p:pic>
          <p:nvPicPr>
            <p:cNvPr id="3156" name="Google Shape;3156;p107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57" name="Google Shape;3157;p1074"/>
            <p:cNvGrpSpPr/>
            <p:nvPr/>
          </p:nvGrpSpPr>
          <p:grpSpPr>
            <a:xfrm>
              <a:off x="7191203" y="1"/>
              <a:ext cx="5000223" cy="1425925"/>
              <a:chOff x="7186272" y="0"/>
              <a:chExt cx="5005729" cy="1427495"/>
            </a:xfrm>
          </p:grpSpPr>
          <p:sp>
            <p:nvSpPr>
              <p:cNvPr id="3158" name="Google Shape;3158;p107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9" name="Google Shape;3159;p107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160" name="Google Shape;3160;p1074"/>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1" name="Google Shape;3161;p1074"/>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62" name="Google Shape;3162;p107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163" name="Google Shape;3163;p107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97864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23_Comparison">
  <p:cSld name="23_Comparison">
    <p:spTree>
      <p:nvGrpSpPr>
        <p:cNvPr id="1" name="Shape 3164"/>
        <p:cNvGrpSpPr/>
        <p:nvPr/>
      </p:nvGrpSpPr>
      <p:grpSpPr>
        <a:xfrm>
          <a:off x="0" y="0"/>
          <a:ext cx="0" cy="0"/>
          <a:chOff x="0" y="0"/>
          <a:chExt cx="0" cy="0"/>
        </a:xfrm>
      </p:grpSpPr>
      <p:grpSp>
        <p:nvGrpSpPr>
          <p:cNvPr id="3165" name="Google Shape;3165;p1075"/>
          <p:cNvGrpSpPr/>
          <p:nvPr/>
        </p:nvGrpSpPr>
        <p:grpSpPr>
          <a:xfrm>
            <a:off x="7191203" y="1"/>
            <a:ext cx="5000223" cy="1425925"/>
            <a:chOff x="7191203" y="1"/>
            <a:chExt cx="5000223" cy="1425925"/>
          </a:xfrm>
        </p:grpSpPr>
        <p:pic>
          <p:nvPicPr>
            <p:cNvPr id="3166" name="Google Shape;3166;p107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67" name="Google Shape;3167;p1075"/>
            <p:cNvGrpSpPr/>
            <p:nvPr/>
          </p:nvGrpSpPr>
          <p:grpSpPr>
            <a:xfrm>
              <a:off x="7191203" y="1"/>
              <a:ext cx="5000223" cy="1425925"/>
              <a:chOff x="7186272" y="0"/>
              <a:chExt cx="5005729" cy="1427495"/>
            </a:xfrm>
          </p:grpSpPr>
          <p:sp>
            <p:nvSpPr>
              <p:cNvPr id="3168" name="Google Shape;3168;p107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9" name="Google Shape;3169;p107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170" name="Google Shape;3170;p107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1" name="Google Shape;3171;p1075"/>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2" name="Google Shape;3172;p1075"/>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3" name="Google Shape;3173;p107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4" name="Google Shape;3174;p107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5" name="Google Shape;3175;p107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76" name="Google Shape;3176;p107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177" name="Google Shape;3177;p107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48961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Cover">
  <p:cSld name="2_Cover">
    <p:spTree>
      <p:nvGrpSpPr>
        <p:cNvPr id="1" name="Shape 264"/>
        <p:cNvGrpSpPr/>
        <p:nvPr/>
      </p:nvGrpSpPr>
      <p:grpSpPr>
        <a:xfrm>
          <a:off x="0" y="0"/>
          <a:ext cx="0" cy="0"/>
          <a:chOff x="0" y="0"/>
          <a:chExt cx="0" cy="0"/>
        </a:xfrm>
      </p:grpSpPr>
      <p:sp>
        <p:nvSpPr>
          <p:cNvPr id="265" name="Google Shape;265;p788"/>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788"/>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788"/>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8" name="Google Shape;268;p788"/>
          <p:cNvSpPr>
            <a:spLocks noGrp="1"/>
          </p:cNvSpPr>
          <p:nvPr>
            <p:ph type="pic" idx="2"/>
          </p:nvPr>
        </p:nvSpPr>
        <p:spPr>
          <a:xfrm>
            <a:off x="7118684" y="233915"/>
            <a:ext cx="5073300" cy="5943600"/>
          </a:xfrm>
          <a:prstGeom prst="rect">
            <a:avLst/>
          </a:prstGeom>
          <a:noFill/>
          <a:ln>
            <a:noFill/>
          </a:ln>
        </p:spPr>
      </p:sp>
      <p:grpSp>
        <p:nvGrpSpPr>
          <p:cNvPr id="269" name="Google Shape;269;p788"/>
          <p:cNvGrpSpPr/>
          <p:nvPr/>
        </p:nvGrpSpPr>
        <p:grpSpPr>
          <a:xfrm>
            <a:off x="0" y="5020349"/>
            <a:ext cx="12192000" cy="1837653"/>
            <a:chOff x="0" y="5020348"/>
            <a:chExt cx="12192000" cy="1837653"/>
          </a:xfrm>
        </p:grpSpPr>
        <p:sp>
          <p:nvSpPr>
            <p:cNvPr id="270" name="Google Shape;270;p78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 name="Google Shape;271;p78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2" name="Google Shape;272;p78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9304288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23_Title Only">
  <p:cSld name="23_Title Only">
    <p:spTree>
      <p:nvGrpSpPr>
        <p:cNvPr id="1" name="Shape 3178"/>
        <p:cNvGrpSpPr/>
        <p:nvPr/>
      </p:nvGrpSpPr>
      <p:grpSpPr>
        <a:xfrm>
          <a:off x="0" y="0"/>
          <a:ext cx="0" cy="0"/>
          <a:chOff x="0" y="0"/>
          <a:chExt cx="0" cy="0"/>
        </a:xfrm>
      </p:grpSpPr>
      <p:grpSp>
        <p:nvGrpSpPr>
          <p:cNvPr id="3179" name="Google Shape;3179;p1076"/>
          <p:cNvGrpSpPr/>
          <p:nvPr/>
        </p:nvGrpSpPr>
        <p:grpSpPr>
          <a:xfrm>
            <a:off x="7191203" y="1"/>
            <a:ext cx="5000223" cy="1425925"/>
            <a:chOff x="7191203" y="1"/>
            <a:chExt cx="5000223" cy="1425925"/>
          </a:xfrm>
        </p:grpSpPr>
        <p:pic>
          <p:nvPicPr>
            <p:cNvPr id="3180" name="Google Shape;3180;p107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81" name="Google Shape;3181;p1076"/>
            <p:cNvGrpSpPr/>
            <p:nvPr/>
          </p:nvGrpSpPr>
          <p:grpSpPr>
            <a:xfrm>
              <a:off x="7191203" y="1"/>
              <a:ext cx="5000223" cy="1425925"/>
              <a:chOff x="7186272" y="0"/>
              <a:chExt cx="5005729" cy="1427495"/>
            </a:xfrm>
          </p:grpSpPr>
          <p:sp>
            <p:nvSpPr>
              <p:cNvPr id="3182" name="Google Shape;3182;p107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3" name="Google Shape;3183;p107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184" name="Google Shape;3184;p107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5" name="Google Shape;3185;p107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86" name="Google Shape;3186;p107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187" name="Google Shape;3187;p107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611479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23_End">
  <p:cSld name="23_End">
    <p:spTree>
      <p:nvGrpSpPr>
        <p:cNvPr id="1" name="Shape 3188"/>
        <p:cNvGrpSpPr/>
        <p:nvPr/>
      </p:nvGrpSpPr>
      <p:grpSpPr>
        <a:xfrm>
          <a:off x="0" y="0"/>
          <a:ext cx="0" cy="0"/>
          <a:chOff x="0" y="0"/>
          <a:chExt cx="0" cy="0"/>
        </a:xfrm>
      </p:grpSpPr>
      <p:grpSp>
        <p:nvGrpSpPr>
          <p:cNvPr id="3189" name="Google Shape;3189;p1077"/>
          <p:cNvGrpSpPr/>
          <p:nvPr/>
        </p:nvGrpSpPr>
        <p:grpSpPr>
          <a:xfrm>
            <a:off x="0" y="0"/>
            <a:ext cx="12192000" cy="2148830"/>
            <a:chOff x="0" y="0"/>
            <a:chExt cx="12192000" cy="2148830"/>
          </a:xfrm>
        </p:grpSpPr>
        <p:sp>
          <p:nvSpPr>
            <p:cNvPr id="3190" name="Google Shape;3190;p107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1" name="Google Shape;3191;p107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192" name="Google Shape;3192;p1077"/>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3" name="Google Shape;3193;p1077"/>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4" name="Google Shape;3194;p1077"/>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95" name="Google Shape;3195;p107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196" name="Google Shape;3196;p1077"/>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5508208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3197"/>
        <p:cNvGrpSpPr/>
        <p:nvPr/>
      </p:nvGrpSpPr>
      <p:grpSpPr>
        <a:xfrm>
          <a:off x="0" y="0"/>
          <a:ext cx="0" cy="0"/>
          <a:chOff x="0" y="0"/>
          <a:chExt cx="0" cy="0"/>
        </a:xfrm>
      </p:grpSpPr>
      <p:sp>
        <p:nvSpPr>
          <p:cNvPr id="3198" name="Google Shape;3198;p107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99" name="Google Shape;3199;p107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00" name="Google Shape;3200;p107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201" name="Google Shape;3201;p1078"/>
          <p:cNvGrpSpPr/>
          <p:nvPr/>
        </p:nvGrpSpPr>
        <p:grpSpPr>
          <a:xfrm>
            <a:off x="7191203" y="1"/>
            <a:ext cx="5000223" cy="1425925"/>
            <a:chOff x="7191203" y="1"/>
            <a:chExt cx="5000223" cy="1425925"/>
          </a:xfrm>
        </p:grpSpPr>
        <p:pic>
          <p:nvPicPr>
            <p:cNvPr id="3202" name="Google Shape;3202;p107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203" name="Google Shape;3203;p1078"/>
            <p:cNvGrpSpPr/>
            <p:nvPr/>
          </p:nvGrpSpPr>
          <p:grpSpPr>
            <a:xfrm>
              <a:off x="7191203" y="1"/>
              <a:ext cx="5000223" cy="1425925"/>
              <a:chOff x="7186272" y="0"/>
              <a:chExt cx="5005729" cy="1427495"/>
            </a:xfrm>
          </p:grpSpPr>
          <p:sp>
            <p:nvSpPr>
              <p:cNvPr id="3204" name="Google Shape;3204;p107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5" name="Google Shape;3205;p107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0395991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23_Cover">
  <p:cSld name="23_Cover">
    <p:spTree>
      <p:nvGrpSpPr>
        <p:cNvPr id="1" name="Shape 3206"/>
        <p:cNvGrpSpPr/>
        <p:nvPr/>
      </p:nvGrpSpPr>
      <p:grpSpPr>
        <a:xfrm>
          <a:off x="0" y="0"/>
          <a:ext cx="0" cy="0"/>
          <a:chOff x="0" y="0"/>
          <a:chExt cx="0" cy="0"/>
        </a:xfrm>
      </p:grpSpPr>
      <p:sp>
        <p:nvSpPr>
          <p:cNvPr id="3207" name="Google Shape;3207;p1079"/>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08" name="Google Shape;3208;p1079"/>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9" name="Google Shape;3209;p1079"/>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10" name="Google Shape;3210;p1079"/>
          <p:cNvSpPr>
            <a:spLocks noGrp="1"/>
          </p:cNvSpPr>
          <p:nvPr>
            <p:ph type="pic" idx="2"/>
          </p:nvPr>
        </p:nvSpPr>
        <p:spPr>
          <a:xfrm>
            <a:off x="7118684" y="233915"/>
            <a:ext cx="5073300" cy="5943600"/>
          </a:xfrm>
          <a:prstGeom prst="rect">
            <a:avLst/>
          </a:prstGeom>
          <a:noFill/>
          <a:ln>
            <a:noFill/>
          </a:ln>
        </p:spPr>
      </p:sp>
      <p:grpSp>
        <p:nvGrpSpPr>
          <p:cNvPr id="3211" name="Google Shape;3211;p1079"/>
          <p:cNvGrpSpPr/>
          <p:nvPr/>
        </p:nvGrpSpPr>
        <p:grpSpPr>
          <a:xfrm>
            <a:off x="0" y="5020348"/>
            <a:ext cx="12192000" cy="1837653"/>
            <a:chOff x="0" y="5020348"/>
            <a:chExt cx="12192000" cy="1837653"/>
          </a:xfrm>
        </p:grpSpPr>
        <p:sp>
          <p:nvSpPr>
            <p:cNvPr id="3212" name="Google Shape;3212;p107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3" name="Google Shape;3213;p107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14" name="Google Shape;3214;p107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0761076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23_Divider">
  <p:cSld name="23_Divider">
    <p:bg>
      <p:bgPr>
        <a:solidFill>
          <a:schemeClr val="lt2"/>
        </a:solidFill>
        <a:effectLst/>
      </p:bgPr>
    </p:bg>
    <p:spTree>
      <p:nvGrpSpPr>
        <p:cNvPr id="1" name="Shape 3215"/>
        <p:cNvGrpSpPr/>
        <p:nvPr/>
      </p:nvGrpSpPr>
      <p:grpSpPr>
        <a:xfrm>
          <a:off x="0" y="0"/>
          <a:ext cx="0" cy="0"/>
          <a:chOff x="0" y="0"/>
          <a:chExt cx="0" cy="0"/>
        </a:xfrm>
      </p:grpSpPr>
      <p:grpSp>
        <p:nvGrpSpPr>
          <p:cNvPr id="3216" name="Google Shape;3216;p1080"/>
          <p:cNvGrpSpPr/>
          <p:nvPr/>
        </p:nvGrpSpPr>
        <p:grpSpPr>
          <a:xfrm>
            <a:off x="0" y="5020347"/>
            <a:ext cx="12192000" cy="1837653"/>
            <a:chOff x="0" y="5020347"/>
            <a:chExt cx="12192000" cy="1837653"/>
          </a:xfrm>
        </p:grpSpPr>
        <p:sp>
          <p:nvSpPr>
            <p:cNvPr id="3217" name="Google Shape;3217;p108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8" name="Google Shape;3218;p108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9" name="Google Shape;3219;p108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20" name="Google Shape;3220;p108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221" name="Google Shape;3221;p1080"/>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2" name="Google Shape;3222;p1080"/>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96700449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47_Quotation">
  <p:cSld name="47_Quotation">
    <p:spTree>
      <p:nvGrpSpPr>
        <p:cNvPr id="1" name="Shape 3223"/>
        <p:cNvGrpSpPr/>
        <p:nvPr/>
      </p:nvGrpSpPr>
      <p:grpSpPr>
        <a:xfrm>
          <a:off x="0" y="0"/>
          <a:ext cx="0" cy="0"/>
          <a:chOff x="0" y="0"/>
          <a:chExt cx="0" cy="0"/>
        </a:xfrm>
      </p:grpSpPr>
      <p:sp>
        <p:nvSpPr>
          <p:cNvPr id="3224" name="Google Shape;3224;p1081"/>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5" name="Google Shape;3225;p1081"/>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6" name="Google Shape;3226;p1081"/>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7" name="Google Shape;3227;p108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28" name="Google Shape;3228;p108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29" name="Google Shape;3229;p108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230" name="Google Shape;3230;p1081"/>
          <p:cNvGrpSpPr/>
          <p:nvPr/>
        </p:nvGrpSpPr>
        <p:grpSpPr>
          <a:xfrm>
            <a:off x="7191203" y="1"/>
            <a:ext cx="5000223" cy="1425925"/>
            <a:chOff x="7191203" y="1"/>
            <a:chExt cx="5000223" cy="1425925"/>
          </a:xfrm>
        </p:grpSpPr>
        <p:pic>
          <p:nvPicPr>
            <p:cNvPr id="3231" name="Google Shape;3231;p108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232" name="Google Shape;3232;p1081"/>
            <p:cNvGrpSpPr/>
            <p:nvPr/>
          </p:nvGrpSpPr>
          <p:grpSpPr>
            <a:xfrm>
              <a:off x="7191203" y="1"/>
              <a:ext cx="5000223" cy="1425925"/>
              <a:chOff x="7186272" y="0"/>
              <a:chExt cx="5005729" cy="1427495"/>
            </a:xfrm>
          </p:grpSpPr>
          <p:sp>
            <p:nvSpPr>
              <p:cNvPr id="3233" name="Google Shape;3233;p108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4" name="Google Shape;3234;p108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235" name="Google Shape;3235;p108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81769962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48_Quotation">
  <p:cSld name="48_Quotation">
    <p:spTree>
      <p:nvGrpSpPr>
        <p:cNvPr id="1" name="Shape 3236"/>
        <p:cNvGrpSpPr/>
        <p:nvPr/>
      </p:nvGrpSpPr>
      <p:grpSpPr>
        <a:xfrm>
          <a:off x="0" y="0"/>
          <a:ext cx="0" cy="0"/>
          <a:chOff x="0" y="0"/>
          <a:chExt cx="0" cy="0"/>
        </a:xfrm>
      </p:grpSpPr>
      <p:sp>
        <p:nvSpPr>
          <p:cNvPr id="3237" name="Google Shape;3237;p108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8" name="Google Shape;3238;p108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9" name="Google Shape;3239;p108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0" name="Google Shape;3240;p108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41" name="Google Shape;3241;p108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42" name="Google Shape;3242;p108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243" name="Google Shape;3243;p1082"/>
          <p:cNvGrpSpPr/>
          <p:nvPr/>
        </p:nvGrpSpPr>
        <p:grpSpPr>
          <a:xfrm>
            <a:off x="7191203" y="1"/>
            <a:ext cx="5000223" cy="1425925"/>
            <a:chOff x="7191203" y="1"/>
            <a:chExt cx="5000223" cy="1425925"/>
          </a:xfrm>
        </p:grpSpPr>
        <p:pic>
          <p:nvPicPr>
            <p:cNvPr id="3244" name="Google Shape;3244;p108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245" name="Google Shape;3245;p1082"/>
            <p:cNvGrpSpPr/>
            <p:nvPr/>
          </p:nvGrpSpPr>
          <p:grpSpPr>
            <a:xfrm>
              <a:off x="7191203" y="1"/>
              <a:ext cx="5000223" cy="1425925"/>
              <a:chOff x="7186272" y="0"/>
              <a:chExt cx="5005729" cy="1427495"/>
            </a:xfrm>
          </p:grpSpPr>
          <p:sp>
            <p:nvSpPr>
              <p:cNvPr id="3246" name="Google Shape;3246;p108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7" name="Google Shape;3247;p108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248" name="Google Shape;3248;p108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84406532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49_Quotation">
  <p:cSld name="49_Quotation">
    <p:spTree>
      <p:nvGrpSpPr>
        <p:cNvPr id="1" name="Shape 3249"/>
        <p:cNvGrpSpPr/>
        <p:nvPr/>
      </p:nvGrpSpPr>
      <p:grpSpPr>
        <a:xfrm>
          <a:off x="0" y="0"/>
          <a:ext cx="0" cy="0"/>
          <a:chOff x="0" y="0"/>
          <a:chExt cx="0" cy="0"/>
        </a:xfrm>
      </p:grpSpPr>
      <p:sp>
        <p:nvSpPr>
          <p:cNvPr id="3250" name="Google Shape;3250;p1083"/>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1" name="Google Shape;3251;p1083"/>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2" name="Google Shape;3252;p108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3" name="Google Shape;3253;p108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54" name="Google Shape;3254;p108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55" name="Google Shape;3255;p108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256" name="Google Shape;3256;p1083"/>
          <p:cNvGrpSpPr/>
          <p:nvPr/>
        </p:nvGrpSpPr>
        <p:grpSpPr>
          <a:xfrm>
            <a:off x="7191203" y="1"/>
            <a:ext cx="5000223" cy="1425925"/>
            <a:chOff x="7191203" y="1"/>
            <a:chExt cx="5000223" cy="1425925"/>
          </a:xfrm>
        </p:grpSpPr>
        <p:pic>
          <p:nvPicPr>
            <p:cNvPr id="3257" name="Google Shape;3257;p108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258" name="Google Shape;3258;p1083"/>
            <p:cNvGrpSpPr/>
            <p:nvPr/>
          </p:nvGrpSpPr>
          <p:grpSpPr>
            <a:xfrm>
              <a:off x="7191203" y="1"/>
              <a:ext cx="5000223" cy="1425925"/>
              <a:chOff x="7186272" y="0"/>
              <a:chExt cx="5005729" cy="1427495"/>
            </a:xfrm>
          </p:grpSpPr>
          <p:sp>
            <p:nvSpPr>
              <p:cNvPr id="3259" name="Google Shape;3259;p108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0" name="Google Shape;3260;p108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261" name="Google Shape;3261;p108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52765362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24_Cover">
  <p:cSld name="24_Cover">
    <p:spTree>
      <p:nvGrpSpPr>
        <p:cNvPr id="1" name="Shape 3262"/>
        <p:cNvGrpSpPr/>
        <p:nvPr/>
      </p:nvGrpSpPr>
      <p:grpSpPr>
        <a:xfrm>
          <a:off x="0" y="0"/>
          <a:ext cx="0" cy="0"/>
          <a:chOff x="0" y="0"/>
          <a:chExt cx="0" cy="0"/>
        </a:xfrm>
      </p:grpSpPr>
      <p:sp>
        <p:nvSpPr>
          <p:cNvPr id="3263" name="Google Shape;3263;p1084"/>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4" name="Google Shape;3264;p1084"/>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5" name="Google Shape;3265;p1084"/>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66" name="Google Shape;3266;p1084"/>
          <p:cNvSpPr>
            <a:spLocks noGrp="1"/>
          </p:cNvSpPr>
          <p:nvPr>
            <p:ph type="pic" idx="2"/>
          </p:nvPr>
        </p:nvSpPr>
        <p:spPr>
          <a:xfrm>
            <a:off x="7118684" y="233915"/>
            <a:ext cx="5073300" cy="5943600"/>
          </a:xfrm>
          <a:prstGeom prst="rect">
            <a:avLst/>
          </a:prstGeom>
          <a:noFill/>
          <a:ln>
            <a:noFill/>
          </a:ln>
        </p:spPr>
      </p:sp>
      <p:grpSp>
        <p:nvGrpSpPr>
          <p:cNvPr id="3267" name="Google Shape;3267;p1084"/>
          <p:cNvGrpSpPr/>
          <p:nvPr/>
        </p:nvGrpSpPr>
        <p:grpSpPr>
          <a:xfrm>
            <a:off x="0" y="5020348"/>
            <a:ext cx="12192000" cy="1837653"/>
            <a:chOff x="0" y="5020348"/>
            <a:chExt cx="12192000" cy="1837653"/>
          </a:xfrm>
        </p:grpSpPr>
        <p:sp>
          <p:nvSpPr>
            <p:cNvPr id="3268" name="Google Shape;3268;p108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9" name="Google Shape;3269;p108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70" name="Google Shape;3270;p108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3923919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24_Divider">
  <p:cSld name="24_Divider">
    <p:bg>
      <p:bgPr>
        <a:solidFill>
          <a:schemeClr val="lt2"/>
        </a:solidFill>
        <a:effectLst/>
      </p:bgPr>
    </p:bg>
    <p:spTree>
      <p:nvGrpSpPr>
        <p:cNvPr id="1" name="Shape 3271"/>
        <p:cNvGrpSpPr/>
        <p:nvPr/>
      </p:nvGrpSpPr>
      <p:grpSpPr>
        <a:xfrm>
          <a:off x="0" y="0"/>
          <a:ext cx="0" cy="0"/>
          <a:chOff x="0" y="0"/>
          <a:chExt cx="0" cy="0"/>
        </a:xfrm>
      </p:grpSpPr>
      <p:grpSp>
        <p:nvGrpSpPr>
          <p:cNvPr id="3272" name="Google Shape;3272;p1085"/>
          <p:cNvGrpSpPr/>
          <p:nvPr/>
        </p:nvGrpSpPr>
        <p:grpSpPr>
          <a:xfrm>
            <a:off x="0" y="5020347"/>
            <a:ext cx="12192000" cy="1837653"/>
            <a:chOff x="0" y="5020347"/>
            <a:chExt cx="12192000" cy="1837653"/>
          </a:xfrm>
        </p:grpSpPr>
        <p:sp>
          <p:nvSpPr>
            <p:cNvPr id="3273" name="Google Shape;3273;p108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4" name="Google Shape;3274;p108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5" name="Google Shape;3275;p108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76" name="Google Shape;3276;p108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277" name="Google Shape;3277;p1085"/>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8" name="Google Shape;3278;p1085"/>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806255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Divider">
  <p:cSld name="2_Divider">
    <p:bg>
      <p:bgPr>
        <a:solidFill>
          <a:schemeClr val="lt2"/>
        </a:solidFill>
        <a:effectLst/>
      </p:bgPr>
    </p:bg>
    <p:spTree>
      <p:nvGrpSpPr>
        <p:cNvPr id="1" name="Shape 273"/>
        <p:cNvGrpSpPr/>
        <p:nvPr/>
      </p:nvGrpSpPr>
      <p:grpSpPr>
        <a:xfrm>
          <a:off x="0" y="0"/>
          <a:ext cx="0" cy="0"/>
          <a:chOff x="0" y="0"/>
          <a:chExt cx="0" cy="0"/>
        </a:xfrm>
      </p:grpSpPr>
      <p:grpSp>
        <p:nvGrpSpPr>
          <p:cNvPr id="274" name="Google Shape;274;p789"/>
          <p:cNvGrpSpPr/>
          <p:nvPr/>
        </p:nvGrpSpPr>
        <p:grpSpPr>
          <a:xfrm>
            <a:off x="0" y="5020348"/>
            <a:ext cx="12192000" cy="1837653"/>
            <a:chOff x="0" y="5020347"/>
            <a:chExt cx="12192000" cy="1837653"/>
          </a:xfrm>
        </p:grpSpPr>
        <p:sp>
          <p:nvSpPr>
            <p:cNvPr id="275" name="Google Shape;275;p78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78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78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8" name="Google Shape;278;p78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79" name="Google Shape;279;p789"/>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789"/>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9910608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24_Photo Slide">
  <p:cSld name="24_Photo Slide">
    <p:spTree>
      <p:nvGrpSpPr>
        <p:cNvPr id="1" name="Shape 3279"/>
        <p:cNvGrpSpPr/>
        <p:nvPr/>
      </p:nvGrpSpPr>
      <p:grpSpPr>
        <a:xfrm>
          <a:off x="0" y="0"/>
          <a:ext cx="0" cy="0"/>
          <a:chOff x="0" y="0"/>
          <a:chExt cx="0" cy="0"/>
        </a:xfrm>
      </p:grpSpPr>
      <p:sp>
        <p:nvSpPr>
          <p:cNvPr id="3280" name="Google Shape;3280;p1086"/>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81" name="Google Shape;3281;p1086"/>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3282" name="Google Shape;3282;p1086"/>
          <p:cNvGrpSpPr/>
          <p:nvPr/>
        </p:nvGrpSpPr>
        <p:grpSpPr>
          <a:xfrm>
            <a:off x="0" y="5379426"/>
            <a:ext cx="2807368" cy="753891"/>
            <a:chOff x="0" y="5379426"/>
            <a:chExt cx="2807368" cy="753891"/>
          </a:xfrm>
        </p:grpSpPr>
        <p:sp>
          <p:nvSpPr>
            <p:cNvPr id="3283" name="Google Shape;3283;p108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4" name="Google Shape;3284;p108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285" name="Google Shape;3285;p1086"/>
          <p:cNvSpPr>
            <a:spLocks noGrp="1"/>
          </p:cNvSpPr>
          <p:nvPr>
            <p:ph type="pic" idx="2"/>
          </p:nvPr>
        </p:nvSpPr>
        <p:spPr>
          <a:xfrm>
            <a:off x="2807368" y="457202"/>
            <a:ext cx="8915400" cy="5943600"/>
          </a:xfrm>
          <a:prstGeom prst="rect">
            <a:avLst/>
          </a:prstGeom>
          <a:noFill/>
          <a:ln>
            <a:noFill/>
          </a:ln>
        </p:spPr>
      </p:sp>
      <p:pic>
        <p:nvPicPr>
          <p:cNvPr id="3286" name="Google Shape;3286;p108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557670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50_Quotation">
  <p:cSld name="50_Quotation">
    <p:spTree>
      <p:nvGrpSpPr>
        <p:cNvPr id="1" name="Shape 3287"/>
        <p:cNvGrpSpPr/>
        <p:nvPr/>
      </p:nvGrpSpPr>
      <p:grpSpPr>
        <a:xfrm>
          <a:off x="0" y="0"/>
          <a:ext cx="0" cy="0"/>
          <a:chOff x="0" y="0"/>
          <a:chExt cx="0" cy="0"/>
        </a:xfrm>
      </p:grpSpPr>
      <p:sp>
        <p:nvSpPr>
          <p:cNvPr id="3288" name="Google Shape;3288;p1087"/>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9" name="Google Shape;3289;p1087"/>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0" name="Google Shape;3290;p1087"/>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1" name="Google Shape;3291;p108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92" name="Google Shape;3292;p10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93" name="Google Shape;3293;p108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294" name="Google Shape;3294;p1087"/>
          <p:cNvGrpSpPr/>
          <p:nvPr/>
        </p:nvGrpSpPr>
        <p:grpSpPr>
          <a:xfrm>
            <a:off x="7191203" y="1"/>
            <a:ext cx="5000223" cy="1425925"/>
            <a:chOff x="7191203" y="1"/>
            <a:chExt cx="5000223" cy="1425925"/>
          </a:xfrm>
        </p:grpSpPr>
        <p:pic>
          <p:nvPicPr>
            <p:cNvPr id="3295" name="Google Shape;3295;p10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296" name="Google Shape;3296;p1087"/>
            <p:cNvGrpSpPr/>
            <p:nvPr/>
          </p:nvGrpSpPr>
          <p:grpSpPr>
            <a:xfrm>
              <a:off x="7191203" y="1"/>
              <a:ext cx="5000223" cy="1425925"/>
              <a:chOff x="7186272" y="0"/>
              <a:chExt cx="5005729" cy="1427495"/>
            </a:xfrm>
          </p:grpSpPr>
          <p:sp>
            <p:nvSpPr>
              <p:cNvPr id="3297" name="Google Shape;3297;p10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8" name="Google Shape;3298;p10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299" name="Google Shape;3299;p108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90317738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51_Quotation">
  <p:cSld name="51_Quotation">
    <p:spTree>
      <p:nvGrpSpPr>
        <p:cNvPr id="1" name="Shape 3300"/>
        <p:cNvGrpSpPr/>
        <p:nvPr/>
      </p:nvGrpSpPr>
      <p:grpSpPr>
        <a:xfrm>
          <a:off x="0" y="0"/>
          <a:ext cx="0" cy="0"/>
          <a:chOff x="0" y="0"/>
          <a:chExt cx="0" cy="0"/>
        </a:xfrm>
      </p:grpSpPr>
      <p:sp>
        <p:nvSpPr>
          <p:cNvPr id="3301" name="Google Shape;3301;p1088"/>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2" name="Google Shape;3302;p1088"/>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3" name="Google Shape;3303;p1088"/>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4" name="Google Shape;3304;p108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05" name="Google Shape;3305;p108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06" name="Google Shape;3306;p108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307" name="Google Shape;3307;p1088"/>
          <p:cNvGrpSpPr/>
          <p:nvPr/>
        </p:nvGrpSpPr>
        <p:grpSpPr>
          <a:xfrm>
            <a:off x="7191203" y="1"/>
            <a:ext cx="5000223" cy="1425925"/>
            <a:chOff x="7191203" y="1"/>
            <a:chExt cx="5000223" cy="1425925"/>
          </a:xfrm>
        </p:grpSpPr>
        <p:pic>
          <p:nvPicPr>
            <p:cNvPr id="3308" name="Google Shape;3308;p108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09" name="Google Shape;3309;p1088"/>
            <p:cNvGrpSpPr/>
            <p:nvPr/>
          </p:nvGrpSpPr>
          <p:grpSpPr>
            <a:xfrm>
              <a:off x="7191203" y="1"/>
              <a:ext cx="5000223" cy="1425925"/>
              <a:chOff x="7186272" y="0"/>
              <a:chExt cx="5005729" cy="1427495"/>
            </a:xfrm>
          </p:grpSpPr>
          <p:sp>
            <p:nvSpPr>
              <p:cNvPr id="3310" name="Google Shape;3310;p108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1" name="Google Shape;3311;p108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312" name="Google Shape;3312;p108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38488729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31_Title and Content">
  <p:cSld name="31_Title and Content">
    <p:spTree>
      <p:nvGrpSpPr>
        <p:cNvPr id="1" name="Shape 3313"/>
        <p:cNvGrpSpPr/>
        <p:nvPr/>
      </p:nvGrpSpPr>
      <p:grpSpPr>
        <a:xfrm>
          <a:off x="0" y="0"/>
          <a:ext cx="0" cy="0"/>
          <a:chOff x="0" y="0"/>
          <a:chExt cx="0" cy="0"/>
        </a:xfrm>
      </p:grpSpPr>
      <p:grpSp>
        <p:nvGrpSpPr>
          <p:cNvPr id="3314" name="Google Shape;3314;p1089"/>
          <p:cNvGrpSpPr/>
          <p:nvPr/>
        </p:nvGrpSpPr>
        <p:grpSpPr>
          <a:xfrm>
            <a:off x="7191203" y="1"/>
            <a:ext cx="5000223" cy="1425925"/>
            <a:chOff x="7191203" y="1"/>
            <a:chExt cx="5000223" cy="1425925"/>
          </a:xfrm>
        </p:grpSpPr>
        <p:pic>
          <p:nvPicPr>
            <p:cNvPr id="3315" name="Google Shape;3315;p10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16" name="Google Shape;3316;p1089"/>
            <p:cNvGrpSpPr/>
            <p:nvPr/>
          </p:nvGrpSpPr>
          <p:grpSpPr>
            <a:xfrm>
              <a:off x="7191203" y="1"/>
              <a:ext cx="5000223" cy="1425925"/>
              <a:chOff x="7186272" y="0"/>
              <a:chExt cx="5005729" cy="1427495"/>
            </a:xfrm>
          </p:grpSpPr>
          <p:sp>
            <p:nvSpPr>
              <p:cNvPr id="3317" name="Google Shape;3317;p10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8" name="Google Shape;3318;p10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319" name="Google Shape;3319;p108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0" name="Google Shape;3320;p1089"/>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1" name="Google Shape;3321;p108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22" name="Google Shape;3322;p10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23" name="Google Shape;3323;p108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804866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24_Two Content">
  <p:cSld name="24_Two Content">
    <p:spTree>
      <p:nvGrpSpPr>
        <p:cNvPr id="1" name="Shape 3324"/>
        <p:cNvGrpSpPr/>
        <p:nvPr/>
      </p:nvGrpSpPr>
      <p:grpSpPr>
        <a:xfrm>
          <a:off x="0" y="0"/>
          <a:ext cx="0" cy="0"/>
          <a:chOff x="0" y="0"/>
          <a:chExt cx="0" cy="0"/>
        </a:xfrm>
      </p:grpSpPr>
      <p:sp>
        <p:nvSpPr>
          <p:cNvPr id="3325" name="Google Shape;3325;p1090"/>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6" name="Google Shape;3326;p1090"/>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27" name="Google Shape;3327;p1090"/>
          <p:cNvGrpSpPr/>
          <p:nvPr/>
        </p:nvGrpSpPr>
        <p:grpSpPr>
          <a:xfrm>
            <a:off x="7191203" y="1"/>
            <a:ext cx="5000223" cy="1425925"/>
            <a:chOff x="7191203" y="1"/>
            <a:chExt cx="5000223" cy="1425925"/>
          </a:xfrm>
        </p:grpSpPr>
        <p:pic>
          <p:nvPicPr>
            <p:cNvPr id="3328" name="Google Shape;3328;p10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29" name="Google Shape;3329;p1090"/>
            <p:cNvGrpSpPr/>
            <p:nvPr/>
          </p:nvGrpSpPr>
          <p:grpSpPr>
            <a:xfrm>
              <a:off x="7191203" y="1"/>
              <a:ext cx="5000223" cy="1425925"/>
              <a:chOff x="7186272" y="0"/>
              <a:chExt cx="5005729" cy="1427495"/>
            </a:xfrm>
          </p:grpSpPr>
          <p:sp>
            <p:nvSpPr>
              <p:cNvPr id="3330" name="Google Shape;3330;p10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1" name="Google Shape;3331;p10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332" name="Google Shape;3332;p1090"/>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3" name="Google Shape;3333;p1090"/>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34" name="Google Shape;3334;p10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35" name="Google Shape;3335;p109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932101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24_Comparison">
  <p:cSld name="24_Comparison">
    <p:spTree>
      <p:nvGrpSpPr>
        <p:cNvPr id="1" name="Shape 3336"/>
        <p:cNvGrpSpPr/>
        <p:nvPr/>
      </p:nvGrpSpPr>
      <p:grpSpPr>
        <a:xfrm>
          <a:off x="0" y="0"/>
          <a:ext cx="0" cy="0"/>
          <a:chOff x="0" y="0"/>
          <a:chExt cx="0" cy="0"/>
        </a:xfrm>
      </p:grpSpPr>
      <p:grpSp>
        <p:nvGrpSpPr>
          <p:cNvPr id="3337" name="Google Shape;3337;p1091"/>
          <p:cNvGrpSpPr/>
          <p:nvPr/>
        </p:nvGrpSpPr>
        <p:grpSpPr>
          <a:xfrm>
            <a:off x="7191203" y="1"/>
            <a:ext cx="5000223" cy="1425925"/>
            <a:chOff x="7191203" y="1"/>
            <a:chExt cx="5000223" cy="1425925"/>
          </a:xfrm>
        </p:grpSpPr>
        <p:pic>
          <p:nvPicPr>
            <p:cNvPr id="3338" name="Google Shape;3338;p109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39" name="Google Shape;3339;p1091"/>
            <p:cNvGrpSpPr/>
            <p:nvPr/>
          </p:nvGrpSpPr>
          <p:grpSpPr>
            <a:xfrm>
              <a:off x="7191203" y="1"/>
              <a:ext cx="5000223" cy="1425925"/>
              <a:chOff x="7186272" y="0"/>
              <a:chExt cx="5005729" cy="1427495"/>
            </a:xfrm>
          </p:grpSpPr>
          <p:sp>
            <p:nvSpPr>
              <p:cNvPr id="3340" name="Google Shape;3340;p109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1" name="Google Shape;3341;p109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342" name="Google Shape;3342;p1091"/>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3" name="Google Shape;3343;p1091"/>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44" name="Google Shape;3344;p1091"/>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5" name="Google Shape;3345;p1091"/>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46" name="Google Shape;3346;p1091"/>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7" name="Google Shape;3347;p109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48" name="Google Shape;3348;p109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49" name="Google Shape;3349;p109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32947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24_Title Only">
  <p:cSld name="24_Title Only">
    <p:spTree>
      <p:nvGrpSpPr>
        <p:cNvPr id="1" name="Shape 3350"/>
        <p:cNvGrpSpPr/>
        <p:nvPr/>
      </p:nvGrpSpPr>
      <p:grpSpPr>
        <a:xfrm>
          <a:off x="0" y="0"/>
          <a:ext cx="0" cy="0"/>
          <a:chOff x="0" y="0"/>
          <a:chExt cx="0" cy="0"/>
        </a:xfrm>
      </p:grpSpPr>
      <p:grpSp>
        <p:nvGrpSpPr>
          <p:cNvPr id="3351" name="Google Shape;3351;p1092"/>
          <p:cNvGrpSpPr/>
          <p:nvPr/>
        </p:nvGrpSpPr>
        <p:grpSpPr>
          <a:xfrm>
            <a:off x="7191203" y="1"/>
            <a:ext cx="5000223" cy="1425925"/>
            <a:chOff x="7191203" y="1"/>
            <a:chExt cx="5000223" cy="1425925"/>
          </a:xfrm>
        </p:grpSpPr>
        <p:pic>
          <p:nvPicPr>
            <p:cNvPr id="3352" name="Google Shape;3352;p10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53" name="Google Shape;3353;p1092"/>
            <p:cNvGrpSpPr/>
            <p:nvPr/>
          </p:nvGrpSpPr>
          <p:grpSpPr>
            <a:xfrm>
              <a:off x="7191203" y="1"/>
              <a:ext cx="5000223" cy="1425925"/>
              <a:chOff x="7186272" y="0"/>
              <a:chExt cx="5005729" cy="1427495"/>
            </a:xfrm>
          </p:grpSpPr>
          <p:sp>
            <p:nvSpPr>
              <p:cNvPr id="3354" name="Google Shape;3354;p10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5" name="Google Shape;3355;p10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356" name="Google Shape;3356;p1092"/>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7" name="Google Shape;3357;p109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58" name="Google Shape;3358;p10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59" name="Google Shape;3359;p109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962301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24_End">
  <p:cSld name="24_End">
    <p:spTree>
      <p:nvGrpSpPr>
        <p:cNvPr id="1" name="Shape 3360"/>
        <p:cNvGrpSpPr/>
        <p:nvPr/>
      </p:nvGrpSpPr>
      <p:grpSpPr>
        <a:xfrm>
          <a:off x="0" y="0"/>
          <a:ext cx="0" cy="0"/>
          <a:chOff x="0" y="0"/>
          <a:chExt cx="0" cy="0"/>
        </a:xfrm>
      </p:grpSpPr>
      <p:grpSp>
        <p:nvGrpSpPr>
          <p:cNvPr id="3361" name="Google Shape;3361;p1093"/>
          <p:cNvGrpSpPr/>
          <p:nvPr/>
        </p:nvGrpSpPr>
        <p:grpSpPr>
          <a:xfrm>
            <a:off x="0" y="0"/>
            <a:ext cx="12192000" cy="2148830"/>
            <a:chOff x="0" y="0"/>
            <a:chExt cx="12192000" cy="2148830"/>
          </a:xfrm>
        </p:grpSpPr>
        <p:sp>
          <p:nvSpPr>
            <p:cNvPr id="3362" name="Google Shape;3362;p1093"/>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3" name="Google Shape;3363;p1093"/>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364" name="Google Shape;3364;p1093"/>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5" name="Google Shape;3365;p1093"/>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6" name="Google Shape;3366;p1093"/>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67" name="Google Shape;3367;p1093"/>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368" name="Google Shape;3368;p1093"/>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73605834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3369"/>
        <p:cNvGrpSpPr/>
        <p:nvPr/>
      </p:nvGrpSpPr>
      <p:grpSpPr>
        <a:xfrm>
          <a:off x="0" y="0"/>
          <a:ext cx="0" cy="0"/>
          <a:chOff x="0" y="0"/>
          <a:chExt cx="0" cy="0"/>
        </a:xfrm>
      </p:grpSpPr>
      <p:sp>
        <p:nvSpPr>
          <p:cNvPr id="3370" name="Google Shape;3370;p1094"/>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71" name="Google Shape;3371;p109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72" name="Google Shape;3372;p109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373" name="Google Shape;3373;p1094"/>
          <p:cNvGrpSpPr/>
          <p:nvPr/>
        </p:nvGrpSpPr>
        <p:grpSpPr>
          <a:xfrm>
            <a:off x="7191203" y="1"/>
            <a:ext cx="5000223" cy="1425925"/>
            <a:chOff x="7191203" y="1"/>
            <a:chExt cx="5000223" cy="1425925"/>
          </a:xfrm>
        </p:grpSpPr>
        <p:pic>
          <p:nvPicPr>
            <p:cNvPr id="3374" name="Google Shape;3374;p109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75" name="Google Shape;3375;p1094"/>
            <p:cNvGrpSpPr/>
            <p:nvPr/>
          </p:nvGrpSpPr>
          <p:grpSpPr>
            <a:xfrm>
              <a:off x="7191203" y="1"/>
              <a:ext cx="5000223" cy="1425925"/>
              <a:chOff x="7186272" y="0"/>
              <a:chExt cx="5005729" cy="1427495"/>
            </a:xfrm>
          </p:grpSpPr>
          <p:sp>
            <p:nvSpPr>
              <p:cNvPr id="3376" name="Google Shape;3376;p109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7" name="Google Shape;3377;p109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5285356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52_Quotation">
  <p:cSld name="52_Quotation">
    <p:spTree>
      <p:nvGrpSpPr>
        <p:cNvPr id="1" name="Shape 3378"/>
        <p:cNvGrpSpPr/>
        <p:nvPr/>
      </p:nvGrpSpPr>
      <p:grpSpPr>
        <a:xfrm>
          <a:off x="0" y="0"/>
          <a:ext cx="0" cy="0"/>
          <a:chOff x="0" y="0"/>
          <a:chExt cx="0" cy="0"/>
        </a:xfrm>
      </p:grpSpPr>
      <p:sp>
        <p:nvSpPr>
          <p:cNvPr id="3379" name="Google Shape;3379;p1095"/>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80" name="Google Shape;3380;p1095"/>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1" name="Google Shape;3381;p1095"/>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2" name="Google Shape;3382;p109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83" name="Google Shape;3383;p109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84" name="Google Shape;3384;p109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385" name="Google Shape;3385;p1095"/>
          <p:cNvGrpSpPr/>
          <p:nvPr/>
        </p:nvGrpSpPr>
        <p:grpSpPr>
          <a:xfrm>
            <a:off x="7191203" y="1"/>
            <a:ext cx="5000223" cy="1425925"/>
            <a:chOff x="7191203" y="1"/>
            <a:chExt cx="5000223" cy="1425925"/>
          </a:xfrm>
        </p:grpSpPr>
        <p:pic>
          <p:nvPicPr>
            <p:cNvPr id="3386" name="Google Shape;3386;p109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87" name="Google Shape;3387;p1095"/>
            <p:cNvGrpSpPr/>
            <p:nvPr/>
          </p:nvGrpSpPr>
          <p:grpSpPr>
            <a:xfrm>
              <a:off x="7191203" y="1"/>
              <a:ext cx="5000223" cy="1425925"/>
              <a:chOff x="7186272" y="0"/>
              <a:chExt cx="5005729" cy="1427495"/>
            </a:xfrm>
          </p:grpSpPr>
          <p:sp>
            <p:nvSpPr>
              <p:cNvPr id="3388" name="Google Shape;3388;p109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89" name="Google Shape;3389;p109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390" name="Google Shape;3390;p109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253841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Photo Slide">
  <p:cSld name="2_Photo Slide">
    <p:spTree>
      <p:nvGrpSpPr>
        <p:cNvPr id="1" name="Shape 281"/>
        <p:cNvGrpSpPr/>
        <p:nvPr/>
      </p:nvGrpSpPr>
      <p:grpSpPr>
        <a:xfrm>
          <a:off x="0" y="0"/>
          <a:ext cx="0" cy="0"/>
          <a:chOff x="0" y="0"/>
          <a:chExt cx="0" cy="0"/>
        </a:xfrm>
      </p:grpSpPr>
      <p:sp>
        <p:nvSpPr>
          <p:cNvPr id="282" name="Google Shape;282;p790"/>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3" name="Google Shape;283;p790"/>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284" name="Google Shape;284;p790"/>
          <p:cNvGrpSpPr/>
          <p:nvPr/>
        </p:nvGrpSpPr>
        <p:grpSpPr>
          <a:xfrm>
            <a:off x="0" y="5379427"/>
            <a:ext cx="2807368" cy="753891"/>
            <a:chOff x="0" y="5379426"/>
            <a:chExt cx="2807368" cy="753891"/>
          </a:xfrm>
        </p:grpSpPr>
        <p:sp>
          <p:nvSpPr>
            <p:cNvPr id="285" name="Google Shape;285;p790"/>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790"/>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7" name="Google Shape;287;p790"/>
          <p:cNvSpPr>
            <a:spLocks noGrp="1"/>
          </p:cNvSpPr>
          <p:nvPr>
            <p:ph type="pic" idx="2"/>
          </p:nvPr>
        </p:nvSpPr>
        <p:spPr>
          <a:xfrm>
            <a:off x="2807368" y="457202"/>
            <a:ext cx="8915400" cy="5943600"/>
          </a:xfrm>
          <a:prstGeom prst="rect">
            <a:avLst/>
          </a:prstGeom>
          <a:noFill/>
          <a:ln>
            <a:noFill/>
          </a:ln>
        </p:spPr>
      </p:sp>
      <p:pic>
        <p:nvPicPr>
          <p:cNvPr id="288" name="Google Shape;288;p790"/>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46570228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53_Quotation">
  <p:cSld name="53_Quotation">
    <p:spTree>
      <p:nvGrpSpPr>
        <p:cNvPr id="1" name="Shape 3391"/>
        <p:cNvGrpSpPr/>
        <p:nvPr/>
      </p:nvGrpSpPr>
      <p:grpSpPr>
        <a:xfrm>
          <a:off x="0" y="0"/>
          <a:ext cx="0" cy="0"/>
          <a:chOff x="0" y="0"/>
          <a:chExt cx="0" cy="0"/>
        </a:xfrm>
      </p:grpSpPr>
      <p:sp>
        <p:nvSpPr>
          <p:cNvPr id="3392" name="Google Shape;3392;p1096"/>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3" name="Google Shape;3393;p1096"/>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4" name="Google Shape;3394;p1096"/>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5" name="Google Shape;3395;p109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96" name="Google Shape;3396;p10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97" name="Google Shape;3397;p109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398" name="Google Shape;3398;p1096"/>
          <p:cNvGrpSpPr/>
          <p:nvPr/>
        </p:nvGrpSpPr>
        <p:grpSpPr>
          <a:xfrm>
            <a:off x="7191203" y="1"/>
            <a:ext cx="5000223" cy="1425925"/>
            <a:chOff x="7191203" y="1"/>
            <a:chExt cx="5000223" cy="1425925"/>
          </a:xfrm>
        </p:grpSpPr>
        <p:pic>
          <p:nvPicPr>
            <p:cNvPr id="3399" name="Google Shape;3399;p10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00" name="Google Shape;3400;p1096"/>
            <p:cNvGrpSpPr/>
            <p:nvPr/>
          </p:nvGrpSpPr>
          <p:grpSpPr>
            <a:xfrm>
              <a:off x="7191203" y="1"/>
              <a:ext cx="5000223" cy="1425925"/>
              <a:chOff x="7186272" y="0"/>
              <a:chExt cx="5005729" cy="1427495"/>
            </a:xfrm>
          </p:grpSpPr>
          <p:sp>
            <p:nvSpPr>
              <p:cNvPr id="3401" name="Google Shape;3401;p10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2" name="Google Shape;3402;p10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403" name="Google Shape;3403;p109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67075946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54_Quotation">
  <p:cSld name="54_Quotation">
    <p:spTree>
      <p:nvGrpSpPr>
        <p:cNvPr id="1" name="Shape 3404"/>
        <p:cNvGrpSpPr/>
        <p:nvPr/>
      </p:nvGrpSpPr>
      <p:grpSpPr>
        <a:xfrm>
          <a:off x="0" y="0"/>
          <a:ext cx="0" cy="0"/>
          <a:chOff x="0" y="0"/>
          <a:chExt cx="0" cy="0"/>
        </a:xfrm>
      </p:grpSpPr>
      <p:sp>
        <p:nvSpPr>
          <p:cNvPr id="3405" name="Google Shape;3405;p1097"/>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6" name="Google Shape;3406;p1097"/>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7" name="Google Shape;3407;p1097"/>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8" name="Google Shape;3408;p109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09" name="Google Shape;3409;p10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10" name="Google Shape;3410;p109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411" name="Google Shape;3411;p1097"/>
          <p:cNvGrpSpPr/>
          <p:nvPr/>
        </p:nvGrpSpPr>
        <p:grpSpPr>
          <a:xfrm>
            <a:off x="7191203" y="1"/>
            <a:ext cx="5000223" cy="1425925"/>
            <a:chOff x="7191203" y="1"/>
            <a:chExt cx="5000223" cy="1425925"/>
          </a:xfrm>
        </p:grpSpPr>
        <p:pic>
          <p:nvPicPr>
            <p:cNvPr id="3412" name="Google Shape;3412;p10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13" name="Google Shape;3413;p1097"/>
            <p:cNvGrpSpPr/>
            <p:nvPr/>
          </p:nvGrpSpPr>
          <p:grpSpPr>
            <a:xfrm>
              <a:off x="7191203" y="1"/>
              <a:ext cx="5000223" cy="1425925"/>
              <a:chOff x="7186272" y="0"/>
              <a:chExt cx="5005729" cy="1427495"/>
            </a:xfrm>
          </p:grpSpPr>
          <p:sp>
            <p:nvSpPr>
              <p:cNvPr id="3414" name="Google Shape;3414;p10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5" name="Google Shape;3415;p10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416" name="Google Shape;3416;p109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56425026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55_Quotation">
  <p:cSld name="55_Quotation">
    <p:spTree>
      <p:nvGrpSpPr>
        <p:cNvPr id="1" name="Shape 3417"/>
        <p:cNvGrpSpPr/>
        <p:nvPr/>
      </p:nvGrpSpPr>
      <p:grpSpPr>
        <a:xfrm>
          <a:off x="0" y="0"/>
          <a:ext cx="0" cy="0"/>
          <a:chOff x="0" y="0"/>
          <a:chExt cx="0" cy="0"/>
        </a:xfrm>
      </p:grpSpPr>
      <p:sp>
        <p:nvSpPr>
          <p:cNvPr id="3418" name="Google Shape;3418;p1098"/>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9" name="Google Shape;3419;p1098"/>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0" name="Google Shape;3420;p1098"/>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1" name="Google Shape;3421;p109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22" name="Google Shape;3422;p10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23" name="Google Shape;3423;p109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424" name="Google Shape;3424;p1098"/>
          <p:cNvGrpSpPr/>
          <p:nvPr/>
        </p:nvGrpSpPr>
        <p:grpSpPr>
          <a:xfrm>
            <a:off x="7191203" y="1"/>
            <a:ext cx="5000223" cy="1425925"/>
            <a:chOff x="7191203" y="1"/>
            <a:chExt cx="5000223" cy="1425925"/>
          </a:xfrm>
        </p:grpSpPr>
        <p:pic>
          <p:nvPicPr>
            <p:cNvPr id="3425" name="Google Shape;3425;p10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26" name="Google Shape;3426;p1098"/>
            <p:cNvGrpSpPr/>
            <p:nvPr/>
          </p:nvGrpSpPr>
          <p:grpSpPr>
            <a:xfrm>
              <a:off x="7191203" y="1"/>
              <a:ext cx="5000223" cy="1425925"/>
              <a:chOff x="7186272" y="0"/>
              <a:chExt cx="5005729" cy="1427495"/>
            </a:xfrm>
          </p:grpSpPr>
          <p:sp>
            <p:nvSpPr>
              <p:cNvPr id="3427" name="Google Shape;3427;p10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8" name="Google Shape;3428;p10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429" name="Google Shape;3429;p109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04201192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25_Cover">
  <p:cSld name="25_Cover">
    <p:spTree>
      <p:nvGrpSpPr>
        <p:cNvPr id="1" name="Shape 3430"/>
        <p:cNvGrpSpPr/>
        <p:nvPr/>
      </p:nvGrpSpPr>
      <p:grpSpPr>
        <a:xfrm>
          <a:off x="0" y="0"/>
          <a:ext cx="0" cy="0"/>
          <a:chOff x="0" y="0"/>
          <a:chExt cx="0" cy="0"/>
        </a:xfrm>
      </p:grpSpPr>
      <p:sp>
        <p:nvSpPr>
          <p:cNvPr id="3431" name="Google Shape;3431;p1099"/>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2" name="Google Shape;3432;p1099"/>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3" name="Google Shape;3433;p1099"/>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34" name="Google Shape;3434;p1099"/>
          <p:cNvSpPr>
            <a:spLocks noGrp="1"/>
          </p:cNvSpPr>
          <p:nvPr>
            <p:ph type="pic" idx="2"/>
          </p:nvPr>
        </p:nvSpPr>
        <p:spPr>
          <a:xfrm>
            <a:off x="7118684" y="233915"/>
            <a:ext cx="5073300" cy="5943600"/>
          </a:xfrm>
          <a:prstGeom prst="rect">
            <a:avLst/>
          </a:prstGeom>
          <a:noFill/>
          <a:ln>
            <a:noFill/>
          </a:ln>
        </p:spPr>
      </p:sp>
      <p:grpSp>
        <p:nvGrpSpPr>
          <p:cNvPr id="3435" name="Google Shape;3435;p1099"/>
          <p:cNvGrpSpPr/>
          <p:nvPr/>
        </p:nvGrpSpPr>
        <p:grpSpPr>
          <a:xfrm>
            <a:off x="0" y="5020348"/>
            <a:ext cx="12192000" cy="1837653"/>
            <a:chOff x="0" y="5020348"/>
            <a:chExt cx="12192000" cy="1837653"/>
          </a:xfrm>
        </p:grpSpPr>
        <p:sp>
          <p:nvSpPr>
            <p:cNvPr id="3436" name="Google Shape;3436;p109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7" name="Google Shape;3437;p109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38" name="Google Shape;3438;p109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7009298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25_Divider">
  <p:cSld name="25_Divider">
    <p:bg>
      <p:bgPr>
        <a:solidFill>
          <a:schemeClr val="lt2"/>
        </a:solidFill>
        <a:effectLst/>
      </p:bgPr>
    </p:bg>
    <p:spTree>
      <p:nvGrpSpPr>
        <p:cNvPr id="1" name="Shape 3439"/>
        <p:cNvGrpSpPr/>
        <p:nvPr/>
      </p:nvGrpSpPr>
      <p:grpSpPr>
        <a:xfrm>
          <a:off x="0" y="0"/>
          <a:ext cx="0" cy="0"/>
          <a:chOff x="0" y="0"/>
          <a:chExt cx="0" cy="0"/>
        </a:xfrm>
      </p:grpSpPr>
      <p:grpSp>
        <p:nvGrpSpPr>
          <p:cNvPr id="3440" name="Google Shape;3440;p1100"/>
          <p:cNvGrpSpPr/>
          <p:nvPr/>
        </p:nvGrpSpPr>
        <p:grpSpPr>
          <a:xfrm>
            <a:off x="0" y="5020347"/>
            <a:ext cx="12192000" cy="1837653"/>
            <a:chOff x="0" y="5020347"/>
            <a:chExt cx="12192000" cy="1837653"/>
          </a:xfrm>
        </p:grpSpPr>
        <p:sp>
          <p:nvSpPr>
            <p:cNvPr id="3441" name="Google Shape;3441;p110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2" name="Google Shape;3442;p110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3" name="Google Shape;3443;p110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44" name="Google Shape;3444;p110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445" name="Google Shape;3445;p1100"/>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6" name="Google Shape;3446;p1100"/>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4810768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25_Photo Slide">
  <p:cSld name="25_Photo Slide">
    <p:spTree>
      <p:nvGrpSpPr>
        <p:cNvPr id="1" name="Shape 3447"/>
        <p:cNvGrpSpPr/>
        <p:nvPr/>
      </p:nvGrpSpPr>
      <p:grpSpPr>
        <a:xfrm>
          <a:off x="0" y="0"/>
          <a:ext cx="0" cy="0"/>
          <a:chOff x="0" y="0"/>
          <a:chExt cx="0" cy="0"/>
        </a:xfrm>
      </p:grpSpPr>
      <p:sp>
        <p:nvSpPr>
          <p:cNvPr id="3448" name="Google Shape;3448;p1101"/>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449" name="Google Shape;3449;p1101"/>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3450" name="Google Shape;3450;p1101"/>
          <p:cNvGrpSpPr/>
          <p:nvPr/>
        </p:nvGrpSpPr>
        <p:grpSpPr>
          <a:xfrm>
            <a:off x="0" y="5379426"/>
            <a:ext cx="2807368" cy="753891"/>
            <a:chOff x="0" y="5379426"/>
            <a:chExt cx="2807368" cy="753891"/>
          </a:xfrm>
        </p:grpSpPr>
        <p:sp>
          <p:nvSpPr>
            <p:cNvPr id="3451" name="Google Shape;3451;p110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2" name="Google Shape;3452;p110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453" name="Google Shape;3453;p1101"/>
          <p:cNvSpPr>
            <a:spLocks noGrp="1"/>
          </p:cNvSpPr>
          <p:nvPr>
            <p:ph type="pic" idx="2"/>
          </p:nvPr>
        </p:nvSpPr>
        <p:spPr>
          <a:xfrm>
            <a:off x="2807368" y="457202"/>
            <a:ext cx="8915400" cy="5943600"/>
          </a:xfrm>
          <a:prstGeom prst="rect">
            <a:avLst/>
          </a:prstGeom>
          <a:noFill/>
          <a:ln>
            <a:noFill/>
          </a:ln>
        </p:spPr>
      </p:sp>
      <p:pic>
        <p:nvPicPr>
          <p:cNvPr id="3454" name="Google Shape;3454;p110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53190116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56_Quotation">
  <p:cSld name="56_Quotation">
    <p:spTree>
      <p:nvGrpSpPr>
        <p:cNvPr id="1" name="Shape 3455"/>
        <p:cNvGrpSpPr/>
        <p:nvPr/>
      </p:nvGrpSpPr>
      <p:grpSpPr>
        <a:xfrm>
          <a:off x="0" y="0"/>
          <a:ext cx="0" cy="0"/>
          <a:chOff x="0" y="0"/>
          <a:chExt cx="0" cy="0"/>
        </a:xfrm>
      </p:grpSpPr>
      <p:sp>
        <p:nvSpPr>
          <p:cNvPr id="3456" name="Google Shape;3456;p110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7" name="Google Shape;3457;p110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8" name="Google Shape;3458;p110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9" name="Google Shape;3459;p110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60" name="Google Shape;3460;p11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61" name="Google Shape;3461;p110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462" name="Google Shape;3462;p1102"/>
          <p:cNvGrpSpPr/>
          <p:nvPr/>
        </p:nvGrpSpPr>
        <p:grpSpPr>
          <a:xfrm>
            <a:off x="7191203" y="1"/>
            <a:ext cx="5000223" cy="1425925"/>
            <a:chOff x="7191203" y="1"/>
            <a:chExt cx="5000223" cy="1425925"/>
          </a:xfrm>
        </p:grpSpPr>
        <p:pic>
          <p:nvPicPr>
            <p:cNvPr id="3463" name="Google Shape;3463;p110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64" name="Google Shape;3464;p1102"/>
            <p:cNvGrpSpPr/>
            <p:nvPr/>
          </p:nvGrpSpPr>
          <p:grpSpPr>
            <a:xfrm>
              <a:off x="7191203" y="1"/>
              <a:ext cx="5000223" cy="1425925"/>
              <a:chOff x="7186272" y="0"/>
              <a:chExt cx="5005729" cy="1427495"/>
            </a:xfrm>
          </p:grpSpPr>
          <p:sp>
            <p:nvSpPr>
              <p:cNvPr id="3465" name="Google Shape;3465;p11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6" name="Google Shape;3466;p11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467" name="Google Shape;3467;p110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82060782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32_Title and Content">
  <p:cSld name="32_Title and Content">
    <p:spTree>
      <p:nvGrpSpPr>
        <p:cNvPr id="1" name="Shape 3468"/>
        <p:cNvGrpSpPr/>
        <p:nvPr/>
      </p:nvGrpSpPr>
      <p:grpSpPr>
        <a:xfrm>
          <a:off x="0" y="0"/>
          <a:ext cx="0" cy="0"/>
          <a:chOff x="0" y="0"/>
          <a:chExt cx="0" cy="0"/>
        </a:xfrm>
      </p:grpSpPr>
      <p:grpSp>
        <p:nvGrpSpPr>
          <p:cNvPr id="3469" name="Google Shape;3469;p1103"/>
          <p:cNvGrpSpPr/>
          <p:nvPr/>
        </p:nvGrpSpPr>
        <p:grpSpPr>
          <a:xfrm>
            <a:off x="7191203" y="1"/>
            <a:ext cx="5000223" cy="1425925"/>
            <a:chOff x="7191203" y="1"/>
            <a:chExt cx="5000223" cy="1425925"/>
          </a:xfrm>
        </p:grpSpPr>
        <p:pic>
          <p:nvPicPr>
            <p:cNvPr id="3470" name="Google Shape;3470;p110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71" name="Google Shape;3471;p1103"/>
            <p:cNvGrpSpPr/>
            <p:nvPr/>
          </p:nvGrpSpPr>
          <p:grpSpPr>
            <a:xfrm>
              <a:off x="7191203" y="1"/>
              <a:ext cx="5000223" cy="1425925"/>
              <a:chOff x="7186272" y="0"/>
              <a:chExt cx="5005729" cy="1427495"/>
            </a:xfrm>
          </p:grpSpPr>
          <p:sp>
            <p:nvSpPr>
              <p:cNvPr id="3472" name="Google Shape;3472;p110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3" name="Google Shape;3473;p110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474" name="Google Shape;3474;p110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5" name="Google Shape;3475;p110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6" name="Google Shape;3476;p110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77" name="Google Shape;3477;p110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78" name="Google Shape;3478;p110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4585893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25_Two Content">
  <p:cSld name="25_Two Content">
    <p:spTree>
      <p:nvGrpSpPr>
        <p:cNvPr id="1" name="Shape 3479"/>
        <p:cNvGrpSpPr/>
        <p:nvPr/>
      </p:nvGrpSpPr>
      <p:grpSpPr>
        <a:xfrm>
          <a:off x="0" y="0"/>
          <a:ext cx="0" cy="0"/>
          <a:chOff x="0" y="0"/>
          <a:chExt cx="0" cy="0"/>
        </a:xfrm>
      </p:grpSpPr>
      <p:sp>
        <p:nvSpPr>
          <p:cNvPr id="3480" name="Google Shape;3480;p110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1" name="Google Shape;3481;p1104"/>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82" name="Google Shape;3482;p1104"/>
          <p:cNvGrpSpPr/>
          <p:nvPr/>
        </p:nvGrpSpPr>
        <p:grpSpPr>
          <a:xfrm>
            <a:off x="7191203" y="1"/>
            <a:ext cx="5000223" cy="1425925"/>
            <a:chOff x="7191203" y="1"/>
            <a:chExt cx="5000223" cy="1425925"/>
          </a:xfrm>
        </p:grpSpPr>
        <p:pic>
          <p:nvPicPr>
            <p:cNvPr id="3483" name="Google Shape;3483;p110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84" name="Google Shape;3484;p1104"/>
            <p:cNvGrpSpPr/>
            <p:nvPr/>
          </p:nvGrpSpPr>
          <p:grpSpPr>
            <a:xfrm>
              <a:off x="7191203" y="1"/>
              <a:ext cx="5000223" cy="1425925"/>
              <a:chOff x="7186272" y="0"/>
              <a:chExt cx="5005729" cy="1427495"/>
            </a:xfrm>
          </p:grpSpPr>
          <p:sp>
            <p:nvSpPr>
              <p:cNvPr id="3485" name="Google Shape;3485;p110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6" name="Google Shape;3486;p110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487" name="Google Shape;3487;p1104"/>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8" name="Google Shape;3488;p1104"/>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89" name="Google Shape;3489;p110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90" name="Google Shape;3490;p110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882778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25_Comparison">
  <p:cSld name="25_Comparison">
    <p:spTree>
      <p:nvGrpSpPr>
        <p:cNvPr id="1" name="Shape 3491"/>
        <p:cNvGrpSpPr/>
        <p:nvPr/>
      </p:nvGrpSpPr>
      <p:grpSpPr>
        <a:xfrm>
          <a:off x="0" y="0"/>
          <a:ext cx="0" cy="0"/>
          <a:chOff x="0" y="0"/>
          <a:chExt cx="0" cy="0"/>
        </a:xfrm>
      </p:grpSpPr>
      <p:grpSp>
        <p:nvGrpSpPr>
          <p:cNvPr id="3492" name="Google Shape;3492;p1105"/>
          <p:cNvGrpSpPr/>
          <p:nvPr/>
        </p:nvGrpSpPr>
        <p:grpSpPr>
          <a:xfrm>
            <a:off x="7191203" y="1"/>
            <a:ext cx="5000223" cy="1425925"/>
            <a:chOff x="7191203" y="1"/>
            <a:chExt cx="5000223" cy="1425925"/>
          </a:xfrm>
        </p:grpSpPr>
        <p:pic>
          <p:nvPicPr>
            <p:cNvPr id="3493" name="Google Shape;3493;p110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94" name="Google Shape;3494;p1105"/>
            <p:cNvGrpSpPr/>
            <p:nvPr/>
          </p:nvGrpSpPr>
          <p:grpSpPr>
            <a:xfrm>
              <a:off x="7191203" y="1"/>
              <a:ext cx="5000223" cy="1425925"/>
              <a:chOff x="7186272" y="0"/>
              <a:chExt cx="5005729" cy="1427495"/>
            </a:xfrm>
          </p:grpSpPr>
          <p:sp>
            <p:nvSpPr>
              <p:cNvPr id="3495" name="Google Shape;3495;p110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6" name="Google Shape;3496;p110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497" name="Google Shape;3497;p110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8" name="Google Shape;3498;p1105"/>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9" name="Google Shape;3499;p1105"/>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0" name="Google Shape;3500;p110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01" name="Google Shape;3501;p110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2" name="Google Shape;3502;p110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03" name="Google Shape;3503;p110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04" name="Google Shape;3504;p110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75095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289"/>
        <p:cNvGrpSpPr/>
        <p:nvPr/>
      </p:nvGrpSpPr>
      <p:grpSpPr>
        <a:xfrm>
          <a:off x="0" y="0"/>
          <a:ext cx="0" cy="0"/>
          <a:chOff x="0" y="0"/>
          <a:chExt cx="0" cy="0"/>
        </a:xfrm>
      </p:grpSpPr>
      <p:sp>
        <p:nvSpPr>
          <p:cNvPr id="290" name="Google Shape;290;p791"/>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791"/>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791"/>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791"/>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4" name="Google Shape;294;p79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5" name="Google Shape;295;p79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96" name="Google Shape;296;p791"/>
          <p:cNvGrpSpPr/>
          <p:nvPr/>
        </p:nvGrpSpPr>
        <p:grpSpPr>
          <a:xfrm>
            <a:off x="7191204" y="1"/>
            <a:ext cx="5000223" cy="1425925"/>
            <a:chOff x="7191203" y="1"/>
            <a:chExt cx="5000223" cy="1425925"/>
          </a:xfrm>
        </p:grpSpPr>
        <p:pic>
          <p:nvPicPr>
            <p:cNvPr id="297" name="Google Shape;297;p79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8" name="Google Shape;298;p791"/>
            <p:cNvGrpSpPr/>
            <p:nvPr/>
          </p:nvGrpSpPr>
          <p:grpSpPr>
            <a:xfrm>
              <a:off x="7191203" y="1"/>
              <a:ext cx="5000223" cy="1425925"/>
              <a:chOff x="7186272" y="0"/>
              <a:chExt cx="5005729" cy="1427495"/>
            </a:xfrm>
          </p:grpSpPr>
          <p:sp>
            <p:nvSpPr>
              <p:cNvPr id="299" name="Google Shape;299;p79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 name="Google Shape;300;p79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1" name="Google Shape;301;p79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2357923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25_Title Only">
  <p:cSld name="25_Title Only">
    <p:spTree>
      <p:nvGrpSpPr>
        <p:cNvPr id="1" name="Shape 3505"/>
        <p:cNvGrpSpPr/>
        <p:nvPr/>
      </p:nvGrpSpPr>
      <p:grpSpPr>
        <a:xfrm>
          <a:off x="0" y="0"/>
          <a:ext cx="0" cy="0"/>
          <a:chOff x="0" y="0"/>
          <a:chExt cx="0" cy="0"/>
        </a:xfrm>
      </p:grpSpPr>
      <p:grpSp>
        <p:nvGrpSpPr>
          <p:cNvPr id="3506" name="Google Shape;3506;p1106"/>
          <p:cNvGrpSpPr/>
          <p:nvPr/>
        </p:nvGrpSpPr>
        <p:grpSpPr>
          <a:xfrm>
            <a:off x="7191203" y="1"/>
            <a:ext cx="5000223" cy="1425925"/>
            <a:chOff x="7191203" y="1"/>
            <a:chExt cx="5000223" cy="1425925"/>
          </a:xfrm>
        </p:grpSpPr>
        <p:pic>
          <p:nvPicPr>
            <p:cNvPr id="3507" name="Google Shape;3507;p110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08" name="Google Shape;3508;p1106"/>
            <p:cNvGrpSpPr/>
            <p:nvPr/>
          </p:nvGrpSpPr>
          <p:grpSpPr>
            <a:xfrm>
              <a:off x="7191203" y="1"/>
              <a:ext cx="5000223" cy="1425925"/>
              <a:chOff x="7186272" y="0"/>
              <a:chExt cx="5005729" cy="1427495"/>
            </a:xfrm>
          </p:grpSpPr>
          <p:sp>
            <p:nvSpPr>
              <p:cNvPr id="3509" name="Google Shape;3509;p110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10" name="Google Shape;3510;p110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511" name="Google Shape;3511;p110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2" name="Google Shape;3512;p110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13" name="Google Shape;3513;p110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14" name="Google Shape;3514;p110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699660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25_End">
  <p:cSld name="25_End">
    <p:spTree>
      <p:nvGrpSpPr>
        <p:cNvPr id="1" name="Shape 3515"/>
        <p:cNvGrpSpPr/>
        <p:nvPr/>
      </p:nvGrpSpPr>
      <p:grpSpPr>
        <a:xfrm>
          <a:off x="0" y="0"/>
          <a:ext cx="0" cy="0"/>
          <a:chOff x="0" y="0"/>
          <a:chExt cx="0" cy="0"/>
        </a:xfrm>
      </p:grpSpPr>
      <p:grpSp>
        <p:nvGrpSpPr>
          <p:cNvPr id="3516" name="Google Shape;3516;p1107"/>
          <p:cNvGrpSpPr/>
          <p:nvPr/>
        </p:nvGrpSpPr>
        <p:grpSpPr>
          <a:xfrm>
            <a:off x="0" y="0"/>
            <a:ext cx="12192000" cy="2148830"/>
            <a:chOff x="0" y="0"/>
            <a:chExt cx="12192000" cy="2148830"/>
          </a:xfrm>
        </p:grpSpPr>
        <p:sp>
          <p:nvSpPr>
            <p:cNvPr id="3517" name="Google Shape;3517;p110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18" name="Google Shape;3518;p110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519" name="Google Shape;3519;p1107"/>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0" name="Google Shape;3520;p1107"/>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1" name="Google Shape;3521;p1107"/>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522" name="Google Shape;3522;p110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523" name="Google Shape;3523;p1107"/>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426907354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3524"/>
        <p:cNvGrpSpPr/>
        <p:nvPr/>
      </p:nvGrpSpPr>
      <p:grpSpPr>
        <a:xfrm>
          <a:off x="0" y="0"/>
          <a:ext cx="0" cy="0"/>
          <a:chOff x="0" y="0"/>
          <a:chExt cx="0" cy="0"/>
        </a:xfrm>
      </p:grpSpPr>
      <p:sp>
        <p:nvSpPr>
          <p:cNvPr id="3525" name="Google Shape;3525;p110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26" name="Google Shape;3526;p110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27" name="Google Shape;3527;p110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528" name="Google Shape;3528;p1108"/>
          <p:cNvGrpSpPr/>
          <p:nvPr/>
        </p:nvGrpSpPr>
        <p:grpSpPr>
          <a:xfrm>
            <a:off x="7191203" y="1"/>
            <a:ext cx="5000223" cy="1425925"/>
            <a:chOff x="7191203" y="1"/>
            <a:chExt cx="5000223" cy="1425925"/>
          </a:xfrm>
        </p:grpSpPr>
        <p:pic>
          <p:nvPicPr>
            <p:cNvPr id="3529" name="Google Shape;3529;p110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30" name="Google Shape;3530;p1108"/>
            <p:cNvGrpSpPr/>
            <p:nvPr/>
          </p:nvGrpSpPr>
          <p:grpSpPr>
            <a:xfrm>
              <a:off x="7191203" y="1"/>
              <a:ext cx="5000223" cy="1425925"/>
              <a:chOff x="7186272" y="0"/>
              <a:chExt cx="5005729" cy="1427495"/>
            </a:xfrm>
          </p:grpSpPr>
          <p:sp>
            <p:nvSpPr>
              <p:cNvPr id="3531" name="Google Shape;3531;p110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2" name="Google Shape;3532;p110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9992163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26_Cover">
  <p:cSld name="26_Cover">
    <p:spTree>
      <p:nvGrpSpPr>
        <p:cNvPr id="1" name="Shape 3533"/>
        <p:cNvGrpSpPr/>
        <p:nvPr/>
      </p:nvGrpSpPr>
      <p:grpSpPr>
        <a:xfrm>
          <a:off x="0" y="0"/>
          <a:ext cx="0" cy="0"/>
          <a:chOff x="0" y="0"/>
          <a:chExt cx="0" cy="0"/>
        </a:xfrm>
      </p:grpSpPr>
      <p:sp>
        <p:nvSpPr>
          <p:cNvPr id="3534" name="Google Shape;3534;p1109"/>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5" name="Google Shape;3535;p1109"/>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6" name="Google Shape;3536;p1109"/>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37" name="Google Shape;3537;p1109"/>
          <p:cNvSpPr>
            <a:spLocks noGrp="1"/>
          </p:cNvSpPr>
          <p:nvPr>
            <p:ph type="pic" idx="2"/>
          </p:nvPr>
        </p:nvSpPr>
        <p:spPr>
          <a:xfrm>
            <a:off x="7118684" y="233915"/>
            <a:ext cx="5073300" cy="5943600"/>
          </a:xfrm>
          <a:prstGeom prst="rect">
            <a:avLst/>
          </a:prstGeom>
          <a:noFill/>
          <a:ln>
            <a:noFill/>
          </a:ln>
        </p:spPr>
      </p:sp>
      <p:grpSp>
        <p:nvGrpSpPr>
          <p:cNvPr id="3538" name="Google Shape;3538;p1109"/>
          <p:cNvGrpSpPr/>
          <p:nvPr/>
        </p:nvGrpSpPr>
        <p:grpSpPr>
          <a:xfrm>
            <a:off x="0" y="5020348"/>
            <a:ext cx="12192000" cy="1837653"/>
            <a:chOff x="0" y="5020348"/>
            <a:chExt cx="12192000" cy="1837653"/>
          </a:xfrm>
        </p:grpSpPr>
        <p:sp>
          <p:nvSpPr>
            <p:cNvPr id="3539" name="Google Shape;3539;p110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0" name="Google Shape;3540;p110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41" name="Google Shape;3541;p110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33553863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26_Divider">
  <p:cSld name="26_Divider">
    <p:bg>
      <p:bgPr>
        <a:solidFill>
          <a:schemeClr val="lt2"/>
        </a:solidFill>
        <a:effectLst/>
      </p:bgPr>
    </p:bg>
    <p:spTree>
      <p:nvGrpSpPr>
        <p:cNvPr id="1" name="Shape 3542"/>
        <p:cNvGrpSpPr/>
        <p:nvPr/>
      </p:nvGrpSpPr>
      <p:grpSpPr>
        <a:xfrm>
          <a:off x="0" y="0"/>
          <a:ext cx="0" cy="0"/>
          <a:chOff x="0" y="0"/>
          <a:chExt cx="0" cy="0"/>
        </a:xfrm>
      </p:grpSpPr>
      <p:grpSp>
        <p:nvGrpSpPr>
          <p:cNvPr id="3543" name="Google Shape;3543;p1110"/>
          <p:cNvGrpSpPr/>
          <p:nvPr/>
        </p:nvGrpSpPr>
        <p:grpSpPr>
          <a:xfrm>
            <a:off x="0" y="5020347"/>
            <a:ext cx="12192000" cy="1837653"/>
            <a:chOff x="0" y="5020347"/>
            <a:chExt cx="12192000" cy="1837653"/>
          </a:xfrm>
        </p:grpSpPr>
        <p:sp>
          <p:nvSpPr>
            <p:cNvPr id="3544" name="Google Shape;3544;p111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5" name="Google Shape;3545;p111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6" name="Google Shape;3546;p111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47" name="Google Shape;3547;p111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548" name="Google Shape;3548;p1110"/>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9" name="Google Shape;3549;p1110"/>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01305054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26_Photo Slide">
  <p:cSld name="26_Photo Slide">
    <p:spTree>
      <p:nvGrpSpPr>
        <p:cNvPr id="1" name="Shape 3550"/>
        <p:cNvGrpSpPr/>
        <p:nvPr/>
      </p:nvGrpSpPr>
      <p:grpSpPr>
        <a:xfrm>
          <a:off x="0" y="0"/>
          <a:ext cx="0" cy="0"/>
          <a:chOff x="0" y="0"/>
          <a:chExt cx="0" cy="0"/>
        </a:xfrm>
      </p:grpSpPr>
      <p:sp>
        <p:nvSpPr>
          <p:cNvPr id="3551" name="Google Shape;3551;p1111"/>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552" name="Google Shape;3552;p1111"/>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3553" name="Google Shape;3553;p1111"/>
          <p:cNvGrpSpPr/>
          <p:nvPr/>
        </p:nvGrpSpPr>
        <p:grpSpPr>
          <a:xfrm>
            <a:off x="0" y="5379426"/>
            <a:ext cx="2807368" cy="753891"/>
            <a:chOff x="0" y="5379426"/>
            <a:chExt cx="2807368" cy="753891"/>
          </a:xfrm>
        </p:grpSpPr>
        <p:sp>
          <p:nvSpPr>
            <p:cNvPr id="3554" name="Google Shape;3554;p11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5" name="Google Shape;3555;p11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556" name="Google Shape;3556;p1111"/>
          <p:cNvSpPr>
            <a:spLocks noGrp="1"/>
          </p:cNvSpPr>
          <p:nvPr>
            <p:ph type="pic" idx="2"/>
          </p:nvPr>
        </p:nvSpPr>
        <p:spPr>
          <a:xfrm>
            <a:off x="2807368" y="457202"/>
            <a:ext cx="8915400" cy="5943600"/>
          </a:xfrm>
          <a:prstGeom prst="rect">
            <a:avLst/>
          </a:prstGeom>
          <a:noFill/>
          <a:ln>
            <a:noFill/>
          </a:ln>
        </p:spPr>
      </p:sp>
      <p:pic>
        <p:nvPicPr>
          <p:cNvPr id="3557" name="Google Shape;3557;p11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1953090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57_Quotation">
  <p:cSld name="57_Quotation">
    <p:spTree>
      <p:nvGrpSpPr>
        <p:cNvPr id="1" name="Shape 3558"/>
        <p:cNvGrpSpPr/>
        <p:nvPr/>
      </p:nvGrpSpPr>
      <p:grpSpPr>
        <a:xfrm>
          <a:off x="0" y="0"/>
          <a:ext cx="0" cy="0"/>
          <a:chOff x="0" y="0"/>
          <a:chExt cx="0" cy="0"/>
        </a:xfrm>
      </p:grpSpPr>
      <p:sp>
        <p:nvSpPr>
          <p:cNvPr id="3559" name="Google Shape;3559;p111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0" name="Google Shape;3560;p111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1" name="Google Shape;3561;p111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2" name="Google Shape;3562;p111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63" name="Google Shape;3563;p11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64" name="Google Shape;3564;p111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565" name="Google Shape;3565;p1112"/>
          <p:cNvGrpSpPr/>
          <p:nvPr/>
        </p:nvGrpSpPr>
        <p:grpSpPr>
          <a:xfrm>
            <a:off x="7191203" y="1"/>
            <a:ext cx="5000223" cy="1425925"/>
            <a:chOff x="7191203" y="1"/>
            <a:chExt cx="5000223" cy="1425925"/>
          </a:xfrm>
        </p:grpSpPr>
        <p:pic>
          <p:nvPicPr>
            <p:cNvPr id="3566" name="Google Shape;3566;p11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67" name="Google Shape;3567;p1112"/>
            <p:cNvGrpSpPr/>
            <p:nvPr/>
          </p:nvGrpSpPr>
          <p:grpSpPr>
            <a:xfrm>
              <a:off x="7191203" y="1"/>
              <a:ext cx="5000223" cy="1425925"/>
              <a:chOff x="7186272" y="0"/>
              <a:chExt cx="5005729" cy="1427495"/>
            </a:xfrm>
          </p:grpSpPr>
          <p:sp>
            <p:nvSpPr>
              <p:cNvPr id="3568" name="Google Shape;3568;p11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9" name="Google Shape;3569;p11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570" name="Google Shape;3570;p111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44732565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3571"/>
        <p:cNvGrpSpPr/>
        <p:nvPr/>
      </p:nvGrpSpPr>
      <p:grpSpPr>
        <a:xfrm>
          <a:off x="0" y="0"/>
          <a:ext cx="0" cy="0"/>
          <a:chOff x="0" y="0"/>
          <a:chExt cx="0" cy="0"/>
        </a:xfrm>
      </p:grpSpPr>
      <p:grpSp>
        <p:nvGrpSpPr>
          <p:cNvPr id="3572" name="Google Shape;3572;p1113"/>
          <p:cNvGrpSpPr/>
          <p:nvPr/>
        </p:nvGrpSpPr>
        <p:grpSpPr>
          <a:xfrm>
            <a:off x="7191203" y="1"/>
            <a:ext cx="5000223" cy="1425925"/>
            <a:chOff x="7191203" y="1"/>
            <a:chExt cx="5000223" cy="1425925"/>
          </a:xfrm>
        </p:grpSpPr>
        <p:pic>
          <p:nvPicPr>
            <p:cNvPr id="3573" name="Google Shape;3573;p11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74" name="Google Shape;3574;p1113"/>
            <p:cNvGrpSpPr/>
            <p:nvPr/>
          </p:nvGrpSpPr>
          <p:grpSpPr>
            <a:xfrm>
              <a:off x="7191203" y="1"/>
              <a:ext cx="5000223" cy="1425925"/>
              <a:chOff x="7186272" y="0"/>
              <a:chExt cx="5005729" cy="1427495"/>
            </a:xfrm>
          </p:grpSpPr>
          <p:sp>
            <p:nvSpPr>
              <p:cNvPr id="3575" name="Google Shape;3575;p11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6" name="Google Shape;3576;p11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577" name="Google Shape;3577;p111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8" name="Google Shape;3578;p111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9" name="Google Shape;3579;p111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80" name="Google Shape;3580;p11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81" name="Google Shape;3581;p111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486498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26_Two Content">
  <p:cSld name="26_Two Content">
    <p:spTree>
      <p:nvGrpSpPr>
        <p:cNvPr id="1" name="Shape 3582"/>
        <p:cNvGrpSpPr/>
        <p:nvPr/>
      </p:nvGrpSpPr>
      <p:grpSpPr>
        <a:xfrm>
          <a:off x="0" y="0"/>
          <a:ext cx="0" cy="0"/>
          <a:chOff x="0" y="0"/>
          <a:chExt cx="0" cy="0"/>
        </a:xfrm>
      </p:grpSpPr>
      <p:sp>
        <p:nvSpPr>
          <p:cNvPr id="3583" name="Google Shape;3583;p111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4" name="Google Shape;3584;p1114"/>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85" name="Google Shape;3585;p1114"/>
          <p:cNvGrpSpPr/>
          <p:nvPr/>
        </p:nvGrpSpPr>
        <p:grpSpPr>
          <a:xfrm>
            <a:off x="7191203" y="1"/>
            <a:ext cx="5000223" cy="1425925"/>
            <a:chOff x="7191203" y="1"/>
            <a:chExt cx="5000223" cy="1425925"/>
          </a:xfrm>
        </p:grpSpPr>
        <p:pic>
          <p:nvPicPr>
            <p:cNvPr id="3586" name="Google Shape;3586;p11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87" name="Google Shape;3587;p1114"/>
            <p:cNvGrpSpPr/>
            <p:nvPr/>
          </p:nvGrpSpPr>
          <p:grpSpPr>
            <a:xfrm>
              <a:off x="7191203" y="1"/>
              <a:ext cx="5000223" cy="1425925"/>
              <a:chOff x="7186272" y="0"/>
              <a:chExt cx="5005729" cy="1427495"/>
            </a:xfrm>
          </p:grpSpPr>
          <p:sp>
            <p:nvSpPr>
              <p:cNvPr id="3588" name="Google Shape;3588;p11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9" name="Google Shape;3589;p11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590" name="Google Shape;3590;p1114"/>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1" name="Google Shape;3591;p1114"/>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92" name="Google Shape;3592;p11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93" name="Google Shape;3593;p111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28490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26_Comparison">
  <p:cSld name="26_Comparison">
    <p:spTree>
      <p:nvGrpSpPr>
        <p:cNvPr id="1" name="Shape 3594"/>
        <p:cNvGrpSpPr/>
        <p:nvPr/>
      </p:nvGrpSpPr>
      <p:grpSpPr>
        <a:xfrm>
          <a:off x="0" y="0"/>
          <a:ext cx="0" cy="0"/>
          <a:chOff x="0" y="0"/>
          <a:chExt cx="0" cy="0"/>
        </a:xfrm>
      </p:grpSpPr>
      <p:grpSp>
        <p:nvGrpSpPr>
          <p:cNvPr id="3595" name="Google Shape;3595;p1115"/>
          <p:cNvGrpSpPr/>
          <p:nvPr/>
        </p:nvGrpSpPr>
        <p:grpSpPr>
          <a:xfrm>
            <a:off x="7191203" y="1"/>
            <a:ext cx="5000223" cy="1425925"/>
            <a:chOff x="7191203" y="1"/>
            <a:chExt cx="5000223" cy="1425925"/>
          </a:xfrm>
        </p:grpSpPr>
        <p:pic>
          <p:nvPicPr>
            <p:cNvPr id="3596" name="Google Shape;3596;p11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97" name="Google Shape;3597;p1115"/>
            <p:cNvGrpSpPr/>
            <p:nvPr/>
          </p:nvGrpSpPr>
          <p:grpSpPr>
            <a:xfrm>
              <a:off x="7191203" y="1"/>
              <a:ext cx="5000223" cy="1425925"/>
              <a:chOff x="7186272" y="0"/>
              <a:chExt cx="5005729" cy="1427495"/>
            </a:xfrm>
          </p:grpSpPr>
          <p:sp>
            <p:nvSpPr>
              <p:cNvPr id="3598" name="Google Shape;3598;p11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9" name="Google Shape;3599;p11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600" name="Google Shape;3600;p111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1" name="Google Shape;3601;p1115"/>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02" name="Google Shape;3602;p1115"/>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3" name="Google Shape;3603;p111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04" name="Google Shape;3604;p111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5" name="Google Shape;3605;p111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606" name="Google Shape;3606;p11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607" name="Google Shape;3607;p111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64656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Quotation">
  <p:cSld name="5_Quotation">
    <p:spTree>
      <p:nvGrpSpPr>
        <p:cNvPr id="1" name="Shape 302"/>
        <p:cNvGrpSpPr/>
        <p:nvPr/>
      </p:nvGrpSpPr>
      <p:grpSpPr>
        <a:xfrm>
          <a:off x="0" y="0"/>
          <a:ext cx="0" cy="0"/>
          <a:chOff x="0" y="0"/>
          <a:chExt cx="0" cy="0"/>
        </a:xfrm>
      </p:grpSpPr>
      <p:sp>
        <p:nvSpPr>
          <p:cNvPr id="303" name="Google Shape;303;p792"/>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792"/>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79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792"/>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7" name="Google Shape;307;p7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08" name="Google Shape;308;p79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09" name="Google Shape;309;p792"/>
          <p:cNvGrpSpPr/>
          <p:nvPr/>
        </p:nvGrpSpPr>
        <p:grpSpPr>
          <a:xfrm>
            <a:off x="7191204" y="1"/>
            <a:ext cx="5000223" cy="1425925"/>
            <a:chOff x="7191203" y="1"/>
            <a:chExt cx="5000223" cy="1425925"/>
          </a:xfrm>
        </p:grpSpPr>
        <p:pic>
          <p:nvPicPr>
            <p:cNvPr id="310" name="Google Shape;310;p7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1" name="Google Shape;311;p792"/>
            <p:cNvGrpSpPr/>
            <p:nvPr/>
          </p:nvGrpSpPr>
          <p:grpSpPr>
            <a:xfrm>
              <a:off x="7191203" y="1"/>
              <a:ext cx="5000223" cy="1425925"/>
              <a:chOff x="7186272" y="0"/>
              <a:chExt cx="5005729" cy="1427495"/>
            </a:xfrm>
          </p:grpSpPr>
          <p:sp>
            <p:nvSpPr>
              <p:cNvPr id="312" name="Google Shape;312;p7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 name="Google Shape;313;p7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14" name="Google Shape;314;p79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99042109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26_Title Only">
  <p:cSld name="26_Title Only">
    <p:spTree>
      <p:nvGrpSpPr>
        <p:cNvPr id="1" name="Shape 3608"/>
        <p:cNvGrpSpPr/>
        <p:nvPr/>
      </p:nvGrpSpPr>
      <p:grpSpPr>
        <a:xfrm>
          <a:off x="0" y="0"/>
          <a:ext cx="0" cy="0"/>
          <a:chOff x="0" y="0"/>
          <a:chExt cx="0" cy="0"/>
        </a:xfrm>
      </p:grpSpPr>
      <p:grpSp>
        <p:nvGrpSpPr>
          <p:cNvPr id="3609" name="Google Shape;3609;p1116"/>
          <p:cNvGrpSpPr/>
          <p:nvPr/>
        </p:nvGrpSpPr>
        <p:grpSpPr>
          <a:xfrm>
            <a:off x="7191203" y="1"/>
            <a:ext cx="5000223" cy="1425925"/>
            <a:chOff x="7191203" y="1"/>
            <a:chExt cx="5000223" cy="1425925"/>
          </a:xfrm>
        </p:grpSpPr>
        <p:pic>
          <p:nvPicPr>
            <p:cNvPr id="3610" name="Google Shape;3610;p11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611" name="Google Shape;3611;p1116"/>
            <p:cNvGrpSpPr/>
            <p:nvPr/>
          </p:nvGrpSpPr>
          <p:grpSpPr>
            <a:xfrm>
              <a:off x="7191203" y="1"/>
              <a:ext cx="5000223" cy="1425925"/>
              <a:chOff x="7186272" y="0"/>
              <a:chExt cx="5005729" cy="1427495"/>
            </a:xfrm>
          </p:grpSpPr>
          <p:sp>
            <p:nvSpPr>
              <p:cNvPr id="3612" name="Google Shape;3612;p11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13" name="Google Shape;3613;p11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614" name="Google Shape;3614;p111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5" name="Google Shape;3615;p111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616" name="Google Shape;3616;p11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617" name="Google Shape;3617;p111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4264450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26_End">
  <p:cSld name="26_End">
    <p:spTree>
      <p:nvGrpSpPr>
        <p:cNvPr id="1" name="Shape 3618"/>
        <p:cNvGrpSpPr/>
        <p:nvPr/>
      </p:nvGrpSpPr>
      <p:grpSpPr>
        <a:xfrm>
          <a:off x="0" y="0"/>
          <a:ext cx="0" cy="0"/>
          <a:chOff x="0" y="0"/>
          <a:chExt cx="0" cy="0"/>
        </a:xfrm>
      </p:grpSpPr>
      <p:grpSp>
        <p:nvGrpSpPr>
          <p:cNvPr id="3619" name="Google Shape;3619;p1117"/>
          <p:cNvGrpSpPr/>
          <p:nvPr/>
        </p:nvGrpSpPr>
        <p:grpSpPr>
          <a:xfrm>
            <a:off x="0" y="0"/>
            <a:ext cx="12192000" cy="2148830"/>
            <a:chOff x="0" y="0"/>
            <a:chExt cx="12192000" cy="2148830"/>
          </a:xfrm>
        </p:grpSpPr>
        <p:sp>
          <p:nvSpPr>
            <p:cNvPr id="3620" name="Google Shape;3620;p111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21" name="Google Shape;3621;p111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622" name="Google Shape;3622;p1117"/>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3" name="Google Shape;3623;p1117"/>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4" name="Google Shape;3624;p1117"/>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25" name="Google Shape;3625;p111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626" name="Google Shape;3626;p1117"/>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15801902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3627"/>
        <p:cNvGrpSpPr/>
        <p:nvPr/>
      </p:nvGrpSpPr>
      <p:grpSpPr>
        <a:xfrm>
          <a:off x="0" y="0"/>
          <a:ext cx="0" cy="0"/>
          <a:chOff x="0" y="0"/>
          <a:chExt cx="0" cy="0"/>
        </a:xfrm>
      </p:grpSpPr>
      <p:sp>
        <p:nvSpPr>
          <p:cNvPr id="3628" name="Google Shape;3628;p111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629" name="Google Shape;3629;p111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630" name="Google Shape;3630;p111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631" name="Google Shape;3631;p1118"/>
          <p:cNvGrpSpPr/>
          <p:nvPr/>
        </p:nvGrpSpPr>
        <p:grpSpPr>
          <a:xfrm>
            <a:off x="7191203" y="1"/>
            <a:ext cx="5000223" cy="1425925"/>
            <a:chOff x="7191203" y="1"/>
            <a:chExt cx="5000223" cy="1425925"/>
          </a:xfrm>
        </p:grpSpPr>
        <p:pic>
          <p:nvPicPr>
            <p:cNvPr id="3632" name="Google Shape;3632;p111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633" name="Google Shape;3633;p1118"/>
            <p:cNvGrpSpPr/>
            <p:nvPr/>
          </p:nvGrpSpPr>
          <p:grpSpPr>
            <a:xfrm>
              <a:off x="7191203" y="1"/>
              <a:ext cx="5000223" cy="1425925"/>
              <a:chOff x="7186272" y="0"/>
              <a:chExt cx="5005729" cy="1427495"/>
            </a:xfrm>
          </p:grpSpPr>
          <p:sp>
            <p:nvSpPr>
              <p:cNvPr id="3634" name="Google Shape;3634;p111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5" name="Google Shape;3635;p111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3206663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58_Quotation">
  <p:cSld name="58_Quotation">
    <p:spTree>
      <p:nvGrpSpPr>
        <p:cNvPr id="1" name="Shape 3636"/>
        <p:cNvGrpSpPr/>
        <p:nvPr/>
      </p:nvGrpSpPr>
      <p:grpSpPr>
        <a:xfrm>
          <a:off x="0" y="0"/>
          <a:ext cx="0" cy="0"/>
          <a:chOff x="0" y="0"/>
          <a:chExt cx="0" cy="0"/>
        </a:xfrm>
      </p:grpSpPr>
      <p:sp>
        <p:nvSpPr>
          <p:cNvPr id="3637" name="Google Shape;3637;p1119"/>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38" name="Google Shape;3638;p1119"/>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9" name="Google Shape;3639;p1119"/>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0" name="Google Shape;3640;p111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641" name="Google Shape;3641;p111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642" name="Google Shape;3642;p111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643" name="Google Shape;3643;p1119"/>
          <p:cNvGrpSpPr/>
          <p:nvPr/>
        </p:nvGrpSpPr>
        <p:grpSpPr>
          <a:xfrm>
            <a:off x="7191203" y="1"/>
            <a:ext cx="5000223" cy="1425925"/>
            <a:chOff x="7191203" y="1"/>
            <a:chExt cx="5000223" cy="1425925"/>
          </a:xfrm>
        </p:grpSpPr>
        <p:pic>
          <p:nvPicPr>
            <p:cNvPr id="3644" name="Google Shape;3644;p111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645" name="Google Shape;3645;p1119"/>
            <p:cNvGrpSpPr/>
            <p:nvPr/>
          </p:nvGrpSpPr>
          <p:grpSpPr>
            <a:xfrm>
              <a:off x="7191203" y="1"/>
              <a:ext cx="5000223" cy="1425925"/>
              <a:chOff x="7186272" y="0"/>
              <a:chExt cx="5005729" cy="1427495"/>
            </a:xfrm>
          </p:grpSpPr>
          <p:sp>
            <p:nvSpPr>
              <p:cNvPr id="3646" name="Google Shape;3646;p111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7" name="Google Shape;3647;p111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648" name="Google Shape;3648;p111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6802188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itle and Content">
  <p:cSld name="34_Title and Content">
    <p:spTree>
      <p:nvGrpSpPr>
        <p:cNvPr id="1" name="Shape 3649"/>
        <p:cNvGrpSpPr/>
        <p:nvPr/>
      </p:nvGrpSpPr>
      <p:grpSpPr>
        <a:xfrm>
          <a:off x="0" y="0"/>
          <a:ext cx="0" cy="0"/>
          <a:chOff x="0" y="0"/>
          <a:chExt cx="0" cy="0"/>
        </a:xfrm>
      </p:grpSpPr>
      <p:grpSp>
        <p:nvGrpSpPr>
          <p:cNvPr id="3650" name="Google Shape;3650;p1120"/>
          <p:cNvGrpSpPr/>
          <p:nvPr/>
        </p:nvGrpSpPr>
        <p:grpSpPr>
          <a:xfrm>
            <a:off x="7191203" y="1"/>
            <a:ext cx="5000223" cy="1425925"/>
            <a:chOff x="7191203" y="1"/>
            <a:chExt cx="5000223" cy="1425925"/>
          </a:xfrm>
        </p:grpSpPr>
        <p:pic>
          <p:nvPicPr>
            <p:cNvPr id="3651" name="Google Shape;3651;p112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652" name="Google Shape;3652;p1120"/>
            <p:cNvGrpSpPr/>
            <p:nvPr/>
          </p:nvGrpSpPr>
          <p:grpSpPr>
            <a:xfrm>
              <a:off x="7191203" y="1"/>
              <a:ext cx="5000223" cy="1425925"/>
              <a:chOff x="7186272" y="0"/>
              <a:chExt cx="5005729" cy="1427495"/>
            </a:xfrm>
          </p:grpSpPr>
          <p:sp>
            <p:nvSpPr>
              <p:cNvPr id="3653" name="Google Shape;3653;p112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4" name="Google Shape;3654;p112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655" name="Google Shape;3655;p1120"/>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6" name="Google Shape;3656;p1120"/>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7" name="Google Shape;3657;p1120"/>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658" name="Google Shape;3658;p112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659" name="Google Shape;3659;p112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919497"/>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166502512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660"/>
        <p:cNvGrpSpPr/>
        <p:nvPr/>
      </p:nvGrpSpPr>
      <p:grpSpPr>
        <a:xfrm>
          <a:off x="0" y="0"/>
          <a:ext cx="0" cy="0"/>
          <a:chOff x="0" y="0"/>
          <a:chExt cx="0" cy="0"/>
        </a:xfrm>
      </p:grpSpPr>
      <p:sp>
        <p:nvSpPr>
          <p:cNvPr id="3661" name="Google Shape;3661;p11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2" name="Google Shape;3662;p112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63" name="Google Shape;3663;p112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64" name="Google Shape;3664;p112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5" name="Google Shape;3665;p112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230357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10_Title Slide_Yale Blue">
  <p:cSld name="10_Title Slide_Yale Blue">
    <p:spTree>
      <p:nvGrpSpPr>
        <p:cNvPr id="1" name="Shape 3666"/>
        <p:cNvGrpSpPr/>
        <p:nvPr/>
      </p:nvGrpSpPr>
      <p:grpSpPr>
        <a:xfrm>
          <a:off x="0" y="0"/>
          <a:ext cx="0" cy="0"/>
          <a:chOff x="0" y="0"/>
          <a:chExt cx="0" cy="0"/>
        </a:xfrm>
      </p:grpSpPr>
      <p:sp>
        <p:nvSpPr>
          <p:cNvPr id="3667" name="Google Shape;3667;p1122"/>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8" name="Google Shape;3668;p1122"/>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9" name="Google Shape;3669;p11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70" name="Google Shape;3670;p112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1" name="Google Shape;3671;p112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72" name="Google Shape;3672;p1122"/>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673" name="Google Shape;3673;p1122"/>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674" name="Google Shape;3674;p1122"/>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75" name="Google Shape;3675;p1122"/>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421465818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13_Title Slide_Yale Blue">
  <p:cSld name="13_Title Slide_Yale Blue">
    <p:spTree>
      <p:nvGrpSpPr>
        <p:cNvPr id="1" name="Shape 3676"/>
        <p:cNvGrpSpPr/>
        <p:nvPr/>
      </p:nvGrpSpPr>
      <p:grpSpPr>
        <a:xfrm>
          <a:off x="0" y="0"/>
          <a:ext cx="0" cy="0"/>
          <a:chOff x="0" y="0"/>
          <a:chExt cx="0" cy="0"/>
        </a:xfrm>
      </p:grpSpPr>
      <p:sp>
        <p:nvSpPr>
          <p:cNvPr id="3677" name="Google Shape;3677;p1123"/>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8" name="Google Shape;3678;p1123"/>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9" name="Google Shape;3679;p112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80" name="Google Shape;3680;p112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1" name="Google Shape;3681;p112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82" name="Google Shape;3682;p1123"/>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683" name="Google Shape;3683;p1123"/>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684" name="Google Shape;3684;p1123"/>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85" name="Google Shape;3685;p1123"/>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17225909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8_Title and Bullets Layout">
  <p:cSld name="8_Title and Bullets Layout">
    <p:spTree>
      <p:nvGrpSpPr>
        <p:cNvPr id="1" name="Shape 3686"/>
        <p:cNvGrpSpPr/>
        <p:nvPr/>
      </p:nvGrpSpPr>
      <p:grpSpPr>
        <a:xfrm>
          <a:off x="0" y="0"/>
          <a:ext cx="0" cy="0"/>
          <a:chOff x="0" y="0"/>
          <a:chExt cx="0" cy="0"/>
        </a:xfrm>
      </p:grpSpPr>
      <p:sp>
        <p:nvSpPr>
          <p:cNvPr id="3687" name="Google Shape;3687;p1124"/>
          <p:cNvSpPr txBox="1">
            <a:spLocks noGrp="1"/>
          </p:cNvSpPr>
          <p:nvPr>
            <p:ph type="title"/>
          </p:nvPr>
        </p:nvSpPr>
        <p:spPr>
          <a:xfrm>
            <a:off x="848990" y="783845"/>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8" name="Google Shape;3688;p1124"/>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689" name="Google Shape;3689;p1124"/>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690" name="Google Shape;3690;p1124"/>
          <p:cNvSpPr txBox="1">
            <a:spLocks noGrp="1"/>
          </p:cNvSpPr>
          <p:nvPr>
            <p:ph type="body" idx="1"/>
          </p:nvPr>
        </p:nvSpPr>
        <p:spPr>
          <a:xfrm>
            <a:off x="848784"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91" name="Google Shape;3691;p11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7" cy="493592"/>
          </a:xfrm>
          <a:prstGeom prst="rect">
            <a:avLst/>
          </a:prstGeom>
          <a:noFill/>
          <a:ln>
            <a:noFill/>
          </a:ln>
        </p:spPr>
      </p:pic>
    </p:spTree>
    <p:extLst>
      <p:ext uri="{BB962C8B-B14F-4D97-AF65-F5344CB8AC3E}">
        <p14:creationId xmlns:p14="http://schemas.microsoft.com/office/powerpoint/2010/main" val="421415364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34_Title and Content">
  <p:cSld name="34_Title and Content">
    <p:spTree>
      <p:nvGrpSpPr>
        <p:cNvPr id="1" name="Shape 3692"/>
        <p:cNvGrpSpPr/>
        <p:nvPr/>
      </p:nvGrpSpPr>
      <p:grpSpPr>
        <a:xfrm>
          <a:off x="0" y="0"/>
          <a:ext cx="0" cy="0"/>
          <a:chOff x="0" y="0"/>
          <a:chExt cx="0" cy="0"/>
        </a:xfrm>
      </p:grpSpPr>
      <p:sp>
        <p:nvSpPr>
          <p:cNvPr id="3693" name="Google Shape;3693;p1125"/>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3694" name="Google Shape;3694;p112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7" cy="493592"/>
          </a:xfrm>
          <a:prstGeom prst="rect">
            <a:avLst/>
          </a:prstGeom>
          <a:noFill/>
          <a:ln>
            <a:noFill/>
          </a:ln>
        </p:spPr>
      </p:pic>
      <p:sp>
        <p:nvSpPr>
          <p:cNvPr id="3695" name="Google Shape;3695;p1125"/>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696" name="Google Shape;3696;p1125"/>
          <p:cNvSpPr txBox="1">
            <a:spLocks noGrp="1"/>
          </p:cNvSpPr>
          <p:nvPr>
            <p:ph type="title"/>
          </p:nvPr>
        </p:nvSpPr>
        <p:spPr>
          <a:xfrm>
            <a:off x="848989" y="806856"/>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7" name="Google Shape;3697;p1125"/>
          <p:cNvSpPr txBox="1">
            <a:spLocks noGrp="1"/>
          </p:cNvSpPr>
          <p:nvPr>
            <p:ph type="body" idx="1"/>
          </p:nvPr>
        </p:nvSpPr>
        <p:spPr>
          <a:xfrm>
            <a:off x="848989" y="1637853"/>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40814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15"/>
        <p:cNvGrpSpPr/>
        <p:nvPr/>
      </p:nvGrpSpPr>
      <p:grpSpPr>
        <a:xfrm>
          <a:off x="0" y="0"/>
          <a:ext cx="0" cy="0"/>
          <a:chOff x="0" y="0"/>
          <a:chExt cx="0" cy="0"/>
        </a:xfrm>
      </p:grpSpPr>
      <p:grpSp>
        <p:nvGrpSpPr>
          <p:cNvPr id="316" name="Google Shape;316;p793"/>
          <p:cNvGrpSpPr/>
          <p:nvPr/>
        </p:nvGrpSpPr>
        <p:grpSpPr>
          <a:xfrm>
            <a:off x="7191204" y="1"/>
            <a:ext cx="5000223" cy="1425925"/>
            <a:chOff x="7191203" y="1"/>
            <a:chExt cx="5000223" cy="1425925"/>
          </a:xfrm>
        </p:grpSpPr>
        <p:pic>
          <p:nvPicPr>
            <p:cNvPr id="317" name="Google Shape;317;p79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8" name="Google Shape;318;p793"/>
            <p:cNvGrpSpPr/>
            <p:nvPr/>
          </p:nvGrpSpPr>
          <p:grpSpPr>
            <a:xfrm>
              <a:off x="7191203" y="1"/>
              <a:ext cx="5000223" cy="1425925"/>
              <a:chOff x="7186272" y="0"/>
              <a:chExt cx="5005729" cy="1427495"/>
            </a:xfrm>
          </p:grpSpPr>
          <p:sp>
            <p:nvSpPr>
              <p:cNvPr id="319" name="Google Shape;319;p79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79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21" name="Google Shape;321;p79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793"/>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79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4" name="Google Shape;324;p79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5" name="Google Shape;325;p79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313800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8_Two Section | Picture and Copy Layout">
  <p:cSld name="8_Two Section | Picture and Copy Layout">
    <p:spTree>
      <p:nvGrpSpPr>
        <p:cNvPr id="1" name="Shape 3698"/>
        <p:cNvGrpSpPr/>
        <p:nvPr/>
      </p:nvGrpSpPr>
      <p:grpSpPr>
        <a:xfrm>
          <a:off x="0" y="0"/>
          <a:ext cx="0" cy="0"/>
          <a:chOff x="0" y="0"/>
          <a:chExt cx="0" cy="0"/>
        </a:xfrm>
      </p:grpSpPr>
      <p:sp>
        <p:nvSpPr>
          <p:cNvPr id="3699" name="Google Shape;3699;p1126"/>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00" name="Google Shape;3700;p1126"/>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01" name="Google Shape;3701;p1126"/>
          <p:cNvSpPr txBox="1">
            <a:spLocks noGrp="1"/>
          </p:cNvSpPr>
          <p:nvPr>
            <p:ph type="body" idx="1"/>
          </p:nvPr>
        </p:nvSpPr>
        <p:spPr>
          <a:xfrm>
            <a:off x="1186832" y="1294452"/>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2" name="Google Shape;3702;p1126"/>
          <p:cNvSpPr txBox="1">
            <a:spLocks noGrp="1"/>
          </p:cNvSpPr>
          <p:nvPr>
            <p:ph type="body" idx="2"/>
          </p:nvPr>
        </p:nvSpPr>
        <p:spPr>
          <a:xfrm>
            <a:off x="5549395" y="1997127"/>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3" name="Google Shape;3703;p1126"/>
          <p:cNvSpPr txBox="1">
            <a:spLocks noGrp="1"/>
          </p:cNvSpPr>
          <p:nvPr>
            <p:ph type="title"/>
          </p:nvPr>
        </p:nvSpPr>
        <p:spPr>
          <a:xfrm>
            <a:off x="5549395" y="1154526"/>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04" name="Google Shape;3704;p112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7" cy="493592"/>
          </a:xfrm>
          <a:prstGeom prst="rect">
            <a:avLst/>
          </a:prstGeom>
          <a:noFill/>
          <a:ln>
            <a:noFill/>
          </a:ln>
        </p:spPr>
      </p:pic>
    </p:spTree>
    <p:extLst>
      <p:ext uri="{BB962C8B-B14F-4D97-AF65-F5344CB8AC3E}">
        <p14:creationId xmlns:p14="http://schemas.microsoft.com/office/powerpoint/2010/main" val="19650531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14_Title Slide_Yale Blue">
  <p:cSld name="14_Title Slide_Yale Blue">
    <p:spTree>
      <p:nvGrpSpPr>
        <p:cNvPr id="1" name="Shape 3705"/>
        <p:cNvGrpSpPr/>
        <p:nvPr/>
      </p:nvGrpSpPr>
      <p:grpSpPr>
        <a:xfrm>
          <a:off x="0" y="0"/>
          <a:ext cx="0" cy="0"/>
          <a:chOff x="0" y="0"/>
          <a:chExt cx="0" cy="0"/>
        </a:xfrm>
      </p:grpSpPr>
      <p:sp>
        <p:nvSpPr>
          <p:cNvPr id="3706" name="Google Shape;3706;p1127"/>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7" name="Google Shape;3707;p1127"/>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8" name="Google Shape;3708;p112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09" name="Google Shape;3709;p112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0" name="Google Shape;3710;p112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11" name="Google Shape;3711;p1127"/>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12" name="Google Shape;3712;p1127"/>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13" name="Google Shape;3713;p1127"/>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14" name="Google Shape;3714;p1127"/>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93284428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9_Title and Bullets Layout">
  <p:cSld name="9_Title and Bullets Layout">
    <p:spTree>
      <p:nvGrpSpPr>
        <p:cNvPr id="1" name="Shape 3715"/>
        <p:cNvGrpSpPr/>
        <p:nvPr/>
      </p:nvGrpSpPr>
      <p:grpSpPr>
        <a:xfrm>
          <a:off x="0" y="0"/>
          <a:ext cx="0" cy="0"/>
          <a:chOff x="0" y="0"/>
          <a:chExt cx="0" cy="0"/>
        </a:xfrm>
      </p:grpSpPr>
      <p:sp>
        <p:nvSpPr>
          <p:cNvPr id="3716" name="Google Shape;3716;p1128"/>
          <p:cNvSpPr txBox="1">
            <a:spLocks noGrp="1"/>
          </p:cNvSpPr>
          <p:nvPr>
            <p:ph type="title"/>
          </p:nvPr>
        </p:nvSpPr>
        <p:spPr>
          <a:xfrm>
            <a:off x="848990" y="783845"/>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7" name="Google Shape;3717;p1128"/>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18" name="Google Shape;3718;p1128"/>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19" name="Google Shape;3719;p1128"/>
          <p:cNvSpPr txBox="1">
            <a:spLocks noGrp="1"/>
          </p:cNvSpPr>
          <p:nvPr>
            <p:ph type="body" idx="1"/>
          </p:nvPr>
        </p:nvSpPr>
        <p:spPr>
          <a:xfrm>
            <a:off x="848784"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20" name="Google Shape;3720;p112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80924847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35_Title and Content">
  <p:cSld name="35_Title and Content">
    <p:spTree>
      <p:nvGrpSpPr>
        <p:cNvPr id="1" name="Shape 3721"/>
        <p:cNvGrpSpPr/>
        <p:nvPr/>
      </p:nvGrpSpPr>
      <p:grpSpPr>
        <a:xfrm>
          <a:off x="0" y="0"/>
          <a:ext cx="0" cy="0"/>
          <a:chOff x="0" y="0"/>
          <a:chExt cx="0" cy="0"/>
        </a:xfrm>
      </p:grpSpPr>
      <p:sp>
        <p:nvSpPr>
          <p:cNvPr id="3722" name="Google Shape;3722;p1129"/>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3723" name="Google Shape;3723;p1129"/>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3724" name="Google Shape;3724;p1129"/>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25" name="Google Shape;3725;p1129"/>
          <p:cNvSpPr txBox="1">
            <a:spLocks noGrp="1"/>
          </p:cNvSpPr>
          <p:nvPr>
            <p:ph type="title"/>
          </p:nvPr>
        </p:nvSpPr>
        <p:spPr>
          <a:xfrm>
            <a:off x="848989" y="806856"/>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6" name="Google Shape;3726;p1129"/>
          <p:cNvSpPr txBox="1">
            <a:spLocks noGrp="1"/>
          </p:cNvSpPr>
          <p:nvPr>
            <p:ph type="body" idx="1"/>
          </p:nvPr>
        </p:nvSpPr>
        <p:spPr>
          <a:xfrm>
            <a:off x="848989" y="1637853"/>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535008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9_Two Section | Picture and Copy Layout">
  <p:cSld name="9_Two Section | Picture and Copy Layout">
    <p:spTree>
      <p:nvGrpSpPr>
        <p:cNvPr id="1" name="Shape 3727"/>
        <p:cNvGrpSpPr/>
        <p:nvPr/>
      </p:nvGrpSpPr>
      <p:grpSpPr>
        <a:xfrm>
          <a:off x="0" y="0"/>
          <a:ext cx="0" cy="0"/>
          <a:chOff x="0" y="0"/>
          <a:chExt cx="0" cy="0"/>
        </a:xfrm>
      </p:grpSpPr>
      <p:sp>
        <p:nvSpPr>
          <p:cNvPr id="3728" name="Google Shape;3728;p1130"/>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29" name="Google Shape;3729;p1130"/>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30" name="Google Shape;3730;p1130"/>
          <p:cNvSpPr txBox="1">
            <a:spLocks noGrp="1"/>
          </p:cNvSpPr>
          <p:nvPr>
            <p:ph type="body" idx="1"/>
          </p:nvPr>
        </p:nvSpPr>
        <p:spPr>
          <a:xfrm>
            <a:off x="1186832" y="1294452"/>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1" name="Google Shape;3731;p1130"/>
          <p:cNvSpPr txBox="1">
            <a:spLocks noGrp="1"/>
          </p:cNvSpPr>
          <p:nvPr>
            <p:ph type="body" idx="2"/>
          </p:nvPr>
        </p:nvSpPr>
        <p:spPr>
          <a:xfrm>
            <a:off x="5549395" y="1997127"/>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2" name="Google Shape;3732;p1130"/>
          <p:cNvSpPr txBox="1">
            <a:spLocks noGrp="1"/>
          </p:cNvSpPr>
          <p:nvPr>
            <p:ph type="title"/>
          </p:nvPr>
        </p:nvSpPr>
        <p:spPr>
          <a:xfrm>
            <a:off x="5549395" y="1154526"/>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33" name="Google Shape;3733;p113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39771842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15_Title Slide_Yale Blue">
  <p:cSld name="15_Title Slide_Yale Blue">
    <p:spTree>
      <p:nvGrpSpPr>
        <p:cNvPr id="1" name="Shape 3734"/>
        <p:cNvGrpSpPr/>
        <p:nvPr/>
      </p:nvGrpSpPr>
      <p:grpSpPr>
        <a:xfrm>
          <a:off x="0" y="0"/>
          <a:ext cx="0" cy="0"/>
          <a:chOff x="0" y="0"/>
          <a:chExt cx="0" cy="0"/>
        </a:xfrm>
      </p:grpSpPr>
      <p:sp>
        <p:nvSpPr>
          <p:cNvPr id="3735" name="Google Shape;3735;p1131"/>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6" name="Google Shape;3736;p1131"/>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7" name="Google Shape;3737;p113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38" name="Google Shape;3738;p113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9" name="Google Shape;3739;p113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40" name="Google Shape;3740;p1131"/>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41" name="Google Shape;3741;p1131"/>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42" name="Google Shape;3742;p1131"/>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43" name="Google Shape;3743;p1131"/>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153630825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16_Title Slide_Yale Blue">
  <p:cSld name="16_Title Slide_Yale Blue">
    <p:spTree>
      <p:nvGrpSpPr>
        <p:cNvPr id="1" name="Shape 3744"/>
        <p:cNvGrpSpPr/>
        <p:nvPr/>
      </p:nvGrpSpPr>
      <p:grpSpPr>
        <a:xfrm>
          <a:off x="0" y="0"/>
          <a:ext cx="0" cy="0"/>
          <a:chOff x="0" y="0"/>
          <a:chExt cx="0" cy="0"/>
        </a:xfrm>
      </p:grpSpPr>
      <p:sp>
        <p:nvSpPr>
          <p:cNvPr id="3745" name="Google Shape;3745;p1132"/>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6" name="Google Shape;3746;p1132"/>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7" name="Google Shape;3747;p113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48" name="Google Shape;3748;p113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9" name="Google Shape;3749;p113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50" name="Google Shape;3750;p1132"/>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51" name="Google Shape;3751;p1132"/>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52" name="Google Shape;3752;p1132"/>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53" name="Google Shape;3753;p1132"/>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275255078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17_Title Slide_Yale Blue">
  <p:cSld name="17_Title Slide_Yale Blue">
    <p:spTree>
      <p:nvGrpSpPr>
        <p:cNvPr id="1" name="Shape 3754"/>
        <p:cNvGrpSpPr/>
        <p:nvPr/>
      </p:nvGrpSpPr>
      <p:grpSpPr>
        <a:xfrm>
          <a:off x="0" y="0"/>
          <a:ext cx="0" cy="0"/>
          <a:chOff x="0" y="0"/>
          <a:chExt cx="0" cy="0"/>
        </a:xfrm>
      </p:grpSpPr>
      <p:sp>
        <p:nvSpPr>
          <p:cNvPr id="3755" name="Google Shape;3755;p1133"/>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6" name="Google Shape;3756;p1133"/>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7" name="Google Shape;3757;p113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58" name="Google Shape;3758;p113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9" name="Google Shape;3759;p113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60" name="Google Shape;3760;p1133"/>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61" name="Google Shape;3761;p1133"/>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62" name="Google Shape;3762;p1133"/>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63" name="Google Shape;3763;p1133"/>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89352003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10_Title and Bullets Layout">
  <p:cSld name="10_Title and Bullets Layout">
    <p:spTree>
      <p:nvGrpSpPr>
        <p:cNvPr id="1" name="Shape 3764"/>
        <p:cNvGrpSpPr/>
        <p:nvPr/>
      </p:nvGrpSpPr>
      <p:grpSpPr>
        <a:xfrm>
          <a:off x="0" y="0"/>
          <a:ext cx="0" cy="0"/>
          <a:chOff x="0" y="0"/>
          <a:chExt cx="0" cy="0"/>
        </a:xfrm>
      </p:grpSpPr>
      <p:sp>
        <p:nvSpPr>
          <p:cNvPr id="3765" name="Google Shape;3765;p1134"/>
          <p:cNvSpPr txBox="1">
            <a:spLocks noGrp="1"/>
          </p:cNvSpPr>
          <p:nvPr>
            <p:ph type="title"/>
          </p:nvPr>
        </p:nvSpPr>
        <p:spPr>
          <a:xfrm>
            <a:off x="848990" y="783845"/>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6" name="Google Shape;3766;p1134"/>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67" name="Google Shape;3767;p1134"/>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68" name="Google Shape;3768;p1134"/>
          <p:cNvSpPr txBox="1">
            <a:spLocks noGrp="1"/>
          </p:cNvSpPr>
          <p:nvPr>
            <p:ph type="body" idx="1"/>
          </p:nvPr>
        </p:nvSpPr>
        <p:spPr>
          <a:xfrm>
            <a:off x="848784"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69" name="Google Shape;3769;p1134"/>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6445003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36_Title and Content">
  <p:cSld name="36_Title and Content">
    <p:spTree>
      <p:nvGrpSpPr>
        <p:cNvPr id="1" name="Shape 3770"/>
        <p:cNvGrpSpPr/>
        <p:nvPr/>
      </p:nvGrpSpPr>
      <p:grpSpPr>
        <a:xfrm>
          <a:off x="0" y="0"/>
          <a:ext cx="0" cy="0"/>
          <a:chOff x="0" y="0"/>
          <a:chExt cx="0" cy="0"/>
        </a:xfrm>
      </p:grpSpPr>
      <p:sp>
        <p:nvSpPr>
          <p:cNvPr id="3771" name="Google Shape;3771;p1135"/>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3772" name="Google Shape;3772;p1135"/>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3773" name="Google Shape;3773;p1135"/>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74" name="Google Shape;3774;p1135"/>
          <p:cNvSpPr txBox="1">
            <a:spLocks noGrp="1"/>
          </p:cNvSpPr>
          <p:nvPr>
            <p:ph type="title"/>
          </p:nvPr>
        </p:nvSpPr>
        <p:spPr>
          <a:xfrm>
            <a:off x="848989" y="806856"/>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5" name="Google Shape;3775;p1135"/>
          <p:cNvSpPr txBox="1">
            <a:spLocks noGrp="1"/>
          </p:cNvSpPr>
          <p:nvPr>
            <p:ph type="body" idx="1"/>
          </p:nvPr>
        </p:nvSpPr>
        <p:spPr>
          <a:xfrm>
            <a:off x="848989" y="1637853"/>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6995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26"/>
        <p:cNvGrpSpPr/>
        <p:nvPr/>
      </p:nvGrpSpPr>
      <p:grpSpPr>
        <a:xfrm>
          <a:off x="0" y="0"/>
          <a:ext cx="0" cy="0"/>
          <a:chOff x="0" y="0"/>
          <a:chExt cx="0" cy="0"/>
        </a:xfrm>
      </p:grpSpPr>
      <p:sp>
        <p:nvSpPr>
          <p:cNvPr id="327" name="Google Shape;327;p79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794"/>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29" name="Google Shape;329;p794"/>
          <p:cNvGrpSpPr/>
          <p:nvPr/>
        </p:nvGrpSpPr>
        <p:grpSpPr>
          <a:xfrm>
            <a:off x="7191204" y="1"/>
            <a:ext cx="5000223" cy="1425925"/>
            <a:chOff x="7191203" y="1"/>
            <a:chExt cx="5000223" cy="1425925"/>
          </a:xfrm>
        </p:grpSpPr>
        <p:pic>
          <p:nvPicPr>
            <p:cNvPr id="330" name="Google Shape;330;p79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1" name="Google Shape;331;p794"/>
            <p:cNvGrpSpPr/>
            <p:nvPr/>
          </p:nvGrpSpPr>
          <p:grpSpPr>
            <a:xfrm>
              <a:off x="7191203" y="1"/>
              <a:ext cx="5000223" cy="1425925"/>
              <a:chOff x="7186272" y="0"/>
              <a:chExt cx="5005729" cy="1427495"/>
            </a:xfrm>
          </p:grpSpPr>
          <p:sp>
            <p:nvSpPr>
              <p:cNvPr id="332" name="Google Shape;332;p79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 name="Google Shape;333;p79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34" name="Google Shape;334;p794"/>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794"/>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6" name="Google Shape;336;p79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7" name="Google Shape;337;p79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4584260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10_Two Section | Picture and Copy Layout">
  <p:cSld name="10_Two Section | Picture and Copy Layout">
    <p:spTree>
      <p:nvGrpSpPr>
        <p:cNvPr id="1" name="Shape 3776"/>
        <p:cNvGrpSpPr/>
        <p:nvPr/>
      </p:nvGrpSpPr>
      <p:grpSpPr>
        <a:xfrm>
          <a:off x="0" y="0"/>
          <a:ext cx="0" cy="0"/>
          <a:chOff x="0" y="0"/>
          <a:chExt cx="0" cy="0"/>
        </a:xfrm>
      </p:grpSpPr>
      <p:sp>
        <p:nvSpPr>
          <p:cNvPr id="3777" name="Google Shape;3777;p1136"/>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78" name="Google Shape;3778;p1136"/>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79" name="Google Shape;3779;p1136"/>
          <p:cNvSpPr txBox="1">
            <a:spLocks noGrp="1"/>
          </p:cNvSpPr>
          <p:nvPr>
            <p:ph type="body" idx="1"/>
          </p:nvPr>
        </p:nvSpPr>
        <p:spPr>
          <a:xfrm>
            <a:off x="1186832" y="1294452"/>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0" name="Google Shape;3780;p1136"/>
          <p:cNvSpPr txBox="1">
            <a:spLocks noGrp="1"/>
          </p:cNvSpPr>
          <p:nvPr>
            <p:ph type="body" idx="2"/>
          </p:nvPr>
        </p:nvSpPr>
        <p:spPr>
          <a:xfrm>
            <a:off x="5549395" y="1997127"/>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1" name="Google Shape;3781;p1136"/>
          <p:cNvSpPr txBox="1">
            <a:spLocks noGrp="1"/>
          </p:cNvSpPr>
          <p:nvPr>
            <p:ph type="title"/>
          </p:nvPr>
        </p:nvSpPr>
        <p:spPr>
          <a:xfrm>
            <a:off x="5549395" y="1154526"/>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82" name="Google Shape;3782;p113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2943982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18_Title Slide_Yale Blue">
  <p:cSld name="18_Title Slide_Yale Blue">
    <p:spTree>
      <p:nvGrpSpPr>
        <p:cNvPr id="1" name="Shape 3783"/>
        <p:cNvGrpSpPr/>
        <p:nvPr/>
      </p:nvGrpSpPr>
      <p:grpSpPr>
        <a:xfrm>
          <a:off x="0" y="0"/>
          <a:ext cx="0" cy="0"/>
          <a:chOff x="0" y="0"/>
          <a:chExt cx="0" cy="0"/>
        </a:xfrm>
      </p:grpSpPr>
      <p:sp>
        <p:nvSpPr>
          <p:cNvPr id="3784" name="Google Shape;3784;p1137"/>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5" name="Google Shape;3785;p1137"/>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6" name="Google Shape;3786;p113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87" name="Google Shape;3787;p113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8" name="Google Shape;3788;p113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89" name="Google Shape;3789;p1137"/>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90" name="Google Shape;3790;p1137"/>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791" name="Google Shape;3791;p1137"/>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92" name="Google Shape;3792;p1137"/>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41423847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11_Title and Bullets Layout">
  <p:cSld name="11_Title and Bullets Layout">
    <p:spTree>
      <p:nvGrpSpPr>
        <p:cNvPr id="1" name="Shape 3793"/>
        <p:cNvGrpSpPr/>
        <p:nvPr/>
      </p:nvGrpSpPr>
      <p:grpSpPr>
        <a:xfrm>
          <a:off x="0" y="0"/>
          <a:ext cx="0" cy="0"/>
          <a:chOff x="0" y="0"/>
          <a:chExt cx="0" cy="0"/>
        </a:xfrm>
      </p:grpSpPr>
      <p:sp>
        <p:nvSpPr>
          <p:cNvPr id="3794" name="Google Shape;3794;p1138"/>
          <p:cNvSpPr txBox="1">
            <a:spLocks noGrp="1"/>
          </p:cNvSpPr>
          <p:nvPr>
            <p:ph type="title"/>
          </p:nvPr>
        </p:nvSpPr>
        <p:spPr>
          <a:xfrm>
            <a:off x="848990" y="783845"/>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5" name="Google Shape;3795;p1138"/>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96" name="Google Shape;3796;p1138"/>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797" name="Google Shape;3797;p1138"/>
          <p:cNvSpPr txBox="1">
            <a:spLocks noGrp="1"/>
          </p:cNvSpPr>
          <p:nvPr>
            <p:ph type="body" idx="1"/>
          </p:nvPr>
        </p:nvSpPr>
        <p:spPr>
          <a:xfrm>
            <a:off x="848784"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98" name="Google Shape;3798;p113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91714761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37_Title and Content">
  <p:cSld name="37_Title and Content">
    <p:spTree>
      <p:nvGrpSpPr>
        <p:cNvPr id="1" name="Shape 3799"/>
        <p:cNvGrpSpPr/>
        <p:nvPr/>
      </p:nvGrpSpPr>
      <p:grpSpPr>
        <a:xfrm>
          <a:off x="0" y="0"/>
          <a:ext cx="0" cy="0"/>
          <a:chOff x="0" y="0"/>
          <a:chExt cx="0" cy="0"/>
        </a:xfrm>
      </p:grpSpPr>
      <p:sp>
        <p:nvSpPr>
          <p:cNvPr id="3800" name="Google Shape;3800;p1139"/>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3801" name="Google Shape;3801;p1139"/>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3802" name="Google Shape;3802;p1139"/>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03" name="Google Shape;3803;p1139"/>
          <p:cNvSpPr txBox="1">
            <a:spLocks noGrp="1"/>
          </p:cNvSpPr>
          <p:nvPr>
            <p:ph type="title"/>
          </p:nvPr>
        </p:nvSpPr>
        <p:spPr>
          <a:xfrm>
            <a:off x="848989" y="806856"/>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4" name="Google Shape;3804;p1139"/>
          <p:cNvSpPr txBox="1">
            <a:spLocks noGrp="1"/>
          </p:cNvSpPr>
          <p:nvPr>
            <p:ph type="body" idx="1"/>
          </p:nvPr>
        </p:nvSpPr>
        <p:spPr>
          <a:xfrm>
            <a:off x="848989" y="1637853"/>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548253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11_Two Section | Picture and Copy Layout">
  <p:cSld name="11_Two Section | Picture and Copy Layout">
    <p:spTree>
      <p:nvGrpSpPr>
        <p:cNvPr id="1" name="Shape 3805"/>
        <p:cNvGrpSpPr/>
        <p:nvPr/>
      </p:nvGrpSpPr>
      <p:grpSpPr>
        <a:xfrm>
          <a:off x="0" y="0"/>
          <a:ext cx="0" cy="0"/>
          <a:chOff x="0" y="0"/>
          <a:chExt cx="0" cy="0"/>
        </a:xfrm>
      </p:grpSpPr>
      <p:sp>
        <p:nvSpPr>
          <p:cNvPr id="3806" name="Google Shape;3806;p1140"/>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07" name="Google Shape;3807;p1140"/>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08" name="Google Shape;3808;p1140"/>
          <p:cNvSpPr txBox="1">
            <a:spLocks noGrp="1"/>
          </p:cNvSpPr>
          <p:nvPr>
            <p:ph type="body" idx="1"/>
          </p:nvPr>
        </p:nvSpPr>
        <p:spPr>
          <a:xfrm>
            <a:off x="1186832" y="1294452"/>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9" name="Google Shape;3809;p1140"/>
          <p:cNvSpPr txBox="1">
            <a:spLocks noGrp="1"/>
          </p:cNvSpPr>
          <p:nvPr>
            <p:ph type="body" idx="2"/>
          </p:nvPr>
        </p:nvSpPr>
        <p:spPr>
          <a:xfrm>
            <a:off x="5549395" y="1997127"/>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0" name="Google Shape;3810;p1140"/>
          <p:cNvSpPr txBox="1">
            <a:spLocks noGrp="1"/>
          </p:cNvSpPr>
          <p:nvPr>
            <p:ph type="title"/>
          </p:nvPr>
        </p:nvSpPr>
        <p:spPr>
          <a:xfrm>
            <a:off x="5549395" y="1154526"/>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11" name="Google Shape;3811;p114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43317593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19_Title Slide_Yale Blue">
  <p:cSld name="19_Title Slide_Yale Blue">
    <p:spTree>
      <p:nvGrpSpPr>
        <p:cNvPr id="1" name="Shape 3812"/>
        <p:cNvGrpSpPr/>
        <p:nvPr/>
      </p:nvGrpSpPr>
      <p:grpSpPr>
        <a:xfrm>
          <a:off x="0" y="0"/>
          <a:ext cx="0" cy="0"/>
          <a:chOff x="0" y="0"/>
          <a:chExt cx="0" cy="0"/>
        </a:xfrm>
      </p:grpSpPr>
      <p:sp>
        <p:nvSpPr>
          <p:cNvPr id="3813" name="Google Shape;3813;p1141"/>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4" name="Google Shape;3814;p1141"/>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5" name="Google Shape;3815;p114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16" name="Google Shape;3816;p114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7" name="Google Shape;3817;p114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18" name="Google Shape;3818;p1141"/>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19" name="Google Shape;3819;p1141"/>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20" name="Google Shape;3820;p1141"/>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21" name="Google Shape;3821;p1141"/>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273046049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12_Title and Bullets Layout">
  <p:cSld name="12_Title and Bullets Layout">
    <p:spTree>
      <p:nvGrpSpPr>
        <p:cNvPr id="1" name="Shape 3822"/>
        <p:cNvGrpSpPr/>
        <p:nvPr/>
      </p:nvGrpSpPr>
      <p:grpSpPr>
        <a:xfrm>
          <a:off x="0" y="0"/>
          <a:ext cx="0" cy="0"/>
          <a:chOff x="0" y="0"/>
          <a:chExt cx="0" cy="0"/>
        </a:xfrm>
      </p:grpSpPr>
      <p:sp>
        <p:nvSpPr>
          <p:cNvPr id="3823" name="Google Shape;3823;p1142"/>
          <p:cNvSpPr txBox="1">
            <a:spLocks noGrp="1"/>
          </p:cNvSpPr>
          <p:nvPr>
            <p:ph type="title"/>
          </p:nvPr>
        </p:nvSpPr>
        <p:spPr>
          <a:xfrm>
            <a:off x="848990" y="783845"/>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4" name="Google Shape;3824;p1142"/>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25" name="Google Shape;3825;p1142"/>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26" name="Google Shape;3826;p1142"/>
          <p:cNvSpPr txBox="1">
            <a:spLocks noGrp="1"/>
          </p:cNvSpPr>
          <p:nvPr>
            <p:ph type="body" idx="1"/>
          </p:nvPr>
        </p:nvSpPr>
        <p:spPr>
          <a:xfrm>
            <a:off x="848784"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27" name="Google Shape;3827;p114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3634213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38_Title and Content">
  <p:cSld name="38_Title and Content">
    <p:spTree>
      <p:nvGrpSpPr>
        <p:cNvPr id="1" name="Shape 3828"/>
        <p:cNvGrpSpPr/>
        <p:nvPr/>
      </p:nvGrpSpPr>
      <p:grpSpPr>
        <a:xfrm>
          <a:off x="0" y="0"/>
          <a:ext cx="0" cy="0"/>
          <a:chOff x="0" y="0"/>
          <a:chExt cx="0" cy="0"/>
        </a:xfrm>
      </p:grpSpPr>
      <p:sp>
        <p:nvSpPr>
          <p:cNvPr id="3829" name="Google Shape;3829;p1143"/>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3830" name="Google Shape;3830;p1143"/>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3831" name="Google Shape;3831;p1143"/>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32" name="Google Shape;3832;p1143"/>
          <p:cNvSpPr txBox="1">
            <a:spLocks noGrp="1"/>
          </p:cNvSpPr>
          <p:nvPr>
            <p:ph type="title"/>
          </p:nvPr>
        </p:nvSpPr>
        <p:spPr>
          <a:xfrm>
            <a:off x="848989" y="806856"/>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3" name="Google Shape;3833;p1143"/>
          <p:cNvSpPr txBox="1">
            <a:spLocks noGrp="1"/>
          </p:cNvSpPr>
          <p:nvPr>
            <p:ph type="body" idx="1"/>
          </p:nvPr>
        </p:nvSpPr>
        <p:spPr>
          <a:xfrm>
            <a:off x="848989" y="1637853"/>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19458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12_Two Section | Picture and Copy Layout">
  <p:cSld name="12_Two Section | Picture and Copy Layout">
    <p:spTree>
      <p:nvGrpSpPr>
        <p:cNvPr id="1" name="Shape 3834"/>
        <p:cNvGrpSpPr/>
        <p:nvPr/>
      </p:nvGrpSpPr>
      <p:grpSpPr>
        <a:xfrm>
          <a:off x="0" y="0"/>
          <a:ext cx="0" cy="0"/>
          <a:chOff x="0" y="0"/>
          <a:chExt cx="0" cy="0"/>
        </a:xfrm>
      </p:grpSpPr>
      <p:sp>
        <p:nvSpPr>
          <p:cNvPr id="3835" name="Google Shape;3835;p1144"/>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36" name="Google Shape;3836;p1144"/>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37" name="Google Shape;3837;p1144"/>
          <p:cNvSpPr txBox="1">
            <a:spLocks noGrp="1"/>
          </p:cNvSpPr>
          <p:nvPr>
            <p:ph type="body" idx="1"/>
          </p:nvPr>
        </p:nvSpPr>
        <p:spPr>
          <a:xfrm>
            <a:off x="1186832" y="1294452"/>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8" name="Google Shape;3838;p1144"/>
          <p:cNvSpPr txBox="1">
            <a:spLocks noGrp="1"/>
          </p:cNvSpPr>
          <p:nvPr>
            <p:ph type="body" idx="2"/>
          </p:nvPr>
        </p:nvSpPr>
        <p:spPr>
          <a:xfrm>
            <a:off x="5549395" y="1997127"/>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9" name="Google Shape;3839;p1144"/>
          <p:cNvSpPr txBox="1">
            <a:spLocks noGrp="1"/>
          </p:cNvSpPr>
          <p:nvPr>
            <p:ph type="title"/>
          </p:nvPr>
        </p:nvSpPr>
        <p:spPr>
          <a:xfrm>
            <a:off x="5549395" y="1154526"/>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40" name="Google Shape;3840;p1144"/>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64480433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20_Title Slide_Yale Blue">
  <p:cSld name="20_Title Slide_Yale Blue">
    <p:spTree>
      <p:nvGrpSpPr>
        <p:cNvPr id="1" name="Shape 3841"/>
        <p:cNvGrpSpPr/>
        <p:nvPr/>
      </p:nvGrpSpPr>
      <p:grpSpPr>
        <a:xfrm>
          <a:off x="0" y="0"/>
          <a:ext cx="0" cy="0"/>
          <a:chOff x="0" y="0"/>
          <a:chExt cx="0" cy="0"/>
        </a:xfrm>
      </p:grpSpPr>
      <p:sp>
        <p:nvSpPr>
          <p:cNvPr id="3842" name="Google Shape;3842;p1145"/>
          <p:cNvSpPr txBox="1">
            <a:spLocks noGrp="1"/>
          </p:cNvSpPr>
          <p:nvPr>
            <p:ph type="body" idx="1"/>
          </p:nvPr>
        </p:nvSpPr>
        <p:spPr>
          <a:xfrm>
            <a:off x="2826555" y="5400857"/>
            <a:ext cx="8178600" cy="381600"/>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3" name="Google Shape;3843;p1145"/>
          <p:cNvSpPr txBox="1">
            <a:spLocks noGrp="1"/>
          </p:cNvSpPr>
          <p:nvPr>
            <p:ph type="ctrTitle"/>
          </p:nvPr>
        </p:nvSpPr>
        <p:spPr>
          <a:xfrm>
            <a:off x="2826555" y="1807151"/>
            <a:ext cx="8178600" cy="1629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4" name="Google Shape;3844;p114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45" name="Google Shape;3845;p114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6" name="Google Shape;3846;p114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47" name="Google Shape;3847;p1145"/>
          <p:cNvSpPr/>
          <p:nvPr/>
        </p:nvSpPr>
        <p:spPr>
          <a:xfrm rot="10800000">
            <a:off x="5756" y="1999990"/>
            <a:ext cx="2779313" cy="2043109"/>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48" name="Google Shape;3848;p1145"/>
          <p:cNvSpPr/>
          <p:nvPr/>
        </p:nvSpPr>
        <p:spPr>
          <a:xfrm>
            <a:off x="0" y="6115051"/>
            <a:ext cx="12192000" cy="742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49" name="Google Shape;3849;p1145"/>
          <p:cNvSpPr txBox="1">
            <a:spLocks noGrp="1"/>
          </p:cNvSpPr>
          <p:nvPr>
            <p:ph type="body" idx="2"/>
          </p:nvPr>
        </p:nvSpPr>
        <p:spPr>
          <a:xfrm>
            <a:off x="2826555" y="3447399"/>
            <a:ext cx="8178600" cy="71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50" name="Google Shape;3850;p114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732853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338"/>
        <p:cNvGrpSpPr/>
        <p:nvPr/>
      </p:nvGrpSpPr>
      <p:grpSpPr>
        <a:xfrm>
          <a:off x="0" y="0"/>
          <a:ext cx="0" cy="0"/>
          <a:chOff x="0" y="0"/>
          <a:chExt cx="0" cy="0"/>
        </a:xfrm>
      </p:grpSpPr>
      <p:grpSp>
        <p:nvGrpSpPr>
          <p:cNvPr id="339" name="Google Shape;339;p795"/>
          <p:cNvGrpSpPr/>
          <p:nvPr/>
        </p:nvGrpSpPr>
        <p:grpSpPr>
          <a:xfrm>
            <a:off x="7191204" y="1"/>
            <a:ext cx="5000223" cy="1425925"/>
            <a:chOff x="7191203" y="1"/>
            <a:chExt cx="5000223" cy="1425925"/>
          </a:xfrm>
        </p:grpSpPr>
        <p:pic>
          <p:nvPicPr>
            <p:cNvPr id="340" name="Google Shape;340;p79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1" name="Google Shape;341;p795"/>
            <p:cNvGrpSpPr/>
            <p:nvPr/>
          </p:nvGrpSpPr>
          <p:grpSpPr>
            <a:xfrm>
              <a:off x="7191203" y="1"/>
              <a:ext cx="5000223" cy="1425925"/>
              <a:chOff x="7186272" y="0"/>
              <a:chExt cx="5005729" cy="1427495"/>
            </a:xfrm>
          </p:grpSpPr>
          <p:sp>
            <p:nvSpPr>
              <p:cNvPr id="342" name="Google Shape;342;p79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79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44" name="Google Shape;344;p795"/>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795"/>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6" name="Google Shape;346;p795"/>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795"/>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8" name="Google Shape;348;p795"/>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79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0" name="Google Shape;350;p79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1" name="Google Shape;351;p79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421026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13_Title and Bullets Layout">
  <p:cSld name="13_Title and Bullets Layout">
    <p:spTree>
      <p:nvGrpSpPr>
        <p:cNvPr id="1" name="Shape 3851"/>
        <p:cNvGrpSpPr/>
        <p:nvPr/>
      </p:nvGrpSpPr>
      <p:grpSpPr>
        <a:xfrm>
          <a:off x="0" y="0"/>
          <a:ext cx="0" cy="0"/>
          <a:chOff x="0" y="0"/>
          <a:chExt cx="0" cy="0"/>
        </a:xfrm>
      </p:grpSpPr>
      <p:sp>
        <p:nvSpPr>
          <p:cNvPr id="3852" name="Google Shape;3852;p1146"/>
          <p:cNvSpPr txBox="1">
            <a:spLocks noGrp="1"/>
          </p:cNvSpPr>
          <p:nvPr>
            <p:ph type="title"/>
          </p:nvPr>
        </p:nvSpPr>
        <p:spPr>
          <a:xfrm>
            <a:off x="848990" y="783845"/>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3" name="Google Shape;3853;p1146"/>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54" name="Google Shape;3854;p1146"/>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55" name="Google Shape;3855;p1146"/>
          <p:cNvSpPr txBox="1">
            <a:spLocks noGrp="1"/>
          </p:cNvSpPr>
          <p:nvPr>
            <p:ph type="body" idx="1"/>
          </p:nvPr>
        </p:nvSpPr>
        <p:spPr>
          <a:xfrm>
            <a:off x="848784"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56" name="Google Shape;3856;p114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7681477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39_Title and Content">
  <p:cSld name="39_Title and Content">
    <p:spTree>
      <p:nvGrpSpPr>
        <p:cNvPr id="1" name="Shape 3857"/>
        <p:cNvGrpSpPr/>
        <p:nvPr/>
      </p:nvGrpSpPr>
      <p:grpSpPr>
        <a:xfrm>
          <a:off x="0" y="0"/>
          <a:ext cx="0" cy="0"/>
          <a:chOff x="0" y="0"/>
          <a:chExt cx="0" cy="0"/>
        </a:xfrm>
      </p:grpSpPr>
      <p:sp>
        <p:nvSpPr>
          <p:cNvPr id="3858" name="Google Shape;3858;p1147"/>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3859" name="Google Shape;3859;p1147"/>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3860" name="Google Shape;3860;p1147"/>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61" name="Google Shape;3861;p1147"/>
          <p:cNvSpPr txBox="1">
            <a:spLocks noGrp="1"/>
          </p:cNvSpPr>
          <p:nvPr>
            <p:ph type="title"/>
          </p:nvPr>
        </p:nvSpPr>
        <p:spPr>
          <a:xfrm>
            <a:off x="848989" y="806856"/>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2" name="Google Shape;3862;p1147"/>
          <p:cNvSpPr txBox="1">
            <a:spLocks noGrp="1"/>
          </p:cNvSpPr>
          <p:nvPr>
            <p:ph type="body" idx="1"/>
          </p:nvPr>
        </p:nvSpPr>
        <p:spPr>
          <a:xfrm>
            <a:off x="848989" y="1637853"/>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9182769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13_Two Section | Picture and Copy Layout">
  <p:cSld name="13_Two Section | Picture and Copy Layout">
    <p:spTree>
      <p:nvGrpSpPr>
        <p:cNvPr id="1" name="Shape 3863"/>
        <p:cNvGrpSpPr/>
        <p:nvPr/>
      </p:nvGrpSpPr>
      <p:grpSpPr>
        <a:xfrm>
          <a:off x="0" y="0"/>
          <a:ext cx="0" cy="0"/>
          <a:chOff x="0" y="0"/>
          <a:chExt cx="0" cy="0"/>
        </a:xfrm>
      </p:grpSpPr>
      <p:sp>
        <p:nvSpPr>
          <p:cNvPr id="3864" name="Google Shape;3864;p1148"/>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65" name="Google Shape;3865;p1148"/>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66" name="Google Shape;3866;p1148"/>
          <p:cNvSpPr txBox="1">
            <a:spLocks noGrp="1"/>
          </p:cNvSpPr>
          <p:nvPr>
            <p:ph type="body" idx="1"/>
          </p:nvPr>
        </p:nvSpPr>
        <p:spPr>
          <a:xfrm>
            <a:off x="1186832" y="1294452"/>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7" name="Google Shape;3867;p1148"/>
          <p:cNvSpPr txBox="1">
            <a:spLocks noGrp="1"/>
          </p:cNvSpPr>
          <p:nvPr>
            <p:ph type="body" idx="2"/>
          </p:nvPr>
        </p:nvSpPr>
        <p:spPr>
          <a:xfrm>
            <a:off x="5549395" y="1997127"/>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8" name="Google Shape;3868;p1148"/>
          <p:cNvSpPr txBox="1">
            <a:spLocks noGrp="1"/>
          </p:cNvSpPr>
          <p:nvPr>
            <p:ph type="title"/>
          </p:nvPr>
        </p:nvSpPr>
        <p:spPr>
          <a:xfrm>
            <a:off x="5549395" y="1154526"/>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69" name="Google Shape;3869;p114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36923232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14_Title and Bullets Layout">
  <p:cSld name="14_Title and Bullets Layout">
    <p:spTree>
      <p:nvGrpSpPr>
        <p:cNvPr id="1" name="Shape 3870"/>
        <p:cNvGrpSpPr/>
        <p:nvPr/>
      </p:nvGrpSpPr>
      <p:grpSpPr>
        <a:xfrm>
          <a:off x="0" y="0"/>
          <a:ext cx="0" cy="0"/>
          <a:chOff x="0" y="0"/>
          <a:chExt cx="0" cy="0"/>
        </a:xfrm>
      </p:grpSpPr>
      <p:sp>
        <p:nvSpPr>
          <p:cNvPr id="3871" name="Google Shape;3871;p1149"/>
          <p:cNvSpPr txBox="1">
            <a:spLocks noGrp="1"/>
          </p:cNvSpPr>
          <p:nvPr>
            <p:ph type="title"/>
          </p:nvPr>
        </p:nvSpPr>
        <p:spPr>
          <a:xfrm>
            <a:off x="848990" y="783845"/>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2" name="Google Shape;3872;p1149"/>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73" name="Google Shape;3873;p1149"/>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74" name="Google Shape;3874;p1149"/>
          <p:cNvSpPr txBox="1">
            <a:spLocks noGrp="1"/>
          </p:cNvSpPr>
          <p:nvPr>
            <p:ph type="body" idx="1"/>
          </p:nvPr>
        </p:nvSpPr>
        <p:spPr>
          <a:xfrm>
            <a:off x="848784"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75" name="Google Shape;3875;p1149"/>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4457593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40_Title and Content">
  <p:cSld name="40_Title and Content">
    <p:spTree>
      <p:nvGrpSpPr>
        <p:cNvPr id="1" name="Shape 3876"/>
        <p:cNvGrpSpPr/>
        <p:nvPr/>
      </p:nvGrpSpPr>
      <p:grpSpPr>
        <a:xfrm>
          <a:off x="0" y="0"/>
          <a:ext cx="0" cy="0"/>
          <a:chOff x="0" y="0"/>
          <a:chExt cx="0" cy="0"/>
        </a:xfrm>
      </p:grpSpPr>
      <p:sp>
        <p:nvSpPr>
          <p:cNvPr id="3877" name="Google Shape;3877;p1150"/>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3878" name="Google Shape;3878;p1150"/>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3879" name="Google Shape;3879;p1150"/>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80" name="Google Shape;3880;p1150"/>
          <p:cNvSpPr txBox="1">
            <a:spLocks noGrp="1"/>
          </p:cNvSpPr>
          <p:nvPr>
            <p:ph type="title"/>
          </p:nvPr>
        </p:nvSpPr>
        <p:spPr>
          <a:xfrm>
            <a:off x="848989" y="806856"/>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1" name="Google Shape;3881;p1150"/>
          <p:cNvSpPr txBox="1">
            <a:spLocks noGrp="1"/>
          </p:cNvSpPr>
          <p:nvPr>
            <p:ph type="body" idx="1"/>
          </p:nvPr>
        </p:nvSpPr>
        <p:spPr>
          <a:xfrm>
            <a:off x="848989" y="1637853"/>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6256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14_Two Section | Picture and Copy Layout">
  <p:cSld name="14_Two Section | Picture and Copy Layout">
    <p:spTree>
      <p:nvGrpSpPr>
        <p:cNvPr id="1" name="Shape 3882"/>
        <p:cNvGrpSpPr/>
        <p:nvPr/>
      </p:nvGrpSpPr>
      <p:grpSpPr>
        <a:xfrm>
          <a:off x="0" y="0"/>
          <a:ext cx="0" cy="0"/>
          <a:chOff x="0" y="0"/>
          <a:chExt cx="0" cy="0"/>
        </a:xfrm>
      </p:grpSpPr>
      <p:sp>
        <p:nvSpPr>
          <p:cNvPr id="3883" name="Google Shape;3883;p1151"/>
          <p:cNvSpPr/>
          <p:nvPr/>
        </p:nvSpPr>
        <p:spPr>
          <a:xfrm>
            <a:off x="0" y="6313117"/>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84" name="Google Shape;3884;p1151"/>
          <p:cNvSpPr/>
          <p:nvPr/>
        </p:nvSpPr>
        <p:spPr>
          <a:xfrm>
            <a:off x="0" y="6301514"/>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3885" name="Google Shape;3885;p1151"/>
          <p:cNvSpPr txBox="1">
            <a:spLocks noGrp="1"/>
          </p:cNvSpPr>
          <p:nvPr>
            <p:ph type="body" idx="1"/>
          </p:nvPr>
        </p:nvSpPr>
        <p:spPr>
          <a:xfrm>
            <a:off x="1186832" y="1294452"/>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6" name="Google Shape;3886;p1151"/>
          <p:cNvSpPr txBox="1">
            <a:spLocks noGrp="1"/>
          </p:cNvSpPr>
          <p:nvPr>
            <p:ph type="body" idx="2"/>
          </p:nvPr>
        </p:nvSpPr>
        <p:spPr>
          <a:xfrm>
            <a:off x="5549395" y="1997127"/>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7" name="Google Shape;3887;p1151"/>
          <p:cNvSpPr txBox="1">
            <a:spLocks noGrp="1"/>
          </p:cNvSpPr>
          <p:nvPr>
            <p:ph type="title"/>
          </p:nvPr>
        </p:nvSpPr>
        <p:spPr>
          <a:xfrm>
            <a:off x="5549395" y="1154526"/>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88" name="Google Shape;3888;p1151"/>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52978368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27_Cover">
  <p:cSld name="27_Cover">
    <p:spTree>
      <p:nvGrpSpPr>
        <p:cNvPr id="1" name="Shape 3889"/>
        <p:cNvGrpSpPr/>
        <p:nvPr/>
      </p:nvGrpSpPr>
      <p:grpSpPr>
        <a:xfrm>
          <a:off x="0" y="0"/>
          <a:ext cx="0" cy="0"/>
          <a:chOff x="0" y="0"/>
          <a:chExt cx="0" cy="0"/>
        </a:xfrm>
      </p:grpSpPr>
      <p:sp>
        <p:nvSpPr>
          <p:cNvPr id="3890" name="Google Shape;3890;p1152"/>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1" name="Google Shape;3891;p1152"/>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2" name="Google Shape;3892;p1152"/>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93" name="Google Shape;3893;p1152"/>
          <p:cNvSpPr>
            <a:spLocks noGrp="1"/>
          </p:cNvSpPr>
          <p:nvPr>
            <p:ph type="pic" idx="2"/>
          </p:nvPr>
        </p:nvSpPr>
        <p:spPr>
          <a:xfrm>
            <a:off x="7118684" y="233915"/>
            <a:ext cx="5073300" cy="5943600"/>
          </a:xfrm>
          <a:prstGeom prst="rect">
            <a:avLst/>
          </a:prstGeom>
          <a:noFill/>
          <a:ln>
            <a:noFill/>
          </a:ln>
        </p:spPr>
      </p:sp>
      <p:grpSp>
        <p:nvGrpSpPr>
          <p:cNvPr id="3894" name="Google Shape;3894;p1152"/>
          <p:cNvGrpSpPr/>
          <p:nvPr/>
        </p:nvGrpSpPr>
        <p:grpSpPr>
          <a:xfrm>
            <a:off x="0" y="5020348"/>
            <a:ext cx="12192000" cy="1837653"/>
            <a:chOff x="0" y="5020348"/>
            <a:chExt cx="12192000" cy="1837653"/>
          </a:xfrm>
        </p:grpSpPr>
        <p:sp>
          <p:nvSpPr>
            <p:cNvPr id="3895" name="Google Shape;3895;p115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6" name="Google Shape;3896;p115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97" name="Google Shape;3897;p115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45607009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27_Divider">
  <p:cSld name="27_Divider">
    <p:bg>
      <p:bgPr>
        <a:solidFill>
          <a:schemeClr val="lt2"/>
        </a:solidFill>
        <a:effectLst/>
      </p:bgPr>
    </p:bg>
    <p:spTree>
      <p:nvGrpSpPr>
        <p:cNvPr id="1" name="Shape 3898"/>
        <p:cNvGrpSpPr/>
        <p:nvPr/>
      </p:nvGrpSpPr>
      <p:grpSpPr>
        <a:xfrm>
          <a:off x="0" y="0"/>
          <a:ext cx="0" cy="0"/>
          <a:chOff x="0" y="0"/>
          <a:chExt cx="0" cy="0"/>
        </a:xfrm>
      </p:grpSpPr>
      <p:grpSp>
        <p:nvGrpSpPr>
          <p:cNvPr id="3899" name="Google Shape;3899;p1153"/>
          <p:cNvGrpSpPr/>
          <p:nvPr/>
        </p:nvGrpSpPr>
        <p:grpSpPr>
          <a:xfrm>
            <a:off x="0" y="5020347"/>
            <a:ext cx="12192000" cy="1837653"/>
            <a:chOff x="0" y="5020347"/>
            <a:chExt cx="12192000" cy="1837653"/>
          </a:xfrm>
        </p:grpSpPr>
        <p:sp>
          <p:nvSpPr>
            <p:cNvPr id="3900" name="Google Shape;3900;p115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1" name="Google Shape;3901;p115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2" name="Google Shape;3902;p115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03" name="Google Shape;3903;p115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904" name="Google Shape;3904;p1153"/>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5" name="Google Shape;3905;p1153"/>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97715999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27_Photo Slide">
  <p:cSld name="27_Photo Slide">
    <p:spTree>
      <p:nvGrpSpPr>
        <p:cNvPr id="1" name="Shape 3906"/>
        <p:cNvGrpSpPr/>
        <p:nvPr/>
      </p:nvGrpSpPr>
      <p:grpSpPr>
        <a:xfrm>
          <a:off x="0" y="0"/>
          <a:ext cx="0" cy="0"/>
          <a:chOff x="0" y="0"/>
          <a:chExt cx="0" cy="0"/>
        </a:xfrm>
      </p:grpSpPr>
      <p:sp>
        <p:nvSpPr>
          <p:cNvPr id="3907" name="Google Shape;3907;p1154"/>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08" name="Google Shape;3908;p1154"/>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3909" name="Google Shape;3909;p1154"/>
          <p:cNvGrpSpPr/>
          <p:nvPr/>
        </p:nvGrpSpPr>
        <p:grpSpPr>
          <a:xfrm>
            <a:off x="0" y="5379426"/>
            <a:ext cx="2807368" cy="753891"/>
            <a:chOff x="0" y="5379426"/>
            <a:chExt cx="2807368" cy="753891"/>
          </a:xfrm>
        </p:grpSpPr>
        <p:sp>
          <p:nvSpPr>
            <p:cNvPr id="3910" name="Google Shape;3910;p115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11" name="Google Shape;3911;p115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912" name="Google Shape;3912;p1154"/>
          <p:cNvSpPr>
            <a:spLocks noGrp="1"/>
          </p:cNvSpPr>
          <p:nvPr>
            <p:ph type="pic" idx="2"/>
          </p:nvPr>
        </p:nvSpPr>
        <p:spPr>
          <a:xfrm>
            <a:off x="2807368" y="457202"/>
            <a:ext cx="8915400" cy="5943600"/>
          </a:xfrm>
          <a:prstGeom prst="rect">
            <a:avLst/>
          </a:prstGeom>
          <a:noFill/>
          <a:ln>
            <a:noFill/>
          </a:ln>
        </p:spPr>
      </p:sp>
      <p:pic>
        <p:nvPicPr>
          <p:cNvPr id="3913" name="Google Shape;3913;p115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17090724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59_Quotation">
  <p:cSld name="59_Quotation">
    <p:spTree>
      <p:nvGrpSpPr>
        <p:cNvPr id="1" name="Shape 3914"/>
        <p:cNvGrpSpPr/>
        <p:nvPr/>
      </p:nvGrpSpPr>
      <p:grpSpPr>
        <a:xfrm>
          <a:off x="0" y="0"/>
          <a:ext cx="0" cy="0"/>
          <a:chOff x="0" y="0"/>
          <a:chExt cx="0" cy="0"/>
        </a:xfrm>
      </p:grpSpPr>
      <p:sp>
        <p:nvSpPr>
          <p:cNvPr id="3915" name="Google Shape;3915;p1155"/>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16" name="Google Shape;3916;p1155"/>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7" name="Google Shape;3917;p1155"/>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8" name="Google Shape;3918;p115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19" name="Google Shape;3919;p11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20" name="Google Shape;3920;p115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921" name="Google Shape;3921;p1155"/>
          <p:cNvGrpSpPr/>
          <p:nvPr/>
        </p:nvGrpSpPr>
        <p:grpSpPr>
          <a:xfrm>
            <a:off x="7191203" y="1"/>
            <a:ext cx="5000223" cy="1425925"/>
            <a:chOff x="7191203" y="1"/>
            <a:chExt cx="5000223" cy="1425925"/>
          </a:xfrm>
        </p:grpSpPr>
        <p:pic>
          <p:nvPicPr>
            <p:cNvPr id="3922" name="Google Shape;3922;p11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923" name="Google Shape;3923;p1155"/>
            <p:cNvGrpSpPr/>
            <p:nvPr/>
          </p:nvGrpSpPr>
          <p:grpSpPr>
            <a:xfrm>
              <a:off x="7191203" y="1"/>
              <a:ext cx="5000223" cy="1425925"/>
              <a:chOff x="7186272" y="0"/>
              <a:chExt cx="5005729" cy="1427495"/>
            </a:xfrm>
          </p:grpSpPr>
          <p:sp>
            <p:nvSpPr>
              <p:cNvPr id="3924" name="Google Shape;3924;p11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5" name="Google Shape;3925;p11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926" name="Google Shape;3926;p115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819629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
        <p:cNvGrpSpPr/>
        <p:nvPr/>
      </p:nvGrpSpPr>
      <p:grpSpPr>
        <a:xfrm>
          <a:off x="0" y="0"/>
          <a:ext cx="0" cy="0"/>
          <a:chOff x="0" y="0"/>
          <a:chExt cx="0" cy="0"/>
        </a:xfrm>
      </p:grpSpPr>
      <p:sp>
        <p:nvSpPr>
          <p:cNvPr id="28" name="Google Shape;28;p40"/>
          <p:cNvSpPr txBox="1">
            <a:spLocks noGrp="1"/>
          </p:cNvSpPr>
          <p:nvPr>
            <p:ph type="title"/>
          </p:nvPr>
        </p:nvSpPr>
        <p:spPr>
          <a:xfrm>
            <a:off x="431165" y="373062"/>
            <a:ext cx="6131559" cy="1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50" b="1" i="0">
                <a:solidFill>
                  <a:srgbClr val="1C488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0"/>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40"/>
          <p:cNvSpPr txBox="1">
            <a:spLocks noGrp="1"/>
          </p:cNvSpPr>
          <p:nvPr>
            <p:ph type="body" idx="2"/>
          </p:nvPr>
        </p:nvSpPr>
        <p:spPr>
          <a:xfrm>
            <a:off x="6868159" y="1152207"/>
            <a:ext cx="4359909" cy="4176395"/>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sz="1250" b="1" i="0">
                <a:solidFill>
                  <a:schemeClr val="lt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1" name="Google Shape;31;p4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2"/>
        <p:cNvGrpSpPr/>
        <p:nvPr/>
      </p:nvGrpSpPr>
      <p:grpSpPr>
        <a:xfrm>
          <a:off x="0" y="0"/>
          <a:ext cx="0" cy="0"/>
          <a:chOff x="0" y="0"/>
          <a:chExt cx="0" cy="0"/>
        </a:xfrm>
      </p:grpSpPr>
      <p:grpSp>
        <p:nvGrpSpPr>
          <p:cNvPr id="353" name="Google Shape;353;p796"/>
          <p:cNvGrpSpPr/>
          <p:nvPr/>
        </p:nvGrpSpPr>
        <p:grpSpPr>
          <a:xfrm>
            <a:off x="7191204" y="1"/>
            <a:ext cx="5000223" cy="1425925"/>
            <a:chOff x="7191203" y="1"/>
            <a:chExt cx="5000223" cy="1425925"/>
          </a:xfrm>
        </p:grpSpPr>
        <p:pic>
          <p:nvPicPr>
            <p:cNvPr id="354" name="Google Shape;354;p7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5" name="Google Shape;355;p796"/>
            <p:cNvGrpSpPr/>
            <p:nvPr/>
          </p:nvGrpSpPr>
          <p:grpSpPr>
            <a:xfrm>
              <a:off x="7191203" y="1"/>
              <a:ext cx="5000223" cy="1425925"/>
              <a:chOff x="7186272" y="0"/>
              <a:chExt cx="5005729" cy="1427495"/>
            </a:xfrm>
          </p:grpSpPr>
          <p:sp>
            <p:nvSpPr>
              <p:cNvPr id="356" name="Google Shape;356;p7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 name="Google Shape;357;p7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58" name="Google Shape;358;p79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79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60" name="Google Shape;360;p7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61" name="Google Shape;361;p79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387963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41_Title and Content">
  <p:cSld name="41_Title and Content">
    <p:spTree>
      <p:nvGrpSpPr>
        <p:cNvPr id="1" name="Shape 3927"/>
        <p:cNvGrpSpPr/>
        <p:nvPr/>
      </p:nvGrpSpPr>
      <p:grpSpPr>
        <a:xfrm>
          <a:off x="0" y="0"/>
          <a:ext cx="0" cy="0"/>
          <a:chOff x="0" y="0"/>
          <a:chExt cx="0" cy="0"/>
        </a:xfrm>
      </p:grpSpPr>
      <p:grpSp>
        <p:nvGrpSpPr>
          <p:cNvPr id="3928" name="Google Shape;3928;p1156"/>
          <p:cNvGrpSpPr/>
          <p:nvPr/>
        </p:nvGrpSpPr>
        <p:grpSpPr>
          <a:xfrm>
            <a:off x="7191203" y="1"/>
            <a:ext cx="5000223" cy="1425925"/>
            <a:chOff x="7191203" y="1"/>
            <a:chExt cx="5000223" cy="1425925"/>
          </a:xfrm>
        </p:grpSpPr>
        <p:pic>
          <p:nvPicPr>
            <p:cNvPr id="3929" name="Google Shape;3929;p115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930" name="Google Shape;3930;p1156"/>
            <p:cNvGrpSpPr/>
            <p:nvPr/>
          </p:nvGrpSpPr>
          <p:grpSpPr>
            <a:xfrm>
              <a:off x="7191203" y="1"/>
              <a:ext cx="5000223" cy="1425925"/>
              <a:chOff x="7186272" y="0"/>
              <a:chExt cx="5005729" cy="1427495"/>
            </a:xfrm>
          </p:grpSpPr>
          <p:sp>
            <p:nvSpPr>
              <p:cNvPr id="3931" name="Google Shape;3931;p115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2" name="Google Shape;3932;p115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933" name="Google Shape;3933;p115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4" name="Google Shape;3934;p1156"/>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5" name="Google Shape;3935;p115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36" name="Google Shape;3936;p115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37" name="Google Shape;3937;p115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877963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27_Two Content">
  <p:cSld name="27_Two Content">
    <p:spTree>
      <p:nvGrpSpPr>
        <p:cNvPr id="1" name="Shape 3938"/>
        <p:cNvGrpSpPr/>
        <p:nvPr/>
      </p:nvGrpSpPr>
      <p:grpSpPr>
        <a:xfrm>
          <a:off x="0" y="0"/>
          <a:ext cx="0" cy="0"/>
          <a:chOff x="0" y="0"/>
          <a:chExt cx="0" cy="0"/>
        </a:xfrm>
      </p:grpSpPr>
      <p:sp>
        <p:nvSpPr>
          <p:cNvPr id="3939" name="Google Shape;3939;p115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0" name="Google Shape;3940;p1157"/>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41" name="Google Shape;3941;p1157"/>
          <p:cNvGrpSpPr/>
          <p:nvPr/>
        </p:nvGrpSpPr>
        <p:grpSpPr>
          <a:xfrm>
            <a:off x="7191203" y="1"/>
            <a:ext cx="5000223" cy="1425925"/>
            <a:chOff x="7191203" y="1"/>
            <a:chExt cx="5000223" cy="1425925"/>
          </a:xfrm>
        </p:grpSpPr>
        <p:pic>
          <p:nvPicPr>
            <p:cNvPr id="3942" name="Google Shape;3942;p115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943" name="Google Shape;3943;p1157"/>
            <p:cNvGrpSpPr/>
            <p:nvPr/>
          </p:nvGrpSpPr>
          <p:grpSpPr>
            <a:xfrm>
              <a:off x="7191203" y="1"/>
              <a:ext cx="5000223" cy="1425925"/>
              <a:chOff x="7186272" y="0"/>
              <a:chExt cx="5005729" cy="1427495"/>
            </a:xfrm>
          </p:grpSpPr>
          <p:sp>
            <p:nvSpPr>
              <p:cNvPr id="3944" name="Google Shape;3944;p115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5" name="Google Shape;3945;p115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946" name="Google Shape;3946;p1157"/>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7" name="Google Shape;3947;p1157"/>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48" name="Google Shape;3948;p115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49" name="Google Shape;3949;p115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89656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27_Comparison">
  <p:cSld name="27_Comparison">
    <p:spTree>
      <p:nvGrpSpPr>
        <p:cNvPr id="1" name="Shape 3950"/>
        <p:cNvGrpSpPr/>
        <p:nvPr/>
      </p:nvGrpSpPr>
      <p:grpSpPr>
        <a:xfrm>
          <a:off x="0" y="0"/>
          <a:ext cx="0" cy="0"/>
          <a:chOff x="0" y="0"/>
          <a:chExt cx="0" cy="0"/>
        </a:xfrm>
      </p:grpSpPr>
      <p:grpSp>
        <p:nvGrpSpPr>
          <p:cNvPr id="3951" name="Google Shape;3951;p1158"/>
          <p:cNvGrpSpPr/>
          <p:nvPr/>
        </p:nvGrpSpPr>
        <p:grpSpPr>
          <a:xfrm>
            <a:off x="7191203" y="1"/>
            <a:ext cx="5000223" cy="1425925"/>
            <a:chOff x="7191203" y="1"/>
            <a:chExt cx="5000223" cy="1425925"/>
          </a:xfrm>
        </p:grpSpPr>
        <p:pic>
          <p:nvPicPr>
            <p:cNvPr id="3952" name="Google Shape;3952;p115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953" name="Google Shape;3953;p1158"/>
            <p:cNvGrpSpPr/>
            <p:nvPr/>
          </p:nvGrpSpPr>
          <p:grpSpPr>
            <a:xfrm>
              <a:off x="7191203" y="1"/>
              <a:ext cx="5000223" cy="1425925"/>
              <a:chOff x="7186272" y="0"/>
              <a:chExt cx="5005729" cy="1427495"/>
            </a:xfrm>
          </p:grpSpPr>
          <p:sp>
            <p:nvSpPr>
              <p:cNvPr id="3954" name="Google Shape;3954;p115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5" name="Google Shape;3955;p115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956" name="Google Shape;3956;p115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7" name="Google Shape;3957;p1158"/>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58" name="Google Shape;3958;p1158"/>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9" name="Google Shape;3959;p1158"/>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60" name="Google Shape;3960;p1158"/>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1" name="Google Shape;3961;p115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62" name="Google Shape;3962;p115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63" name="Google Shape;3963;p115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8072172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3964"/>
        <p:cNvGrpSpPr/>
        <p:nvPr/>
      </p:nvGrpSpPr>
      <p:grpSpPr>
        <a:xfrm>
          <a:off x="0" y="0"/>
          <a:ext cx="0" cy="0"/>
          <a:chOff x="0" y="0"/>
          <a:chExt cx="0" cy="0"/>
        </a:xfrm>
      </p:grpSpPr>
      <p:grpSp>
        <p:nvGrpSpPr>
          <p:cNvPr id="3965" name="Google Shape;3965;p1159"/>
          <p:cNvGrpSpPr/>
          <p:nvPr/>
        </p:nvGrpSpPr>
        <p:grpSpPr>
          <a:xfrm>
            <a:off x="7191203" y="1"/>
            <a:ext cx="5000223" cy="1425925"/>
            <a:chOff x="7191203" y="1"/>
            <a:chExt cx="5000223" cy="1425925"/>
          </a:xfrm>
        </p:grpSpPr>
        <p:pic>
          <p:nvPicPr>
            <p:cNvPr id="3966" name="Google Shape;3966;p11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967" name="Google Shape;3967;p1159"/>
            <p:cNvGrpSpPr/>
            <p:nvPr/>
          </p:nvGrpSpPr>
          <p:grpSpPr>
            <a:xfrm>
              <a:off x="7191203" y="1"/>
              <a:ext cx="5000223" cy="1425925"/>
              <a:chOff x="7186272" y="0"/>
              <a:chExt cx="5005729" cy="1427495"/>
            </a:xfrm>
          </p:grpSpPr>
          <p:sp>
            <p:nvSpPr>
              <p:cNvPr id="3968" name="Google Shape;3968;p11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69" name="Google Shape;3969;p11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970" name="Google Shape;3970;p115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1" name="Google Shape;3971;p115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72" name="Google Shape;3972;p11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73" name="Google Shape;3973;p115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560282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27_End">
  <p:cSld name="27_End">
    <p:spTree>
      <p:nvGrpSpPr>
        <p:cNvPr id="1" name="Shape 3974"/>
        <p:cNvGrpSpPr/>
        <p:nvPr/>
      </p:nvGrpSpPr>
      <p:grpSpPr>
        <a:xfrm>
          <a:off x="0" y="0"/>
          <a:ext cx="0" cy="0"/>
          <a:chOff x="0" y="0"/>
          <a:chExt cx="0" cy="0"/>
        </a:xfrm>
      </p:grpSpPr>
      <p:grpSp>
        <p:nvGrpSpPr>
          <p:cNvPr id="3975" name="Google Shape;3975;p1160"/>
          <p:cNvGrpSpPr/>
          <p:nvPr/>
        </p:nvGrpSpPr>
        <p:grpSpPr>
          <a:xfrm>
            <a:off x="0" y="0"/>
            <a:ext cx="12192000" cy="2148830"/>
            <a:chOff x="0" y="0"/>
            <a:chExt cx="12192000" cy="2148830"/>
          </a:xfrm>
        </p:grpSpPr>
        <p:sp>
          <p:nvSpPr>
            <p:cNvPr id="3976" name="Google Shape;3976;p116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77" name="Google Shape;3977;p116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978" name="Google Shape;3978;p1160"/>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79" name="Google Shape;3979;p1160"/>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0" name="Google Shape;3980;p1160"/>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981" name="Google Shape;3981;p1160"/>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982" name="Google Shape;3982;p1160"/>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29378616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3983"/>
        <p:cNvGrpSpPr/>
        <p:nvPr/>
      </p:nvGrpSpPr>
      <p:grpSpPr>
        <a:xfrm>
          <a:off x="0" y="0"/>
          <a:ext cx="0" cy="0"/>
          <a:chOff x="0" y="0"/>
          <a:chExt cx="0" cy="0"/>
        </a:xfrm>
      </p:grpSpPr>
      <p:sp>
        <p:nvSpPr>
          <p:cNvPr id="3984" name="Google Shape;3984;p116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85" name="Google Shape;3985;p11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86" name="Google Shape;3986;p116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987" name="Google Shape;3987;p1161"/>
          <p:cNvGrpSpPr/>
          <p:nvPr/>
        </p:nvGrpSpPr>
        <p:grpSpPr>
          <a:xfrm>
            <a:off x="7191203" y="1"/>
            <a:ext cx="5000223" cy="1425925"/>
            <a:chOff x="7191203" y="1"/>
            <a:chExt cx="5000223" cy="1425925"/>
          </a:xfrm>
        </p:grpSpPr>
        <p:pic>
          <p:nvPicPr>
            <p:cNvPr id="3988" name="Google Shape;3988;p11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989" name="Google Shape;3989;p1161"/>
            <p:cNvGrpSpPr/>
            <p:nvPr/>
          </p:nvGrpSpPr>
          <p:grpSpPr>
            <a:xfrm>
              <a:off x="7191203" y="1"/>
              <a:ext cx="5000223" cy="1425925"/>
              <a:chOff x="7186272" y="0"/>
              <a:chExt cx="5005729" cy="1427495"/>
            </a:xfrm>
          </p:grpSpPr>
          <p:sp>
            <p:nvSpPr>
              <p:cNvPr id="3990" name="Google Shape;3990;p11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1" name="Google Shape;3991;p11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45885584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spTree>
      <p:nvGrpSpPr>
        <p:cNvPr id="1" name="Shape 3992"/>
        <p:cNvGrpSpPr/>
        <p:nvPr/>
      </p:nvGrpSpPr>
      <p:grpSpPr>
        <a:xfrm>
          <a:off x="0" y="0"/>
          <a:ext cx="0" cy="0"/>
          <a:chOff x="0" y="0"/>
          <a:chExt cx="0" cy="0"/>
        </a:xfrm>
      </p:grpSpPr>
      <p:sp>
        <p:nvSpPr>
          <p:cNvPr id="3993" name="Google Shape;3993;p1162"/>
          <p:cNvSpPr/>
          <p:nvPr/>
        </p:nvSpPr>
        <p:spPr>
          <a:xfrm>
            <a:off x="-21166" y="6629400"/>
            <a:ext cx="12213300"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994" name="Google Shape;3994;p116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45967" y="408518"/>
            <a:ext cx="3706283" cy="1813984"/>
          </a:xfrm>
          <a:prstGeom prst="rect">
            <a:avLst/>
          </a:prstGeom>
          <a:noFill/>
          <a:ln>
            <a:noFill/>
          </a:ln>
        </p:spPr>
      </p:pic>
      <p:grpSp>
        <p:nvGrpSpPr>
          <p:cNvPr id="3995" name="Google Shape;3995;p1162"/>
          <p:cNvGrpSpPr/>
          <p:nvPr/>
        </p:nvGrpSpPr>
        <p:grpSpPr>
          <a:xfrm>
            <a:off x="0" y="0"/>
            <a:ext cx="1862644" cy="6629629"/>
            <a:chOff x="-15876" y="0"/>
            <a:chExt cx="1927803" cy="6858001"/>
          </a:xfrm>
        </p:grpSpPr>
        <p:sp>
          <p:nvSpPr>
            <p:cNvPr id="3996" name="Google Shape;3996;p1162"/>
            <p:cNvSpPr/>
            <p:nvPr/>
          </p:nvSpPr>
          <p:spPr>
            <a:xfrm>
              <a:off x="-15876" y="0"/>
              <a:ext cx="1844700"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997" name="Google Shape;3997;p1162"/>
            <p:cNvPicPr preferRelativeResize="0"/>
            <p:nvPr/>
          </p:nvPicPr>
          <p:blipFill rotWithShape="1">
            <a:blip r:embed="rId3">
              <a:alphaModFix/>
            </a:blip>
            <a:srcRect/>
            <a:stretch/>
          </p:blipFill>
          <p:spPr>
            <a:xfrm>
              <a:off x="-15876" y="0"/>
              <a:ext cx="1927803" cy="6858001"/>
            </a:xfrm>
            <a:prstGeom prst="rect">
              <a:avLst/>
            </a:prstGeom>
            <a:solidFill>
              <a:schemeClr val="dk2"/>
            </a:solidFill>
            <a:ln>
              <a:noFill/>
            </a:ln>
          </p:spPr>
        </p:pic>
      </p:grpSp>
      <p:sp>
        <p:nvSpPr>
          <p:cNvPr id="3998" name="Google Shape;3998;p1162"/>
          <p:cNvSpPr txBox="1">
            <a:spLocks noGrp="1"/>
          </p:cNvSpPr>
          <p:nvPr>
            <p:ph type="subTitle" idx="1"/>
          </p:nvPr>
        </p:nvSpPr>
        <p:spPr>
          <a:xfrm>
            <a:off x="3147489" y="4195763"/>
            <a:ext cx="5488500" cy="365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999" name="Google Shape;3999;p1162"/>
          <p:cNvSpPr txBox="1">
            <a:spLocks noGrp="1"/>
          </p:cNvSpPr>
          <p:nvPr>
            <p:ph type="ctrTitle"/>
          </p:nvPr>
        </p:nvSpPr>
        <p:spPr>
          <a:xfrm>
            <a:off x="1621872" y="1806429"/>
            <a:ext cx="10189800" cy="2278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0" name="Google Shape;4000;p1162"/>
          <p:cNvSpPr txBox="1">
            <a:spLocks noGrp="1"/>
          </p:cNvSpPr>
          <p:nvPr>
            <p:ph type="body" idx="2"/>
          </p:nvPr>
        </p:nvSpPr>
        <p:spPr>
          <a:xfrm>
            <a:off x="3147484" y="4600575"/>
            <a:ext cx="5486400" cy="36570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1" name="Google Shape;4001;p1162"/>
          <p:cNvSpPr txBox="1">
            <a:spLocks noGrp="1"/>
          </p:cNvSpPr>
          <p:nvPr>
            <p:ph type="body" idx="3"/>
          </p:nvPr>
        </p:nvSpPr>
        <p:spPr>
          <a:xfrm>
            <a:off x="3147484" y="5005387"/>
            <a:ext cx="5486400" cy="36570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370574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matchingName="2_Table of Content">
  <p:cSld name="2_Table of Content">
    <p:spTree>
      <p:nvGrpSpPr>
        <p:cNvPr id="1" name="Shape 4002"/>
        <p:cNvGrpSpPr/>
        <p:nvPr/>
      </p:nvGrpSpPr>
      <p:grpSpPr>
        <a:xfrm>
          <a:off x="0" y="0"/>
          <a:ext cx="0" cy="0"/>
          <a:chOff x="0" y="0"/>
          <a:chExt cx="0" cy="0"/>
        </a:xfrm>
      </p:grpSpPr>
      <p:sp>
        <p:nvSpPr>
          <p:cNvPr id="4003" name="Google Shape;4003;p1163"/>
          <p:cNvSpPr/>
          <p:nvPr/>
        </p:nvSpPr>
        <p:spPr>
          <a:xfrm>
            <a:off x="-10584" y="6620933"/>
            <a:ext cx="12213300" cy="2370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004" name="Google Shape;4004;p1163"/>
          <p:cNvSpPr txBox="1">
            <a:spLocks noGrp="1"/>
          </p:cNvSpPr>
          <p:nvPr>
            <p:ph type="title"/>
          </p:nvPr>
        </p:nvSpPr>
        <p:spPr>
          <a:xfrm>
            <a:off x="218114" y="224840"/>
            <a:ext cx="11715600" cy="56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5" name="Google Shape;4005;p1163"/>
          <p:cNvSpPr txBox="1">
            <a:spLocks noGrp="1"/>
          </p:cNvSpPr>
          <p:nvPr>
            <p:ph type="body" idx="1"/>
          </p:nvPr>
        </p:nvSpPr>
        <p:spPr>
          <a:xfrm>
            <a:off x="218114" y="917197"/>
            <a:ext cx="11715600" cy="495870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6" name="Google Shape;4006;p1163"/>
          <p:cNvSpPr txBox="1">
            <a:spLocks noGrp="1"/>
          </p:cNvSpPr>
          <p:nvPr>
            <p:ph type="body" idx="2"/>
          </p:nvPr>
        </p:nvSpPr>
        <p:spPr>
          <a:xfrm>
            <a:off x="3858937" y="5969001"/>
            <a:ext cx="8074800" cy="649800"/>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7" name="Google Shape;4007;p116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008" name="Google Shape;4008;p1163"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extLst>
      <p:ext uri="{BB962C8B-B14F-4D97-AF65-F5344CB8AC3E}">
        <p14:creationId xmlns:p14="http://schemas.microsoft.com/office/powerpoint/2010/main" val="300430511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Title and Content">
  <p:cSld name="42_Title and Content">
    <p:spTree>
      <p:nvGrpSpPr>
        <p:cNvPr id="1" name="Shape 4009"/>
        <p:cNvGrpSpPr/>
        <p:nvPr/>
      </p:nvGrpSpPr>
      <p:grpSpPr>
        <a:xfrm>
          <a:off x="0" y="0"/>
          <a:ext cx="0" cy="0"/>
          <a:chOff x="0" y="0"/>
          <a:chExt cx="0" cy="0"/>
        </a:xfrm>
      </p:grpSpPr>
      <p:grpSp>
        <p:nvGrpSpPr>
          <p:cNvPr id="4010" name="Google Shape;4010;p1164"/>
          <p:cNvGrpSpPr/>
          <p:nvPr/>
        </p:nvGrpSpPr>
        <p:grpSpPr>
          <a:xfrm>
            <a:off x="7191203" y="1"/>
            <a:ext cx="5000223" cy="1425925"/>
            <a:chOff x="7191203" y="1"/>
            <a:chExt cx="5000223" cy="1425925"/>
          </a:xfrm>
        </p:grpSpPr>
        <p:pic>
          <p:nvPicPr>
            <p:cNvPr id="4011" name="Google Shape;4011;p116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012" name="Google Shape;4012;p1164"/>
            <p:cNvGrpSpPr/>
            <p:nvPr/>
          </p:nvGrpSpPr>
          <p:grpSpPr>
            <a:xfrm>
              <a:off x="7191203" y="1"/>
              <a:ext cx="5000223" cy="1425925"/>
              <a:chOff x="7186272" y="0"/>
              <a:chExt cx="5005729" cy="1427495"/>
            </a:xfrm>
          </p:grpSpPr>
          <p:sp>
            <p:nvSpPr>
              <p:cNvPr id="4013" name="Google Shape;4013;p116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14" name="Google Shape;4014;p116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sp>
        <p:nvSpPr>
          <p:cNvPr id="4015" name="Google Shape;4015;p116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6" name="Google Shape;4016;p1164"/>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7" name="Google Shape;4017;p1164"/>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200"/>
              <a:buFont typeface="Calibri"/>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018" name="Google Shape;4018;p116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019" name="Google Shape;4019;p116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919497"/>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355780862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Photo Slide">
  <p:cSld name="28_Photo Slide">
    <p:spTree>
      <p:nvGrpSpPr>
        <p:cNvPr id="1" name="Shape 4020"/>
        <p:cNvGrpSpPr/>
        <p:nvPr/>
      </p:nvGrpSpPr>
      <p:grpSpPr>
        <a:xfrm>
          <a:off x="0" y="0"/>
          <a:ext cx="0" cy="0"/>
          <a:chOff x="0" y="0"/>
          <a:chExt cx="0" cy="0"/>
        </a:xfrm>
      </p:grpSpPr>
      <p:sp>
        <p:nvSpPr>
          <p:cNvPr id="4021" name="Google Shape;4021;p1165"/>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22" name="Google Shape;4022;p1165"/>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4023" name="Google Shape;4023;p1165"/>
          <p:cNvGrpSpPr/>
          <p:nvPr/>
        </p:nvGrpSpPr>
        <p:grpSpPr>
          <a:xfrm>
            <a:off x="0" y="5379426"/>
            <a:ext cx="2807368" cy="753891"/>
            <a:chOff x="0" y="5379426"/>
            <a:chExt cx="2807368" cy="753891"/>
          </a:xfrm>
        </p:grpSpPr>
        <p:sp>
          <p:nvSpPr>
            <p:cNvPr id="4024" name="Google Shape;4024;p116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025" name="Google Shape;4025;p116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4026" name="Google Shape;4026;p1165"/>
          <p:cNvSpPr>
            <a:spLocks noGrp="1"/>
          </p:cNvSpPr>
          <p:nvPr>
            <p:ph type="pic" idx="2"/>
          </p:nvPr>
        </p:nvSpPr>
        <p:spPr>
          <a:xfrm>
            <a:off x="2807368" y="457202"/>
            <a:ext cx="8915400" cy="5943600"/>
          </a:xfrm>
          <a:prstGeom prst="rect">
            <a:avLst/>
          </a:prstGeom>
          <a:noFill/>
          <a:ln>
            <a:noFill/>
          </a:ln>
        </p:spPr>
      </p:sp>
      <p:pic>
        <p:nvPicPr>
          <p:cNvPr id="4027" name="Google Shape;4027;p116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40949146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362"/>
        <p:cNvGrpSpPr/>
        <p:nvPr/>
      </p:nvGrpSpPr>
      <p:grpSpPr>
        <a:xfrm>
          <a:off x="0" y="0"/>
          <a:ext cx="0" cy="0"/>
          <a:chOff x="0" y="0"/>
          <a:chExt cx="0" cy="0"/>
        </a:xfrm>
      </p:grpSpPr>
      <p:grpSp>
        <p:nvGrpSpPr>
          <p:cNvPr id="363" name="Google Shape;363;p797"/>
          <p:cNvGrpSpPr/>
          <p:nvPr/>
        </p:nvGrpSpPr>
        <p:grpSpPr>
          <a:xfrm>
            <a:off x="0" y="0"/>
            <a:ext cx="12192000" cy="2148830"/>
            <a:chOff x="0" y="0"/>
            <a:chExt cx="12192000" cy="2148830"/>
          </a:xfrm>
        </p:grpSpPr>
        <p:sp>
          <p:nvSpPr>
            <p:cNvPr id="364" name="Google Shape;364;p79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 name="Google Shape;365;p79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66" name="Google Shape;366;p797"/>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797"/>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797"/>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9" name="Google Shape;369;p797"/>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370" name="Google Shape;370;p797"/>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9483366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4028"/>
        <p:cNvGrpSpPr/>
        <p:nvPr/>
      </p:nvGrpSpPr>
      <p:grpSpPr>
        <a:xfrm>
          <a:off x="0" y="0"/>
          <a:ext cx="0" cy="0"/>
          <a:chOff x="0" y="0"/>
          <a:chExt cx="0" cy="0"/>
        </a:xfrm>
      </p:grpSpPr>
      <p:pic>
        <p:nvPicPr>
          <p:cNvPr id="4029" name="Google Shape;4029;p1166"/>
          <p:cNvPicPr preferRelativeResize="0"/>
          <p:nvPr/>
        </p:nvPicPr>
        <p:blipFill rotWithShape="1">
          <a:blip r:embed="rId2">
            <a:alphaModFix/>
          </a:blip>
          <a:srcRect/>
          <a:stretch/>
        </p:blipFill>
        <p:spPr>
          <a:xfrm>
            <a:off x="1524" y="857"/>
            <a:ext cx="12188954" cy="6856285"/>
          </a:xfrm>
          <a:prstGeom prst="rect">
            <a:avLst/>
          </a:prstGeom>
          <a:noFill/>
          <a:ln>
            <a:noFill/>
          </a:ln>
        </p:spPr>
      </p:pic>
      <p:pic>
        <p:nvPicPr>
          <p:cNvPr id="4030" name="Google Shape;4030;p1166"/>
          <p:cNvPicPr preferRelativeResize="0"/>
          <p:nvPr/>
        </p:nvPicPr>
        <p:blipFill rotWithShape="1">
          <a:blip r:embed="rId3">
            <a:alphaModFix/>
          </a:blip>
          <a:srcRect/>
          <a:stretch/>
        </p:blipFill>
        <p:spPr>
          <a:xfrm>
            <a:off x="10802516" y="5915003"/>
            <a:ext cx="938786" cy="493777"/>
          </a:xfrm>
          <a:prstGeom prst="rect">
            <a:avLst/>
          </a:prstGeom>
          <a:noFill/>
          <a:ln>
            <a:noFill/>
          </a:ln>
        </p:spPr>
      </p:pic>
      <p:sp>
        <p:nvSpPr>
          <p:cNvPr id="4031" name="Google Shape;4031;p1166"/>
          <p:cNvSpPr txBox="1">
            <a:spLocks noGrp="1"/>
          </p:cNvSpPr>
          <p:nvPr>
            <p:ph type="body" idx="1"/>
          </p:nvPr>
        </p:nvSpPr>
        <p:spPr>
          <a:xfrm>
            <a:off x="7459662" y="3429000"/>
            <a:ext cx="4180800" cy="1102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4000"/>
              <a:buNone/>
              <a:defRPr sz="400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2" name="Google Shape;4032;p1166"/>
          <p:cNvSpPr txBox="1">
            <a:spLocks noGrp="1"/>
          </p:cNvSpPr>
          <p:nvPr>
            <p:ph type="body" idx="2"/>
          </p:nvPr>
        </p:nvSpPr>
        <p:spPr>
          <a:xfrm>
            <a:off x="7459661" y="4775654"/>
            <a:ext cx="4180800" cy="783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2695974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42_Title and Content">
  <p:cSld name="42_Title and Content">
    <p:spTree>
      <p:nvGrpSpPr>
        <p:cNvPr id="1" name="Shape 4033"/>
        <p:cNvGrpSpPr/>
        <p:nvPr/>
      </p:nvGrpSpPr>
      <p:grpSpPr>
        <a:xfrm>
          <a:off x="0" y="0"/>
          <a:ext cx="0" cy="0"/>
          <a:chOff x="0" y="0"/>
          <a:chExt cx="0" cy="0"/>
        </a:xfrm>
      </p:grpSpPr>
      <p:pic>
        <p:nvPicPr>
          <p:cNvPr id="4034" name="Google Shape;4034;p1167"/>
          <p:cNvPicPr preferRelativeResize="0"/>
          <p:nvPr/>
        </p:nvPicPr>
        <p:blipFill rotWithShape="1">
          <a:blip r:embed="rId2">
            <a:alphaModFix/>
          </a:blip>
          <a:srcRect/>
          <a:stretch/>
        </p:blipFill>
        <p:spPr>
          <a:xfrm>
            <a:off x="2119" y="762"/>
            <a:ext cx="12189291" cy="6856475"/>
          </a:xfrm>
          <a:prstGeom prst="rect">
            <a:avLst/>
          </a:prstGeom>
          <a:noFill/>
          <a:ln>
            <a:noFill/>
          </a:ln>
        </p:spPr>
      </p:pic>
      <p:sp>
        <p:nvSpPr>
          <p:cNvPr id="4035" name="Google Shape;4035;p116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6" name="Google Shape;4036;p116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037" name="Google Shape;4037;p1167"/>
          <p:cNvSpPr txBox="1">
            <a:spLocks noGrp="1"/>
          </p:cNvSpPr>
          <p:nvPr>
            <p:ph type="body" idx="1"/>
          </p:nvPr>
        </p:nvSpPr>
        <p:spPr>
          <a:xfrm>
            <a:off x="838200" y="1825629"/>
            <a:ext cx="10515600" cy="4016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lvl1pPr>
            <a:lvl2pPr marL="914400" lvl="1" indent="-355600" algn="l">
              <a:lnSpc>
                <a:spcPct val="100000"/>
              </a:lnSpc>
              <a:spcBef>
                <a:spcPts val="1000"/>
              </a:spcBef>
              <a:spcAft>
                <a:spcPts val="0"/>
              </a:spcAft>
              <a:buSzPts val="20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6495734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43_Title and Content">
  <p:cSld name="43_Title and Content">
    <p:spTree>
      <p:nvGrpSpPr>
        <p:cNvPr id="1" name="Shape 4038"/>
        <p:cNvGrpSpPr/>
        <p:nvPr/>
      </p:nvGrpSpPr>
      <p:grpSpPr>
        <a:xfrm>
          <a:off x="0" y="0"/>
          <a:ext cx="0" cy="0"/>
          <a:chOff x="0" y="0"/>
          <a:chExt cx="0" cy="0"/>
        </a:xfrm>
      </p:grpSpPr>
      <p:pic>
        <p:nvPicPr>
          <p:cNvPr id="4039" name="Google Shape;4039;p116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19" y="762"/>
            <a:ext cx="12189293" cy="6856476"/>
          </a:xfrm>
          <a:prstGeom prst="rect">
            <a:avLst/>
          </a:prstGeom>
          <a:noFill/>
          <a:ln>
            <a:noFill/>
          </a:ln>
        </p:spPr>
      </p:pic>
      <p:sp>
        <p:nvSpPr>
          <p:cNvPr id="4040" name="Google Shape;4040;p116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1" name="Google Shape;4041;p116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042" name="Google Shape;4042;p1168"/>
          <p:cNvSpPr txBox="1">
            <a:spLocks noGrp="1"/>
          </p:cNvSpPr>
          <p:nvPr>
            <p:ph type="body" idx="1"/>
          </p:nvPr>
        </p:nvSpPr>
        <p:spPr>
          <a:xfrm>
            <a:off x="838200" y="1825629"/>
            <a:ext cx="10515600" cy="4016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lvl1pPr>
            <a:lvl2pPr marL="914400" lvl="1" indent="-355600" algn="l">
              <a:lnSpc>
                <a:spcPct val="100000"/>
              </a:lnSpc>
              <a:spcBef>
                <a:spcPts val="1000"/>
              </a:spcBef>
              <a:spcAft>
                <a:spcPts val="0"/>
              </a:spcAft>
              <a:buSzPts val="20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59652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Image Left">
  <p:cSld name="Image Left">
    <p:spTree>
      <p:nvGrpSpPr>
        <p:cNvPr id="1" name="Shape 4043"/>
        <p:cNvGrpSpPr/>
        <p:nvPr/>
      </p:nvGrpSpPr>
      <p:grpSpPr>
        <a:xfrm>
          <a:off x="0" y="0"/>
          <a:ext cx="0" cy="0"/>
          <a:chOff x="0" y="0"/>
          <a:chExt cx="0" cy="0"/>
        </a:xfrm>
      </p:grpSpPr>
      <p:pic>
        <p:nvPicPr>
          <p:cNvPr id="4044" name="Google Shape;4044;p1169"/>
          <p:cNvPicPr preferRelativeResize="0"/>
          <p:nvPr/>
        </p:nvPicPr>
        <p:blipFill rotWithShape="1">
          <a:blip r:embed="rId2">
            <a:alphaModFix/>
          </a:blip>
          <a:srcRect/>
          <a:stretch/>
        </p:blipFill>
        <p:spPr>
          <a:xfrm>
            <a:off x="1524" y="858"/>
            <a:ext cx="12188950" cy="6856285"/>
          </a:xfrm>
          <a:prstGeom prst="rect">
            <a:avLst/>
          </a:prstGeom>
          <a:noFill/>
          <a:ln>
            <a:noFill/>
          </a:ln>
        </p:spPr>
      </p:pic>
      <p:sp>
        <p:nvSpPr>
          <p:cNvPr id="4045" name="Google Shape;4045;p1169"/>
          <p:cNvSpPr txBox="1">
            <a:spLocks noGrp="1"/>
          </p:cNvSpPr>
          <p:nvPr>
            <p:ph type="title"/>
          </p:nvPr>
        </p:nvSpPr>
        <p:spPr>
          <a:xfrm>
            <a:off x="6905173" y="365129"/>
            <a:ext cx="49272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6" name="Google Shape;4046;p1169"/>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047" name="Google Shape;4047;p1169"/>
          <p:cNvSpPr txBox="1">
            <a:spLocks noGrp="1"/>
          </p:cNvSpPr>
          <p:nvPr>
            <p:ph type="body" idx="1"/>
          </p:nvPr>
        </p:nvSpPr>
        <p:spPr>
          <a:xfrm>
            <a:off x="6905173" y="1825629"/>
            <a:ext cx="4927200" cy="401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493015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Breaker-4">
  <p:cSld name="Breaker-4">
    <p:spTree>
      <p:nvGrpSpPr>
        <p:cNvPr id="1" name="Shape 4048"/>
        <p:cNvGrpSpPr/>
        <p:nvPr/>
      </p:nvGrpSpPr>
      <p:grpSpPr>
        <a:xfrm>
          <a:off x="0" y="0"/>
          <a:ext cx="0" cy="0"/>
          <a:chOff x="0" y="0"/>
          <a:chExt cx="0" cy="0"/>
        </a:xfrm>
      </p:grpSpPr>
      <p:pic>
        <p:nvPicPr>
          <p:cNvPr id="4049" name="Google Shape;4049;p1170"/>
          <p:cNvPicPr preferRelativeResize="0"/>
          <p:nvPr/>
        </p:nvPicPr>
        <p:blipFill rotWithShape="1">
          <a:blip r:embed="rId2">
            <a:alphaModFix/>
          </a:blip>
          <a:srcRect/>
          <a:stretch/>
        </p:blipFill>
        <p:spPr>
          <a:xfrm>
            <a:off x="1524" y="96"/>
            <a:ext cx="12188952" cy="6857808"/>
          </a:xfrm>
          <a:prstGeom prst="rect">
            <a:avLst/>
          </a:prstGeom>
          <a:noFill/>
          <a:ln>
            <a:noFill/>
          </a:ln>
        </p:spPr>
      </p:pic>
      <p:pic>
        <p:nvPicPr>
          <p:cNvPr id="4050" name="Google Shape;4050;p1170"/>
          <p:cNvPicPr preferRelativeResize="0"/>
          <p:nvPr/>
        </p:nvPicPr>
        <p:blipFill rotWithShape="1">
          <a:blip r:embed="rId3">
            <a:alphaModFix/>
          </a:blip>
          <a:srcRect/>
          <a:stretch/>
        </p:blipFill>
        <p:spPr>
          <a:xfrm>
            <a:off x="10425152" y="5894636"/>
            <a:ext cx="1312781" cy="562270"/>
          </a:xfrm>
          <a:prstGeom prst="rect">
            <a:avLst/>
          </a:prstGeom>
          <a:noFill/>
          <a:ln>
            <a:noFill/>
          </a:ln>
        </p:spPr>
      </p:pic>
      <p:sp>
        <p:nvSpPr>
          <p:cNvPr id="4051" name="Google Shape;4051;p1170"/>
          <p:cNvSpPr txBox="1">
            <a:spLocks noGrp="1"/>
          </p:cNvSpPr>
          <p:nvPr>
            <p:ph type="body" idx="1"/>
          </p:nvPr>
        </p:nvSpPr>
        <p:spPr>
          <a:xfrm>
            <a:off x="7459665" y="3429000"/>
            <a:ext cx="4180800" cy="1102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3600"/>
              <a:buNone/>
              <a:defRPr sz="360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2" name="Google Shape;4052;p1170"/>
          <p:cNvSpPr txBox="1">
            <a:spLocks noGrp="1"/>
          </p:cNvSpPr>
          <p:nvPr>
            <p:ph type="body" idx="2"/>
          </p:nvPr>
        </p:nvSpPr>
        <p:spPr>
          <a:xfrm>
            <a:off x="7459661" y="4775654"/>
            <a:ext cx="4180800" cy="783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800"/>
              <a:buNone/>
              <a:defRPr sz="1800">
                <a:solidFill>
                  <a:schemeClr val="lt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0495066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1_Breaker-4">
  <p:cSld name="1_Breaker-4">
    <p:spTree>
      <p:nvGrpSpPr>
        <p:cNvPr id="1" name="Shape 4053"/>
        <p:cNvGrpSpPr/>
        <p:nvPr/>
      </p:nvGrpSpPr>
      <p:grpSpPr>
        <a:xfrm>
          <a:off x="0" y="0"/>
          <a:ext cx="0" cy="0"/>
          <a:chOff x="0" y="0"/>
          <a:chExt cx="0" cy="0"/>
        </a:xfrm>
      </p:grpSpPr>
      <p:pic>
        <p:nvPicPr>
          <p:cNvPr id="4054" name="Google Shape;4054;p117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524" y="96"/>
            <a:ext cx="12188953" cy="6857807"/>
          </a:xfrm>
          <a:prstGeom prst="rect">
            <a:avLst/>
          </a:prstGeom>
          <a:noFill/>
          <a:ln>
            <a:noFill/>
          </a:ln>
        </p:spPr>
      </p:pic>
      <p:pic>
        <p:nvPicPr>
          <p:cNvPr id="4055" name="Google Shape;4055;p1171"/>
          <p:cNvPicPr preferRelativeResize="0"/>
          <p:nvPr/>
        </p:nvPicPr>
        <p:blipFill rotWithShape="1">
          <a:blip r:embed="rId3">
            <a:alphaModFix/>
          </a:blip>
          <a:srcRect/>
          <a:stretch/>
        </p:blipFill>
        <p:spPr>
          <a:xfrm>
            <a:off x="10425153" y="5894636"/>
            <a:ext cx="1312781" cy="562270"/>
          </a:xfrm>
          <a:prstGeom prst="rect">
            <a:avLst/>
          </a:prstGeom>
          <a:noFill/>
          <a:ln>
            <a:noFill/>
          </a:ln>
        </p:spPr>
      </p:pic>
      <p:sp>
        <p:nvSpPr>
          <p:cNvPr id="4056" name="Google Shape;4056;p1171"/>
          <p:cNvSpPr txBox="1">
            <a:spLocks noGrp="1"/>
          </p:cNvSpPr>
          <p:nvPr>
            <p:ph type="body" idx="1"/>
          </p:nvPr>
        </p:nvSpPr>
        <p:spPr>
          <a:xfrm>
            <a:off x="7459666" y="3429000"/>
            <a:ext cx="4180800" cy="1102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3600"/>
              <a:buNone/>
              <a:defRPr sz="360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7" name="Google Shape;4057;p1171"/>
          <p:cNvSpPr txBox="1">
            <a:spLocks noGrp="1"/>
          </p:cNvSpPr>
          <p:nvPr>
            <p:ph type="body" idx="2"/>
          </p:nvPr>
        </p:nvSpPr>
        <p:spPr>
          <a:xfrm>
            <a:off x="7459662" y="4775654"/>
            <a:ext cx="4180800" cy="783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800"/>
              <a:buNone/>
              <a:defRPr sz="1800">
                <a:solidFill>
                  <a:schemeClr val="lt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8322179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2_Breaker-4">
  <p:cSld name="2_Breaker-4">
    <p:spTree>
      <p:nvGrpSpPr>
        <p:cNvPr id="1" name="Shape 4058"/>
        <p:cNvGrpSpPr/>
        <p:nvPr/>
      </p:nvGrpSpPr>
      <p:grpSpPr>
        <a:xfrm>
          <a:off x="0" y="0"/>
          <a:ext cx="0" cy="0"/>
          <a:chOff x="0" y="0"/>
          <a:chExt cx="0" cy="0"/>
        </a:xfrm>
      </p:grpSpPr>
      <p:pic>
        <p:nvPicPr>
          <p:cNvPr id="4059" name="Google Shape;4059;p117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524" y="96"/>
            <a:ext cx="12188953" cy="6857807"/>
          </a:xfrm>
          <a:prstGeom prst="rect">
            <a:avLst/>
          </a:prstGeom>
          <a:noFill/>
          <a:ln>
            <a:noFill/>
          </a:ln>
        </p:spPr>
      </p:pic>
      <p:pic>
        <p:nvPicPr>
          <p:cNvPr id="4060" name="Google Shape;4060;p1172"/>
          <p:cNvPicPr preferRelativeResize="0"/>
          <p:nvPr/>
        </p:nvPicPr>
        <p:blipFill rotWithShape="1">
          <a:blip r:embed="rId3">
            <a:alphaModFix/>
          </a:blip>
          <a:srcRect/>
          <a:stretch/>
        </p:blipFill>
        <p:spPr>
          <a:xfrm>
            <a:off x="10425152" y="5894636"/>
            <a:ext cx="1312781" cy="562270"/>
          </a:xfrm>
          <a:prstGeom prst="rect">
            <a:avLst/>
          </a:prstGeom>
          <a:noFill/>
          <a:ln>
            <a:noFill/>
          </a:ln>
        </p:spPr>
      </p:pic>
      <p:sp>
        <p:nvSpPr>
          <p:cNvPr id="4061" name="Google Shape;4061;p1172"/>
          <p:cNvSpPr txBox="1">
            <a:spLocks noGrp="1"/>
          </p:cNvSpPr>
          <p:nvPr>
            <p:ph type="body" idx="1"/>
          </p:nvPr>
        </p:nvSpPr>
        <p:spPr>
          <a:xfrm>
            <a:off x="7459665" y="3429000"/>
            <a:ext cx="4180800" cy="1102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3600"/>
              <a:buNone/>
              <a:defRPr sz="360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2" name="Google Shape;4062;p1172"/>
          <p:cNvSpPr txBox="1">
            <a:spLocks noGrp="1"/>
          </p:cNvSpPr>
          <p:nvPr>
            <p:ph type="body" idx="2"/>
          </p:nvPr>
        </p:nvSpPr>
        <p:spPr>
          <a:xfrm>
            <a:off x="7459661" y="4775654"/>
            <a:ext cx="4180800" cy="783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800"/>
              <a:buNone/>
              <a:defRPr sz="1800">
                <a:solidFill>
                  <a:schemeClr val="lt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5293147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44_Title and Content">
  <p:cSld name="44_Title and Content">
    <p:spTree>
      <p:nvGrpSpPr>
        <p:cNvPr id="1" name="Shape 4063"/>
        <p:cNvGrpSpPr/>
        <p:nvPr/>
      </p:nvGrpSpPr>
      <p:grpSpPr>
        <a:xfrm>
          <a:off x="0" y="0"/>
          <a:ext cx="0" cy="0"/>
          <a:chOff x="0" y="0"/>
          <a:chExt cx="0" cy="0"/>
        </a:xfrm>
      </p:grpSpPr>
      <p:pic>
        <p:nvPicPr>
          <p:cNvPr id="4064" name="Google Shape;4064;p1173"/>
          <p:cNvPicPr preferRelativeResize="0"/>
          <p:nvPr/>
        </p:nvPicPr>
        <p:blipFill rotWithShape="1">
          <a:blip r:embed="rId2">
            <a:alphaModFix/>
          </a:blip>
          <a:srcRect/>
          <a:stretch/>
        </p:blipFill>
        <p:spPr>
          <a:xfrm>
            <a:off x="1524" y="0"/>
            <a:ext cx="12190477" cy="6858001"/>
          </a:xfrm>
          <a:prstGeom prst="rect">
            <a:avLst/>
          </a:prstGeom>
          <a:noFill/>
          <a:ln>
            <a:noFill/>
          </a:ln>
        </p:spPr>
      </p:pic>
      <p:sp>
        <p:nvSpPr>
          <p:cNvPr id="4065" name="Google Shape;4065;p117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6" name="Google Shape;4066;p117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067" name="Google Shape;4067;p1173"/>
          <p:cNvSpPr txBox="1">
            <a:spLocks noGrp="1"/>
          </p:cNvSpPr>
          <p:nvPr>
            <p:ph type="body" idx="1"/>
          </p:nvPr>
        </p:nvSpPr>
        <p:spPr>
          <a:xfrm>
            <a:off x="838200" y="1825625"/>
            <a:ext cx="10515600" cy="401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0633853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Blue Graphic Right">
  <p:cSld name="Blue Graphic Right">
    <p:spTree>
      <p:nvGrpSpPr>
        <p:cNvPr id="1" name="Shape 4068"/>
        <p:cNvGrpSpPr/>
        <p:nvPr/>
      </p:nvGrpSpPr>
      <p:grpSpPr>
        <a:xfrm>
          <a:off x="0" y="0"/>
          <a:ext cx="0" cy="0"/>
          <a:chOff x="0" y="0"/>
          <a:chExt cx="0" cy="0"/>
        </a:xfrm>
      </p:grpSpPr>
      <p:pic>
        <p:nvPicPr>
          <p:cNvPr id="4069" name="Google Shape;4069;p1174"/>
          <p:cNvPicPr preferRelativeResize="0"/>
          <p:nvPr/>
        </p:nvPicPr>
        <p:blipFill rotWithShape="1">
          <a:blip r:embed="rId2">
            <a:alphaModFix/>
          </a:blip>
          <a:srcRect/>
          <a:stretch/>
        </p:blipFill>
        <p:spPr>
          <a:xfrm>
            <a:off x="0" y="0"/>
            <a:ext cx="12188954" cy="6858000"/>
          </a:xfrm>
          <a:prstGeom prst="rect">
            <a:avLst/>
          </a:prstGeom>
          <a:noFill/>
          <a:ln>
            <a:noFill/>
          </a:ln>
        </p:spPr>
      </p:pic>
      <p:sp>
        <p:nvSpPr>
          <p:cNvPr id="4070" name="Google Shape;4070;p1174"/>
          <p:cNvSpPr txBox="1">
            <a:spLocks noGrp="1"/>
          </p:cNvSpPr>
          <p:nvPr>
            <p:ph type="title"/>
          </p:nvPr>
        </p:nvSpPr>
        <p:spPr>
          <a:xfrm>
            <a:off x="838200" y="365125"/>
            <a:ext cx="60852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1" name="Google Shape;4071;p1174"/>
          <p:cNvSpPr txBox="1">
            <a:spLocks noGrp="1"/>
          </p:cNvSpPr>
          <p:nvPr>
            <p:ph type="body" idx="1"/>
          </p:nvPr>
        </p:nvSpPr>
        <p:spPr>
          <a:xfrm>
            <a:off x="838200" y="1825625"/>
            <a:ext cx="6085200" cy="401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2" name="Google Shape;4072;p1174"/>
          <p:cNvSpPr txBox="1">
            <a:spLocks noGrp="1"/>
          </p:cNvSpPr>
          <p:nvPr>
            <p:ph type="sldNum" idx="12"/>
          </p:nvPr>
        </p:nvSpPr>
        <p:spPr>
          <a:xfrm>
            <a:off x="9292771" y="6464300"/>
            <a:ext cx="2539800" cy="181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243382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3-Closing Slide">
  <p:cSld name="3-Closing Slide">
    <p:spTree>
      <p:nvGrpSpPr>
        <p:cNvPr id="1" name="Shape 4073"/>
        <p:cNvGrpSpPr/>
        <p:nvPr/>
      </p:nvGrpSpPr>
      <p:grpSpPr>
        <a:xfrm>
          <a:off x="0" y="0"/>
          <a:ext cx="0" cy="0"/>
          <a:chOff x="0" y="0"/>
          <a:chExt cx="0" cy="0"/>
        </a:xfrm>
      </p:grpSpPr>
      <p:pic>
        <p:nvPicPr>
          <p:cNvPr id="4074" name="Google Shape;4074;p1175"/>
          <p:cNvPicPr preferRelativeResize="0"/>
          <p:nvPr/>
        </p:nvPicPr>
        <p:blipFill rotWithShape="1">
          <a:blip r:embed="rId2">
            <a:alphaModFix/>
          </a:blip>
          <a:srcRect/>
          <a:stretch/>
        </p:blipFill>
        <p:spPr>
          <a:xfrm>
            <a:off x="1524" y="0"/>
            <a:ext cx="12188954" cy="6858000"/>
          </a:xfrm>
          <a:prstGeom prst="rect">
            <a:avLst/>
          </a:prstGeom>
          <a:noFill/>
          <a:ln>
            <a:noFill/>
          </a:ln>
        </p:spPr>
      </p:pic>
      <p:pic>
        <p:nvPicPr>
          <p:cNvPr id="4075" name="Google Shape;4075;p11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85224" y="2949956"/>
            <a:ext cx="1821552" cy="958089"/>
          </a:xfrm>
          <a:prstGeom prst="rect">
            <a:avLst/>
          </a:prstGeom>
          <a:noFill/>
          <a:ln>
            <a:noFill/>
          </a:ln>
        </p:spPr>
      </p:pic>
    </p:spTree>
    <p:extLst>
      <p:ext uri="{BB962C8B-B14F-4D97-AF65-F5344CB8AC3E}">
        <p14:creationId xmlns:p14="http://schemas.microsoft.com/office/powerpoint/2010/main" val="1381706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Cover">
  <p:cSld name="3_Cover">
    <p:spTree>
      <p:nvGrpSpPr>
        <p:cNvPr id="1" name="Shape 371"/>
        <p:cNvGrpSpPr/>
        <p:nvPr/>
      </p:nvGrpSpPr>
      <p:grpSpPr>
        <a:xfrm>
          <a:off x="0" y="0"/>
          <a:ext cx="0" cy="0"/>
          <a:chOff x="0" y="0"/>
          <a:chExt cx="0" cy="0"/>
        </a:xfrm>
      </p:grpSpPr>
      <p:sp>
        <p:nvSpPr>
          <p:cNvPr id="372" name="Google Shape;372;p798"/>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 name="Google Shape;373;p798"/>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798"/>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5" name="Google Shape;375;p798"/>
          <p:cNvSpPr>
            <a:spLocks noGrp="1"/>
          </p:cNvSpPr>
          <p:nvPr>
            <p:ph type="pic" idx="2"/>
          </p:nvPr>
        </p:nvSpPr>
        <p:spPr>
          <a:xfrm>
            <a:off x="7118684" y="233915"/>
            <a:ext cx="5073300" cy="5943600"/>
          </a:xfrm>
          <a:prstGeom prst="rect">
            <a:avLst/>
          </a:prstGeom>
          <a:noFill/>
          <a:ln>
            <a:noFill/>
          </a:ln>
        </p:spPr>
      </p:sp>
      <p:grpSp>
        <p:nvGrpSpPr>
          <p:cNvPr id="376" name="Google Shape;376;p798"/>
          <p:cNvGrpSpPr/>
          <p:nvPr/>
        </p:nvGrpSpPr>
        <p:grpSpPr>
          <a:xfrm>
            <a:off x="0" y="5020349"/>
            <a:ext cx="12192000" cy="1837653"/>
            <a:chOff x="0" y="5020348"/>
            <a:chExt cx="12192000" cy="1837653"/>
          </a:xfrm>
        </p:grpSpPr>
        <p:sp>
          <p:nvSpPr>
            <p:cNvPr id="377" name="Google Shape;377;p79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 name="Google Shape;378;p79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9" name="Google Shape;379;p79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47439201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Photo Slide">
  <p:cSld name="28_Photo Slide">
    <p:spTree>
      <p:nvGrpSpPr>
        <p:cNvPr id="1" name="Shape 4076"/>
        <p:cNvGrpSpPr/>
        <p:nvPr/>
      </p:nvGrpSpPr>
      <p:grpSpPr>
        <a:xfrm>
          <a:off x="0" y="0"/>
          <a:ext cx="0" cy="0"/>
          <a:chOff x="0" y="0"/>
          <a:chExt cx="0" cy="0"/>
        </a:xfrm>
      </p:grpSpPr>
      <p:sp>
        <p:nvSpPr>
          <p:cNvPr id="4077" name="Google Shape;4077;p1176"/>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78" name="Google Shape;4078;p1176"/>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4079" name="Google Shape;4079;p1176"/>
          <p:cNvGrpSpPr/>
          <p:nvPr/>
        </p:nvGrpSpPr>
        <p:grpSpPr>
          <a:xfrm>
            <a:off x="0" y="5379427"/>
            <a:ext cx="2807368" cy="753891"/>
            <a:chOff x="0" y="5379426"/>
            <a:chExt cx="2807368" cy="753891"/>
          </a:xfrm>
        </p:grpSpPr>
        <p:sp>
          <p:nvSpPr>
            <p:cNvPr id="4080" name="Google Shape;4080;p117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081" name="Google Shape;4081;p117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4082" name="Google Shape;4082;p1176"/>
          <p:cNvSpPr>
            <a:spLocks noGrp="1"/>
          </p:cNvSpPr>
          <p:nvPr>
            <p:ph type="pic" idx="2"/>
          </p:nvPr>
        </p:nvSpPr>
        <p:spPr>
          <a:xfrm>
            <a:off x="2807368" y="457202"/>
            <a:ext cx="8915400" cy="5943600"/>
          </a:xfrm>
          <a:prstGeom prst="rect">
            <a:avLst/>
          </a:prstGeom>
          <a:noFill/>
          <a:ln>
            <a:noFill/>
          </a:ln>
        </p:spPr>
      </p:sp>
      <p:pic>
        <p:nvPicPr>
          <p:cNvPr id="4083" name="Google Shape;4083;p1176"/>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154546731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15_Title and Bullets Layout">
  <p:cSld name="15_Title and Bullets Layout">
    <p:spTree>
      <p:nvGrpSpPr>
        <p:cNvPr id="1" name="Shape 4084"/>
        <p:cNvGrpSpPr/>
        <p:nvPr/>
      </p:nvGrpSpPr>
      <p:grpSpPr>
        <a:xfrm>
          <a:off x="0" y="0"/>
          <a:ext cx="0" cy="0"/>
          <a:chOff x="0" y="0"/>
          <a:chExt cx="0" cy="0"/>
        </a:xfrm>
      </p:grpSpPr>
      <p:sp>
        <p:nvSpPr>
          <p:cNvPr id="4085" name="Google Shape;4085;p1177"/>
          <p:cNvSpPr txBox="1">
            <a:spLocks noGrp="1"/>
          </p:cNvSpPr>
          <p:nvPr>
            <p:ph type="title"/>
          </p:nvPr>
        </p:nvSpPr>
        <p:spPr>
          <a:xfrm>
            <a:off x="848991" y="783846"/>
            <a:ext cx="101778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6" name="Google Shape;4086;p1177"/>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4087" name="Google Shape;4087;p1177"/>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4088" name="Google Shape;4088;p1177"/>
          <p:cNvSpPr txBox="1">
            <a:spLocks noGrp="1"/>
          </p:cNvSpPr>
          <p:nvPr>
            <p:ph type="body" idx="1"/>
          </p:nvPr>
        </p:nvSpPr>
        <p:spPr>
          <a:xfrm>
            <a:off x="848785" y="1615018"/>
            <a:ext cx="10176900" cy="3812100"/>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89" name="Google Shape;4089;p117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39259447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45_Title and Content">
  <p:cSld name="45_Title and Content">
    <p:spTree>
      <p:nvGrpSpPr>
        <p:cNvPr id="1" name="Shape 4090"/>
        <p:cNvGrpSpPr/>
        <p:nvPr/>
      </p:nvGrpSpPr>
      <p:grpSpPr>
        <a:xfrm>
          <a:off x="0" y="0"/>
          <a:ext cx="0" cy="0"/>
          <a:chOff x="0" y="0"/>
          <a:chExt cx="0" cy="0"/>
        </a:xfrm>
      </p:grpSpPr>
      <p:sp>
        <p:nvSpPr>
          <p:cNvPr id="4091" name="Google Shape;4091;p1178"/>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4092" name="Google Shape;4092;p1178"/>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4093" name="Google Shape;4093;p1178"/>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4094" name="Google Shape;4094;p1178"/>
          <p:cNvSpPr txBox="1">
            <a:spLocks noGrp="1"/>
          </p:cNvSpPr>
          <p:nvPr>
            <p:ph type="title"/>
          </p:nvPr>
        </p:nvSpPr>
        <p:spPr>
          <a:xfrm>
            <a:off x="848990" y="806857"/>
            <a:ext cx="101562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5" name="Google Shape;4095;p1178"/>
          <p:cNvSpPr txBox="1">
            <a:spLocks noGrp="1"/>
          </p:cNvSpPr>
          <p:nvPr>
            <p:ph type="body" idx="1"/>
          </p:nvPr>
        </p:nvSpPr>
        <p:spPr>
          <a:xfrm>
            <a:off x="848990" y="1637854"/>
            <a:ext cx="10156200" cy="41172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542447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15_Two Section | Picture and Copy Layout">
  <p:cSld name="15_Two Section | Picture and Copy Layout">
    <p:spTree>
      <p:nvGrpSpPr>
        <p:cNvPr id="1" name="Shape 4096"/>
        <p:cNvGrpSpPr/>
        <p:nvPr/>
      </p:nvGrpSpPr>
      <p:grpSpPr>
        <a:xfrm>
          <a:off x="0" y="0"/>
          <a:ext cx="0" cy="0"/>
          <a:chOff x="0" y="0"/>
          <a:chExt cx="0" cy="0"/>
        </a:xfrm>
      </p:grpSpPr>
      <p:sp>
        <p:nvSpPr>
          <p:cNvPr id="4097" name="Google Shape;4097;p1179"/>
          <p:cNvSpPr/>
          <p:nvPr/>
        </p:nvSpPr>
        <p:spPr>
          <a:xfrm>
            <a:off x="0" y="6313118"/>
            <a:ext cx="12192000" cy="544800"/>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4098" name="Google Shape;4098;p1179"/>
          <p:cNvSpPr/>
          <p:nvPr/>
        </p:nvSpPr>
        <p:spPr>
          <a:xfrm>
            <a:off x="0" y="6301515"/>
            <a:ext cx="12192000" cy="45600"/>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4099" name="Google Shape;4099;p1179"/>
          <p:cNvSpPr txBox="1">
            <a:spLocks noGrp="1"/>
          </p:cNvSpPr>
          <p:nvPr>
            <p:ph type="body" idx="1"/>
          </p:nvPr>
        </p:nvSpPr>
        <p:spPr>
          <a:xfrm>
            <a:off x="1186832" y="1294453"/>
            <a:ext cx="3983400" cy="378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0" name="Google Shape;4100;p1179"/>
          <p:cNvSpPr txBox="1">
            <a:spLocks noGrp="1"/>
          </p:cNvSpPr>
          <p:nvPr>
            <p:ph type="body" idx="2"/>
          </p:nvPr>
        </p:nvSpPr>
        <p:spPr>
          <a:xfrm>
            <a:off x="5549395" y="1997128"/>
            <a:ext cx="5466600" cy="3085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1" name="Google Shape;4101;p1179"/>
          <p:cNvSpPr txBox="1">
            <a:spLocks noGrp="1"/>
          </p:cNvSpPr>
          <p:nvPr>
            <p:ph type="title"/>
          </p:nvPr>
        </p:nvSpPr>
        <p:spPr>
          <a:xfrm>
            <a:off x="5549395" y="1154527"/>
            <a:ext cx="5466600" cy="8310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02" name="Google Shape;4102;p1179"/>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8559682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matchingName="3_Table of Content">
  <p:cSld name="3_Table of Content">
    <p:spTree>
      <p:nvGrpSpPr>
        <p:cNvPr id="1" name="Shape 4103"/>
        <p:cNvGrpSpPr/>
        <p:nvPr/>
      </p:nvGrpSpPr>
      <p:grpSpPr>
        <a:xfrm>
          <a:off x="0" y="0"/>
          <a:ext cx="0" cy="0"/>
          <a:chOff x="0" y="0"/>
          <a:chExt cx="0" cy="0"/>
        </a:xfrm>
      </p:grpSpPr>
      <p:sp>
        <p:nvSpPr>
          <p:cNvPr id="4104" name="Google Shape;4104;p1180"/>
          <p:cNvSpPr/>
          <p:nvPr/>
        </p:nvSpPr>
        <p:spPr>
          <a:xfrm>
            <a:off x="-10584" y="6620934"/>
            <a:ext cx="12213300" cy="2370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105" name="Google Shape;4105;p1180"/>
          <p:cNvSpPr txBox="1">
            <a:spLocks noGrp="1"/>
          </p:cNvSpPr>
          <p:nvPr>
            <p:ph type="title"/>
          </p:nvPr>
        </p:nvSpPr>
        <p:spPr>
          <a:xfrm>
            <a:off x="218115" y="224841"/>
            <a:ext cx="11715600" cy="56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06" name="Google Shape;4106;p1180"/>
          <p:cNvSpPr txBox="1">
            <a:spLocks noGrp="1"/>
          </p:cNvSpPr>
          <p:nvPr>
            <p:ph type="body" idx="1"/>
          </p:nvPr>
        </p:nvSpPr>
        <p:spPr>
          <a:xfrm>
            <a:off x="218115" y="917198"/>
            <a:ext cx="11715600" cy="495870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7" name="Google Shape;4107;p1180"/>
          <p:cNvSpPr txBox="1">
            <a:spLocks noGrp="1"/>
          </p:cNvSpPr>
          <p:nvPr>
            <p:ph type="body" idx="2"/>
          </p:nvPr>
        </p:nvSpPr>
        <p:spPr>
          <a:xfrm>
            <a:off x="3858938" y="5969002"/>
            <a:ext cx="8074800" cy="649800"/>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8" name="Google Shape;4108;p1180"/>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109" name="Google Shape;4109;p1180"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2" y="5969001"/>
            <a:ext cx="3704343" cy="651933"/>
          </a:xfrm>
          <a:prstGeom prst="rect">
            <a:avLst/>
          </a:prstGeom>
          <a:noFill/>
          <a:ln>
            <a:noFill/>
          </a:ln>
        </p:spPr>
      </p:pic>
    </p:spTree>
    <p:extLst>
      <p:ext uri="{BB962C8B-B14F-4D97-AF65-F5344CB8AC3E}">
        <p14:creationId xmlns:p14="http://schemas.microsoft.com/office/powerpoint/2010/main" val="413974516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110"/>
        <p:cNvGrpSpPr/>
        <p:nvPr/>
      </p:nvGrpSpPr>
      <p:grpSpPr>
        <a:xfrm>
          <a:off x="0" y="0"/>
          <a:ext cx="0" cy="0"/>
          <a:chOff x="0" y="0"/>
          <a:chExt cx="0" cy="0"/>
        </a:xfrm>
      </p:grpSpPr>
      <p:sp>
        <p:nvSpPr>
          <p:cNvPr id="4111" name="Google Shape;4111;p1181"/>
          <p:cNvSpPr txBox="1">
            <a:spLocks noGrp="1"/>
          </p:cNvSpPr>
          <p:nvPr>
            <p:ph type="title"/>
          </p:nvPr>
        </p:nvSpPr>
        <p:spPr>
          <a:xfrm>
            <a:off x="963084" y="4406904"/>
            <a:ext cx="103632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2" name="Google Shape;4112;p1181"/>
          <p:cNvSpPr txBox="1">
            <a:spLocks noGrp="1"/>
          </p:cNvSpPr>
          <p:nvPr>
            <p:ph type="body" idx="1"/>
          </p:nvPr>
        </p:nvSpPr>
        <p:spPr>
          <a:xfrm>
            <a:off x="963084" y="2906714"/>
            <a:ext cx="103632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4113" name="Google Shape;4113;p118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14" name="Google Shape;4114;p118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5" name="Google Shape;4115;p118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04020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4116"/>
        <p:cNvGrpSpPr/>
        <p:nvPr/>
      </p:nvGrpSpPr>
      <p:grpSpPr>
        <a:xfrm>
          <a:off x="0" y="0"/>
          <a:ext cx="0" cy="0"/>
          <a:chOff x="0" y="0"/>
          <a:chExt cx="0" cy="0"/>
        </a:xfrm>
      </p:grpSpPr>
      <p:sp>
        <p:nvSpPr>
          <p:cNvPr id="4117" name="Google Shape;4117;p1182"/>
          <p:cNvSpPr txBox="1">
            <a:spLocks noGrp="1"/>
          </p:cNvSpPr>
          <p:nvPr>
            <p:ph type="title"/>
          </p:nvPr>
        </p:nvSpPr>
        <p:spPr>
          <a:xfrm>
            <a:off x="609605" y="273052"/>
            <a:ext cx="4011000" cy="1162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8" name="Google Shape;4118;p1182"/>
          <p:cNvSpPr txBox="1">
            <a:spLocks noGrp="1"/>
          </p:cNvSpPr>
          <p:nvPr>
            <p:ph type="body" idx="1"/>
          </p:nvPr>
        </p:nvSpPr>
        <p:spPr>
          <a:xfrm>
            <a:off x="4766734" y="273055"/>
            <a:ext cx="6815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19" name="Google Shape;4119;p1182"/>
          <p:cNvSpPr txBox="1">
            <a:spLocks noGrp="1"/>
          </p:cNvSpPr>
          <p:nvPr>
            <p:ph type="body" idx="2"/>
          </p:nvPr>
        </p:nvSpPr>
        <p:spPr>
          <a:xfrm>
            <a:off x="609605" y="1435104"/>
            <a:ext cx="40110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4120" name="Google Shape;4120;p118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21" name="Google Shape;4121;p118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2" name="Google Shape;4122;p118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51617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matchingName="1_EVERYDAY - CONTENT ONLY">
  <p:cSld name="1_EVERYDAY - CONTENT ONLY">
    <p:spTree>
      <p:nvGrpSpPr>
        <p:cNvPr id="1" name="Shape 4123"/>
        <p:cNvGrpSpPr/>
        <p:nvPr/>
      </p:nvGrpSpPr>
      <p:grpSpPr>
        <a:xfrm>
          <a:off x="0" y="0"/>
          <a:ext cx="0" cy="0"/>
          <a:chOff x="0" y="0"/>
          <a:chExt cx="0" cy="0"/>
        </a:xfrm>
      </p:grpSpPr>
      <p:sp>
        <p:nvSpPr>
          <p:cNvPr id="4124" name="Google Shape;4124;p1183"/>
          <p:cNvSpPr/>
          <p:nvPr/>
        </p:nvSpPr>
        <p:spPr>
          <a:xfrm>
            <a:off x="0" y="0"/>
            <a:ext cx="12192000" cy="1313100"/>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25" name="Google Shape;4125;p1183"/>
          <p:cNvSpPr/>
          <p:nvPr/>
        </p:nvSpPr>
        <p:spPr>
          <a:xfrm>
            <a:off x="6863643" y="16267"/>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126" name="Google Shape;4126;p1183"/>
          <p:cNvSpPr txBox="1">
            <a:spLocks noGrp="1"/>
          </p:cNvSpPr>
          <p:nvPr>
            <p:ph type="body" idx="1"/>
          </p:nvPr>
        </p:nvSpPr>
        <p:spPr>
          <a:xfrm>
            <a:off x="508540" y="1707786"/>
            <a:ext cx="11203800" cy="46485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7" name="Google Shape;4127;p1183"/>
          <p:cNvSpPr/>
          <p:nvPr/>
        </p:nvSpPr>
        <p:spPr>
          <a:xfrm>
            <a:off x="6863643" y="519648"/>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128" name="Google Shape;4128;p1183"/>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9" name="Google Shape;4129;p1183"/>
          <p:cNvSpPr txBox="1">
            <a:spLocks noGrp="1"/>
          </p:cNvSpPr>
          <p:nvPr>
            <p:ph type="body" idx="2"/>
          </p:nvPr>
        </p:nvSpPr>
        <p:spPr>
          <a:xfrm>
            <a:off x="332187" y="953346"/>
            <a:ext cx="11430000" cy="41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30" name="Google Shape;4130;p1183"/>
          <p:cNvCxnSpPr/>
          <p:nvPr/>
        </p:nvCxnSpPr>
        <p:spPr>
          <a:xfrm>
            <a:off x="11311725" y="6447273"/>
            <a:ext cx="0" cy="267900"/>
          </a:xfrm>
          <a:prstGeom prst="straightConnector1">
            <a:avLst/>
          </a:prstGeom>
          <a:noFill/>
          <a:ln w="9525" cap="flat" cmpd="sng">
            <a:solidFill>
              <a:srgbClr val="7F7F7F"/>
            </a:solidFill>
            <a:prstDash val="solid"/>
            <a:miter lim="800000"/>
            <a:headEnd type="none" w="sm" len="sm"/>
            <a:tailEnd type="none" w="sm" len="sm"/>
          </a:ln>
        </p:spPr>
      </p:cxnSp>
      <p:sp>
        <p:nvSpPr>
          <p:cNvPr id="4131" name="Google Shape;4131;p1183"/>
          <p:cNvSpPr txBox="1">
            <a:spLocks noGrp="1"/>
          </p:cNvSpPr>
          <p:nvPr>
            <p:ph type="sldNum" idx="12"/>
          </p:nvPr>
        </p:nvSpPr>
        <p:spPr>
          <a:xfrm>
            <a:off x="11202595" y="6454534"/>
            <a:ext cx="559800" cy="319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132" name="Google Shape;4132;p1183"/>
          <p:cNvPicPr preferRelativeResize="0"/>
          <p:nvPr/>
        </p:nvPicPr>
        <p:blipFill rotWithShape="1">
          <a:blip r:embed="rId2">
            <a:alphaModFix/>
          </a:blip>
          <a:srcRect/>
          <a:stretch/>
        </p:blipFill>
        <p:spPr>
          <a:xfrm>
            <a:off x="9596462" y="6492240"/>
            <a:ext cx="1606135" cy="229238"/>
          </a:xfrm>
          <a:prstGeom prst="rect">
            <a:avLst/>
          </a:prstGeom>
          <a:noFill/>
          <a:ln>
            <a:noFill/>
          </a:ln>
        </p:spPr>
      </p:pic>
    </p:spTree>
    <p:extLst>
      <p:ext uri="{BB962C8B-B14F-4D97-AF65-F5344CB8AC3E}">
        <p14:creationId xmlns:p14="http://schemas.microsoft.com/office/powerpoint/2010/main" val="110413276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Title and Content">
  <p:cSld name="46_Title and Content">
    <p:spTree>
      <p:nvGrpSpPr>
        <p:cNvPr id="1" name="Shape 4133"/>
        <p:cNvGrpSpPr/>
        <p:nvPr/>
      </p:nvGrpSpPr>
      <p:grpSpPr>
        <a:xfrm>
          <a:off x="0" y="0"/>
          <a:ext cx="0" cy="0"/>
          <a:chOff x="0" y="0"/>
          <a:chExt cx="0" cy="0"/>
        </a:xfrm>
      </p:grpSpPr>
      <p:grpSp>
        <p:nvGrpSpPr>
          <p:cNvPr id="4134" name="Google Shape;4134;p1184"/>
          <p:cNvGrpSpPr/>
          <p:nvPr/>
        </p:nvGrpSpPr>
        <p:grpSpPr>
          <a:xfrm>
            <a:off x="7191204" y="1"/>
            <a:ext cx="5000223" cy="1425925"/>
            <a:chOff x="7191203" y="1"/>
            <a:chExt cx="5000223" cy="1425925"/>
          </a:xfrm>
        </p:grpSpPr>
        <p:pic>
          <p:nvPicPr>
            <p:cNvPr id="4135" name="Google Shape;4135;p118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136" name="Google Shape;4136;p1184"/>
            <p:cNvGrpSpPr/>
            <p:nvPr/>
          </p:nvGrpSpPr>
          <p:grpSpPr>
            <a:xfrm>
              <a:off x="7191203" y="1"/>
              <a:ext cx="5000223" cy="1425925"/>
              <a:chOff x="7186272" y="0"/>
              <a:chExt cx="5005729" cy="1427495"/>
            </a:xfrm>
          </p:grpSpPr>
          <p:sp>
            <p:nvSpPr>
              <p:cNvPr id="4137" name="Google Shape;4137;p118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8" name="Google Shape;4138;p118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139" name="Google Shape;4139;p1184"/>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0" name="Google Shape;4140;p1184"/>
          <p:cNvSpPr txBox="1">
            <a:spLocks noGrp="1"/>
          </p:cNvSpPr>
          <p:nvPr>
            <p:ph type="body" idx="1"/>
          </p:nvPr>
        </p:nvSpPr>
        <p:spPr>
          <a:xfrm>
            <a:off x="609600" y="1825626"/>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1" name="Google Shape;4141;p118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142" name="Google Shape;4142;p118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143" name="Google Shape;4143;p1184"/>
          <p:cNvSpPr txBox="1">
            <a:spLocks noGrp="1"/>
          </p:cNvSpPr>
          <p:nvPr>
            <p:ph type="ftr" idx="11"/>
          </p:nvPr>
        </p:nvSpPr>
        <p:spPr>
          <a:xfrm>
            <a:off x="609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919497"/>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425116666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Photo Slide">
  <p:cSld name="28_Photo Slide">
    <p:spTree>
      <p:nvGrpSpPr>
        <p:cNvPr id="1" name="Shape 4144"/>
        <p:cNvGrpSpPr/>
        <p:nvPr/>
      </p:nvGrpSpPr>
      <p:grpSpPr>
        <a:xfrm>
          <a:off x="0" y="0"/>
          <a:ext cx="0" cy="0"/>
          <a:chOff x="0" y="0"/>
          <a:chExt cx="0" cy="0"/>
        </a:xfrm>
      </p:grpSpPr>
      <p:sp>
        <p:nvSpPr>
          <p:cNvPr id="4145" name="Google Shape;4145;p1185"/>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46" name="Google Shape;4146;p1185"/>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4147" name="Google Shape;4147;p1185"/>
          <p:cNvGrpSpPr/>
          <p:nvPr/>
        </p:nvGrpSpPr>
        <p:grpSpPr>
          <a:xfrm>
            <a:off x="0" y="5379427"/>
            <a:ext cx="2807368" cy="753891"/>
            <a:chOff x="0" y="5379426"/>
            <a:chExt cx="2807368" cy="753891"/>
          </a:xfrm>
        </p:grpSpPr>
        <p:sp>
          <p:nvSpPr>
            <p:cNvPr id="4148" name="Google Shape;4148;p118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49" name="Google Shape;4149;p118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150" name="Google Shape;4150;p1185"/>
          <p:cNvSpPr>
            <a:spLocks noGrp="1"/>
          </p:cNvSpPr>
          <p:nvPr>
            <p:ph type="pic" idx="2"/>
          </p:nvPr>
        </p:nvSpPr>
        <p:spPr>
          <a:xfrm>
            <a:off x="2807368" y="457202"/>
            <a:ext cx="8915400" cy="5943600"/>
          </a:xfrm>
          <a:prstGeom prst="rect">
            <a:avLst/>
          </a:prstGeom>
          <a:noFill/>
          <a:ln>
            <a:noFill/>
          </a:ln>
        </p:spPr>
      </p:sp>
      <p:pic>
        <p:nvPicPr>
          <p:cNvPr id="4151" name="Google Shape;4151;p1185"/>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1725203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Divider">
  <p:cSld name="3_Divider">
    <p:bg>
      <p:bgPr>
        <a:solidFill>
          <a:schemeClr val="lt2"/>
        </a:solidFill>
        <a:effectLst/>
      </p:bgPr>
    </p:bg>
    <p:spTree>
      <p:nvGrpSpPr>
        <p:cNvPr id="1" name="Shape 380"/>
        <p:cNvGrpSpPr/>
        <p:nvPr/>
      </p:nvGrpSpPr>
      <p:grpSpPr>
        <a:xfrm>
          <a:off x="0" y="0"/>
          <a:ext cx="0" cy="0"/>
          <a:chOff x="0" y="0"/>
          <a:chExt cx="0" cy="0"/>
        </a:xfrm>
      </p:grpSpPr>
      <p:grpSp>
        <p:nvGrpSpPr>
          <p:cNvPr id="381" name="Google Shape;381;p799"/>
          <p:cNvGrpSpPr/>
          <p:nvPr/>
        </p:nvGrpSpPr>
        <p:grpSpPr>
          <a:xfrm>
            <a:off x="0" y="5020348"/>
            <a:ext cx="12192000" cy="1837653"/>
            <a:chOff x="0" y="5020347"/>
            <a:chExt cx="12192000" cy="1837653"/>
          </a:xfrm>
        </p:grpSpPr>
        <p:sp>
          <p:nvSpPr>
            <p:cNvPr id="382" name="Google Shape;382;p79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3" name="Google Shape;383;p79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4" name="Google Shape;384;p79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5" name="Google Shape;385;p79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86" name="Google Shape;386;p799"/>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799"/>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35309698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Photo Slide">
  <p:cSld name="28_Photo Slide">
    <p:spTree>
      <p:nvGrpSpPr>
        <p:cNvPr id="1" name="Shape 4152"/>
        <p:cNvGrpSpPr/>
        <p:nvPr/>
      </p:nvGrpSpPr>
      <p:grpSpPr>
        <a:xfrm>
          <a:off x="0" y="0"/>
          <a:ext cx="0" cy="0"/>
          <a:chOff x="0" y="0"/>
          <a:chExt cx="0" cy="0"/>
        </a:xfrm>
      </p:grpSpPr>
      <p:sp>
        <p:nvSpPr>
          <p:cNvPr id="4153" name="Google Shape;4153;p1186"/>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54" name="Google Shape;4154;p1186"/>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4155" name="Google Shape;4155;p1186"/>
          <p:cNvGrpSpPr/>
          <p:nvPr/>
        </p:nvGrpSpPr>
        <p:grpSpPr>
          <a:xfrm>
            <a:off x="0" y="5379427"/>
            <a:ext cx="2807368" cy="753891"/>
            <a:chOff x="0" y="5379426"/>
            <a:chExt cx="2807368" cy="753891"/>
          </a:xfrm>
        </p:grpSpPr>
        <p:sp>
          <p:nvSpPr>
            <p:cNvPr id="4156" name="Google Shape;4156;p118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7" name="Google Shape;4157;p118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158" name="Google Shape;4158;p1186"/>
          <p:cNvSpPr>
            <a:spLocks noGrp="1"/>
          </p:cNvSpPr>
          <p:nvPr>
            <p:ph type="pic" idx="2"/>
          </p:nvPr>
        </p:nvSpPr>
        <p:spPr>
          <a:xfrm>
            <a:off x="2807368" y="457202"/>
            <a:ext cx="8915400" cy="5943600"/>
          </a:xfrm>
          <a:prstGeom prst="rect">
            <a:avLst/>
          </a:prstGeom>
          <a:noFill/>
          <a:ln>
            <a:noFill/>
          </a:ln>
        </p:spPr>
      </p:sp>
      <p:pic>
        <p:nvPicPr>
          <p:cNvPr id="4159" name="Google Shape;4159;p1186"/>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36329468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matchingName="2_EVERYDAY - CONTENT ONLY">
  <p:cSld name="2_EVERYDAY - CONTENT ONLY">
    <p:spTree>
      <p:nvGrpSpPr>
        <p:cNvPr id="1" name="Shape 4160"/>
        <p:cNvGrpSpPr/>
        <p:nvPr/>
      </p:nvGrpSpPr>
      <p:grpSpPr>
        <a:xfrm>
          <a:off x="0" y="0"/>
          <a:ext cx="0" cy="0"/>
          <a:chOff x="0" y="0"/>
          <a:chExt cx="0" cy="0"/>
        </a:xfrm>
      </p:grpSpPr>
      <p:sp>
        <p:nvSpPr>
          <p:cNvPr id="4161" name="Google Shape;4161;p1187"/>
          <p:cNvSpPr/>
          <p:nvPr/>
        </p:nvSpPr>
        <p:spPr>
          <a:xfrm>
            <a:off x="0" y="0"/>
            <a:ext cx="12192000" cy="1313100"/>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62" name="Google Shape;4162;p1187"/>
          <p:cNvSpPr/>
          <p:nvPr/>
        </p:nvSpPr>
        <p:spPr>
          <a:xfrm>
            <a:off x="6863643" y="16267"/>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163" name="Google Shape;4163;p1187"/>
          <p:cNvSpPr txBox="1">
            <a:spLocks noGrp="1"/>
          </p:cNvSpPr>
          <p:nvPr>
            <p:ph type="body" idx="1"/>
          </p:nvPr>
        </p:nvSpPr>
        <p:spPr>
          <a:xfrm>
            <a:off x="508540" y="1707786"/>
            <a:ext cx="11203800" cy="46485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4" name="Google Shape;4164;p1187"/>
          <p:cNvSpPr/>
          <p:nvPr/>
        </p:nvSpPr>
        <p:spPr>
          <a:xfrm>
            <a:off x="6863643" y="519648"/>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165" name="Google Shape;4165;p1187"/>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6" name="Google Shape;4166;p1187"/>
          <p:cNvSpPr txBox="1">
            <a:spLocks noGrp="1"/>
          </p:cNvSpPr>
          <p:nvPr>
            <p:ph type="body" idx="2"/>
          </p:nvPr>
        </p:nvSpPr>
        <p:spPr>
          <a:xfrm>
            <a:off x="332187" y="953346"/>
            <a:ext cx="11430000" cy="41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67" name="Google Shape;4167;p1187"/>
          <p:cNvCxnSpPr/>
          <p:nvPr/>
        </p:nvCxnSpPr>
        <p:spPr>
          <a:xfrm>
            <a:off x="11311725" y="6447273"/>
            <a:ext cx="0" cy="267900"/>
          </a:xfrm>
          <a:prstGeom prst="straightConnector1">
            <a:avLst/>
          </a:prstGeom>
          <a:noFill/>
          <a:ln w="9525" cap="flat" cmpd="sng">
            <a:solidFill>
              <a:srgbClr val="7F7F7F"/>
            </a:solidFill>
            <a:prstDash val="solid"/>
            <a:miter lim="800000"/>
            <a:headEnd type="none" w="sm" len="sm"/>
            <a:tailEnd type="none" w="sm" len="sm"/>
          </a:ln>
        </p:spPr>
      </p:cxnSp>
      <p:sp>
        <p:nvSpPr>
          <p:cNvPr id="4168" name="Google Shape;4168;p1187"/>
          <p:cNvSpPr txBox="1">
            <a:spLocks noGrp="1"/>
          </p:cNvSpPr>
          <p:nvPr>
            <p:ph type="sldNum" idx="12"/>
          </p:nvPr>
        </p:nvSpPr>
        <p:spPr>
          <a:xfrm>
            <a:off x="11202595" y="6454534"/>
            <a:ext cx="559800" cy="319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169" name="Google Shape;4169;p1187"/>
          <p:cNvPicPr preferRelativeResize="0"/>
          <p:nvPr/>
        </p:nvPicPr>
        <p:blipFill rotWithShape="1">
          <a:blip r:embed="rId2">
            <a:alphaModFix/>
          </a:blip>
          <a:srcRect/>
          <a:stretch/>
        </p:blipFill>
        <p:spPr>
          <a:xfrm>
            <a:off x="9596462" y="6492240"/>
            <a:ext cx="1606135" cy="229238"/>
          </a:xfrm>
          <a:prstGeom prst="rect">
            <a:avLst/>
          </a:prstGeom>
          <a:noFill/>
          <a:ln>
            <a:noFill/>
          </a:ln>
        </p:spPr>
      </p:pic>
    </p:spTree>
    <p:extLst>
      <p:ext uri="{BB962C8B-B14F-4D97-AF65-F5344CB8AC3E}">
        <p14:creationId xmlns:p14="http://schemas.microsoft.com/office/powerpoint/2010/main" val="223006159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matchingName="3_EVERYDAY - CONTENT ONLY">
  <p:cSld name="3_EVERYDAY - CONTENT ONLY">
    <p:spTree>
      <p:nvGrpSpPr>
        <p:cNvPr id="1" name="Shape 4170"/>
        <p:cNvGrpSpPr/>
        <p:nvPr/>
      </p:nvGrpSpPr>
      <p:grpSpPr>
        <a:xfrm>
          <a:off x="0" y="0"/>
          <a:ext cx="0" cy="0"/>
          <a:chOff x="0" y="0"/>
          <a:chExt cx="0" cy="0"/>
        </a:xfrm>
      </p:grpSpPr>
      <p:sp>
        <p:nvSpPr>
          <p:cNvPr id="4171" name="Google Shape;4171;p1188"/>
          <p:cNvSpPr/>
          <p:nvPr/>
        </p:nvSpPr>
        <p:spPr>
          <a:xfrm>
            <a:off x="0" y="0"/>
            <a:ext cx="12192000" cy="1313100"/>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2" name="Google Shape;4172;p1188"/>
          <p:cNvSpPr/>
          <p:nvPr/>
        </p:nvSpPr>
        <p:spPr>
          <a:xfrm>
            <a:off x="6863643" y="16267"/>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173" name="Google Shape;4173;p1188"/>
          <p:cNvSpPr txBox="1">
            <a:spLocks noGrp="1"/>
          </p:cNvSpPr>
          <p:nvPr>
            <p:ph type="body" idx="1"/>
          </p:nvPr>
        </p:nvSpPr>
        <p:spPr>
          <a:xfrm>
            <a:off x="508540" y="1707786"/>
            <a:ext cx="11203800" cy="46485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4" name="Google Shape;4174;p1188"/>
          <p:cNvSpPr/>
          <p:nvPr/>
        </p:nvSpPr>
        <p:spPr>
          <a:xfrm>
            <a:off x="6863643" y="519648"/>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175" name="Google Shape;4175;p1188"/>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6" name="Google Shape;4176;p1188"/>
          <p:cNvSpPr txBox="1">
            <a:spLocks noGrp="1"/>
          </p:cNvSpPr>
          <p:nvPr>
            <p:ph type="body" idx="2"/>
          </p:nvPr>
        </p:nvSpPr>
        <p:spPr>
          <a:xfrm>
            <a:off x="332187" y="953346"/>
            <a:ext cx="11430000" cy="41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77" name="Google Shape;4177;p1188"/>
          <p:cNvCxnSpPr/>
          <p:nvPr/>
        </p:nvCxnSpPr>
        <p:spPr>
          <a:xfrm>
            <a:off x="11311725" y="6447273"/>
            <a:ext cx="0" cy="267900"/>
          </a:xfrm>
          <a:prstGeom prst="straightConnector1">
            <a:avLst/>
          </a:prstGeom>
          <a:noFill/>
          <a:ln w="9525" cap="flat" cmpd="sng">
            <a:solidFill>
              <a:srgbClr val="7F7F7F"/>
            </a:solidFill>
            <a:prstDash val="solid"/>
            <a:miter lim="800000"/>
            <a:headEnd type="none" w="sm" len="sm"/>
            <a:tailEnd type="none" w="sm" len="sm"/>
          </a:ln>
        </p:spPr>
      </p:cxnSp>
      <p:sp>
        <p:nvSpPr>
          <p:cNvPr id="4178" name="Google Shape;4178;p1188"/>
          <p:cNvSpPr txBox="1">
            <a:spLocks noGrp="1"/>
          </p:cNvSpPr>
          <p:nvPr>
            <p:ph type="sldNum" idx="12"/>
          </p:nvPr>
        </p:nvSpPr>
        <p:spPr>
          <a:xfrm>
            <a:off x="11202595" y="6454534"/>
            <a:ext cx="559800" cy="319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179" name="Google Shape;4179;p1188"/>
          <p:cNvPicPr preferRelativeResize="0"/>
          <p:nvPr/>
        </p:nvPicPr>
        <p:blipFill rotWithShape="1">
          <a:blip r:embed="rId2">
            <a:alphaModFix/>
          </a:blip>
          <a:srcRect/>
          <a:stretch/>
        </p:blipFill>
        <p:spPr>
          <a:xfrm>
            <a:off x="9596462" y="6492240"/>
            <a:ext cx="1606135" cy="229238"/>
          </a:xfrm>
          <a:prstGeom prst="rect">
            <a:avLst/>
          </a:prstGeom>
          <a:noFill/>
          <a:ln>
            <a:noFill/>
          </a:ln>
        </p:spPr>
      </p:pic>
    </p:spTree>
    <p:extLst>
      <p:ext uri="{BB962C8B-B14F-4D97-AF65-F5344CB8AC3E}">
        <p14:creationId xmlns:p14="http://schemas.microsoft.com/office/powerpoint/2010/main" val="229406850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60_Quotation">
  <p:cSld name="60_Quotation">
    <p:spTree>
      <p:nvGrpSpPr>
        <p:cNvPr id="1" name="Shape 4180"/>
        <p:cNvGrpSpPr/>
        <p:nvPr/>
      </p:nvGrpSpPr>
      <p:grpSpPr>
        <a:xfrm>
          <a:off x="0" y="0"/>
          <a:ext cx="0" cy="0"/>
          <a:chOff x="0" y="0"/>
          <a:chExt cx="0" cy="0"/>
        </a:xfrm>
      </p:grpSpPr>
      <p:sp>
        <p:nvSpPr>
          <p:cNvPr id="4181" name="Google Shape;4181;p1189"/>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82" name="Google Shape;4182;p1189"/>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3" name="Google Shape;4183;p1189"/>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4" name="Google Shape;4184;p118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185" name="Google Shape;4185;p11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186" name="Google Shape;4186;p118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87" name="Google Shape;4187;p1189"/>
          <p:cNvGrpSpPr/>
          <p:nvPr/>
        </p:nvGrpSpPr>
        <p:grpSpPr>
          <a:xfrm>
            <a:off x="7191204" y="1"/>
            <a:ext cx="5000223" cy="1425925"/>
            <a:chOff x="7191203" y="1"/>
            <a:chExt cx="5000223" cy="1425925"/>
          </a:xfrm>
        </p:grpSpPr>
        <p:pic>
          <p:nvPicPr>
            <p:cNvPr id="4188" name="Google Shape;4188;p11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189" name="Google Shape;4189;p1189"/>
            <p:cNvGrpSpPr/>
            <p:nvPr/>
          </p:nvGrpSpPr>
          <p:grpSpPr>
            <a:xfrm>
              <a:off x="7191203" y="1"/>
              <a:ext cx="5000223" cy="1425925"/>
              <a:chOff x="7186272" y="0"/>
              <a:chExt cx="5005729" cy="1427495"/>
            </a:xfrm>
          </p:grpSpPr>
          <p:sp>
            <p:nvSpPr>
              <p:cNvPr id="4190" name="Google Shape;4190;p11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1" name="Google Shape;4191;p11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192" name="Google Shape;4192;p118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98356610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61_Quotation">
  <p:cSld name="61_Quotation">
    <p:spTree>
      <p:nvGrpSpPr>
        <p:cNvPr id="1" name="Shape 4193"/>
        <p:cNvGrpSpPr/>
        <p:nvPr/>
      </p:nvGrpSpPr>
      <p:grpSpPr>
        <a:xfrm>
          <a:off x="0" y="0"/>
          <a:ext cx="0" cy="0"/>
          <a:chOff x="0" y="0"/>
          <a:chExt cx="0" cy="0"/>
        </a:xfrm>
      </p:grpSpPr>
      <p:sp>
        <p:nvSpPr>
          <p:cNvPr id="4194" name="Google Shape;4194;p1190"/>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95" name="Google Shape;4195;p1190"/>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6" name="Google Shape;4196;p1190"/>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7" name="Google Shape;4197;p1190"/>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198" name="Google Shape;4198;p11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199" name="Google Shape;4199;p119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200" name="Google Shape;4200;p1190"/>
          <p:cNvGrpSpPr/>
          <p:nvPr/>
        </p:nvGrpSpPr>
        <p:grpSpPr>
          <a:xfrm>
            <a:off x="7191204" y="1"/>
            <a:ext cx="5000223" cy="1425925"/>
            <a:chOff x="7191203" y="1"/>
            <a:chExt cx="5000223" cy="1425925"/>
          </a:xfrm>
        </p:grpSpPr>
        <p:pic>
          <p:nvPicPr>
            <p:cNvPr id="4201" name="Google Shape;4201;p11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02" name="Google Shape;4202;p1190"/>
            <p:cNvGrpSpPr/>
            <p:nvPr/>
          </p:nvGrpSpPr>
          <p:grpSpPr>
            <a:xfrm>
              <a:off x="7191203" y="1"/>
              <a:ext cx="5000223" cy="1425925"/>
              <a:chOff x="7186272" y="0"/>
              <a:chExt cx="5005729" cy="1427495"/>
            </a:xfrm>
          </p:grpSpPr>
          <p:sp>
            <p:nvSpPr>
              <p:cNvPr id="4203" name="Google Shape;4203;p11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4" name="Google Shape;4204;p11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205" name="Google Shape;4205;p119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61938432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28_Cover">
  <p:cSld name="28_Cover">
    <p:spTree>
      <p:nvGrpSpPr>
        <p:cNvPr id="1" name="Shape 4206"/>
        <p:cNvGrpSpPr/>
        <p:nvPr/>
      </p:nvGrpSpPr>
      <p:grpSpPr>
        <a:xfrm>
          <a:off x="0" y="0"/>
          <a:ext cx="0" cy="0"/>
          <a:chOff x="0" y="0"/>
          <a:chExt cx="0" cy="0"/>
        </a:xfrm>
      </p:grpSpPr>
      <p:sp>
        <p:nvSpPr>
          <p:cNvPr id="4207" name="Google Shape;4207;p1191"/>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08" name="Google Shape;4208;p1191"/>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9" name="Google Shape;4209;p1191"/>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10" name="Google Shape;4210;p1191"/>
          <p:cNvSpPr>
            <a:spLocks noGrp="1"/>
          </p:cNvSpPr>
          <p:nvPr>
            <p:ph type="pic" idx="2"/>
          </p:nvPr>
        </p:nvSpPr>
        <p:spPr>
          <a:xfrm>
            <a:off x="7118684" y="233915"/>
            <a:ext cx="5073300" cy="5943600"/>
          </a:xfrm>
          <a:prstGeom prst="rect">
            <a:avLst/>
          </a:prstGeom>
          <a:noFill/>
          <a:ln>
            <a:noFill/>
          </a:ln>
        </p:spPr>
      </p:sp>
      <p:grpSp>
        <p:nvGrpSpPr>
          <p:cNvPr id="4211" name="Google Shape;4211;p1191"/>
          <p:cNvGrpSpPr/>
          <p:nvPr/>
        </p:nvGrpSpPr>
        <p:grpSpPr>
          <a:xfrm>
            <a:off x="0" y="5020349"/>
            <a:ext cx="12192000" cy="1837653"/>
            <a:chOff x="0" y="5020348"/>
            <a:chExt cx="12192000" cy="1837653"/>
          </a:xfrm>
        </p:grpSpPr>
        <p:sp>
          <p:nvSpPr>
            <p:cNvPr id="4212" name="Google Shape;4212;p119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3" name="Google Shape;4213;p1191"/>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14" name="Google Shape;4214;p119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0518414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28_Divider">
  <p:cSld name="28_Divider">
    <p:bg>
      <p:bgPr>
        <a:solidFill>
          <a:schemeClr val="lt2"/>
        </a:solidFill>
        <a:effectLst/>
      </p:bgPr>
    </p:bg>
    <p:spTree>
      <p:nvGrpSpPr>
        <p:cNvPr id="1" name="Shape 4215"/>
        <p:cNvGrpSpPr/>
        <p:nvPr/>
      </p:nvGrpSpPr>
      <p:grpSpPr>
        <a:xfrm>
          <a:off x="0" y="0"/>
          <a:ext cx="0" cy="0"/>
          <a:chOff x="0" y="0"/>
          <a:chExt cx="0" cy="0"/>
        </a:xfrm>
      </p:grpSpPr>
      <p:grpSp>
        <p:nvGrpSpPr>
          <p:cNvPr id="4216" name="Google Shape;4216;p1192"/>
          <p:cNvGrpSpPr/>
          <p:nvPr/>
        </p:nvGrpSpPr>
        <p:grpSpPr>
          <a:xfrm>
            <a:off x="0" y="5020348"/>
            <a:ext cx="12192000" cy="1837653"/>
            <a:chOff x="0" y="5020347"/>
            <a:chExt cx="12192000" cy="1837653"/>
          </a:xfrm>
        </p:grpSpPr>
        <p:sp>
          <p:nvSpPr>
            <p:cNvPr id="4217" name="Google Shape;4217;p1192"/>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8" name="Google Shape;4218;p119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9" name="Google Shape;4219;p1192"/>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20" name="Google Shape;4220;p119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221" name="Google Shape;4221;p1192"/>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2" name="Google Shape;4222;p1192"/>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59280876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28_Photo Slide">
  <p:cSld name="28_Photo Slide">
    <p:spTree>
      <p:nvGrpSpPr>
        <p:cNvPr id="1" name="Shape 4223"/>
        <p:cNvGrpSpPr/>
        <p:nvPr/>
      </p:nvGrpSpPr>
      <p:grpSpPr>
        <a:xfrm>
          <a:off x="0" y="0"/>
          <a:ext cx="0" cy="0"/>
          <a:chOff x="0" y="0"/>
          <a:chExt cx="0" cy="0"/>
        </a:xfrm>
      </p:grpSpPr>
      <p:sp>
        <p:nvSpPr>
          <p:cNvPr id="4224" name="Google Shape;4224;p1193"/>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25" name="Google Shape;4225;p1193"/>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4226" name="Google Shape;4226;p1193"/>
          <p:cNvGrpSpPr/>
          <p:nvPr/>
        </p:nvGrpSpPr>
        <p:grpSpPr>
          <a:xfrm>
            <a:off x="0" y="5379427"/>
            <a:ext cx="2807368" cy="753891"/>
            <a:chOff x="0" y="5379426"/>
            <a:chExt cx="2807368" cy="753891"/>
          </a:xfrm>
        </p:grpSpPr>
        <p:sp>
          <p:nvSpPr>
            <p:cNvPr id="4227" name="Google Shape;4227;p1193"/>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8" name="Google Shape;4228;p1193"/>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229" name="Google Shape;4229;p1193"/>
          <p:cNvSpPr>
            <a:spLocks noGrp="1"/>
          </p:cNvSpPr>
          <p:nvPr>
            <p:ph type="pic" idx="2"/>
          </p:nvPr>
        </p:nvSpPr>
        <p:spPr>
          <a:xfrm>
            <a:off x="2807368" y="457202"/>
            <a:ext cx="8915400" cy="5943600"/>
          </a:xfrm>
          <a:prstGeom prst="rect">
            <a:avLst/>
          </a:prstGeom>
          <a:noFill/>
          <a:ln>
            <a:noFill/>
          </a:ln>
        </p:spPr>
      </p:sp>
      <p:pic>
        <p:nvPicPr>
          <p:cNvPr id="4230" name="Google Shape;4230;p1193"/>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3117166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62_Quotation">
  <p:cSld name="62_Quotation">
    <p:spTree>
      <p:nvGrpSpPr>
        <p:cNvPr id="1" name="Shape 4231"/>
        <p:cNvGrpSpPr/>
        <p:nvPr/>
      </p:nvGrpSpPr>
      <p:grpSpPr>
        <a:xfrm>
          <a:off x="0" y="0"/>
          <a:ext cx="0" cy="0"/>
          <a:chOff x="0" y="0"/>
          <a:chExt cx="0" cy="0"/>
        </a:xfrm>
      </p:grpSpPr>
      <p:sp>
        <p:nvSpPr>
          <p:cNvPr id="4232" name="Google Shape;4232;p1194"/>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3" name="Google Shape;4233;p1194"/>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4" name="Google Shape;4234;p1194"/>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5" name="Google Shape;4235;p119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236" name="Google Shape;4236;p119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237" name="Google Shape;4237;p119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238" name="Google Shape;4238;p1194"/>
          <p:cNvGrpSpPr/>
          <p:nvPr/>
        </p:nvGrpSpPr>
        <p:grpSpPr>
          <a:xfrm>
            <a:off x="7191204" y="1"/>
            <a:ext cx="5000223" cy="1425925"/>
            <a:chOff x="7191203" y="1"/>
            <a:chExt cx="5000223" cy="1425925"/>
          </a:xfrm>
        </p:grpSpPr>
        <p:pic>
          <p:nvPicPr>
            <p:cNvPr id="4239" name="Google Shape;4239;p119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40" name="Google Shape;4240;p1194"/>
            <p:cNvGrpSpPr/>
            <p:nvPr/>
          </p:nvGrpSpPr>
          <p:grpSpPr>
            <a:xfrm>
              <a:off x="7191203" y="1"/>
              <a:ext cx="5000223" cy="1425925"/>
              <a:chOff x="7186272" y="0"/>
              <a:chExt cx="5005729" cy="1427495"/>
            </a:xfrm>
          </p:grpSpPr>
          <p:sp>
            <p:nvSpPr>
              <p:cNvPr id="4241" name="Google Shape;4241;p119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2" name="Google Shape;4242;p119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243" name="Google Shape;4243;p119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94262107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63_Quotation">
  <p:cSld name="63_Quotation">
    <p:spTree>
      <p:nvGrpSpPr>
        <p:cNvPr id="1" name="Shape 4244"/>
        <p:cNvGrpSpPr/>
        <p:nvPr/>
      </p:nvGrpSpPr>
      <p:grpSpPr>
        <a:xfrm>
          <a:off x="0" y="0"/>
          <a:ext cx="0" cy="0"/>
          <a:chOff x="0" y="0"/>
          <a:chExt cx="0" cy="0"/>
        </a:xfrm>
      </p:grpSpPr>
      <p:sp>
        <p:nvSpPr>
          <p:cNvPr id="4245" name="Google Shape;4245;p1195"/>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6" name="Google Shape;4246;p1195"/>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7" name="Google Shape;4247;p1195"/>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8" name="Google Shape;4248;p119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249" name="Google Shape;4249;p119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250" name="Google Shape;4250;p119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251" name="Google Shape;4251;p1195"/>
          <p:cNvGrpSpPr/>
          <p:nvPr/>
        </p:nvGrpSpPr>
        <p:grpSpPr>
          <a:xfrm>
            <a:off x="7191204" y="1"/>
            <a:ext cx="5000223" cy="1425925"/>
            <a:chOff x="7191203" y="1"/>
            <a:chExt cx="5000223" cy="1425925"/>
          </a:xfrm>
        </p:grpSpPr>
        <p:pic>
          <p:nvPicPr>
            <p:cNvPr id="4252" name="Google Shape;4252;p119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53" name="Google Shape;4253;p1195"/>
            <p:cNvGrpSpPr/>
            <p:nvPr/>
          </p:nvGrpSpPr>
          <p:grpSpPr>
            <a:xfrm>
              <a:off x="7191203" y="1"/>
              <a:ext cx="5000223" cy="1425925"/>
              <a:chOff x="7186272" y="0"/>
              <a:chExt cx="5005729" cy="1427495"/>
            </a:xfrm>
          </p:grpSpPr>
          <p:sp>
            <p:nvSpPr>
              <p:cNvPr id="4254" name="Google Shape;4254;p119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5" name="Google Shape;4255;p119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256" name="Google Shape;4256;p119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36038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Photo Slide">
  <p:cSld name="3_Photo Slide">
    <p:spTree>
      <p:nvGrpSpPr>
        <p:cNvPr id="1" name="Shape 388"/>
        <p:cNvGrpSpPr/>
        <p:nvPr/>
      </p:nvGrpSpPr>
      <p:grpSpPr>
        <a:xfrm>
          <a:off x="0" y="0"/>
          <a:ext cx="0" cy="0"/>
          <a:chOff x="0" y="0"/>
          <a:chExt cx="0" cy="0"/>
        </a:xfrm>
      </p:grpSpPr>
      <p:sp>
        <p:nvSpPr>
          <p:cNvPr id="389" name="Google Shape;389;p800"/>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0" name="Google Shape;390;p800"/>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391" name="Google Shape;391;p800"/>
          <p:cNvGrpSpPr/>
          <p:nvPr/>
        </p:nvGrpSpPr>
        <p:grpSpPr>
          <a:xfrm>
            <a:off x="0" y="5379427"/>
            <a:ext cx="2807368" cy="753891"/>
            <a:chOff x="0" y="5379426"/>
            <a:chExt cx="2807368" cy="753891"/>
          </a:xfrm>
        </p:grpSpPr>
        <p:sp>
          <p:nvSpPr>
            <p:cNvPr id="392" name="Google Shape;392;p800"/>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p800"/>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94" name="Google Shape;394;p800"/>
          <p:cNvSpPr>
            <a:spLocks noGrp="1"/>
          </p:cNvSpPr>
          <p:nvPr>
            <p:ph type="pic" idx="2"/>
          </p:nvPr>
        </p:nvSpPr>
        <p:spPr>
          <a:xfrm>
            <a:off x="2807368" y="457202"/>
            <a:ext cx="8915400" cy="5943600"/>
          </a:xfrm>
          <a:prstGeom prst="rect">
            <a:avLst/>
          </a:prstGeom>
          <a:noFill/>
          <a:ln>
            <a:noFill/>
          </a:ln>
        </p:spPr>
      </p:sp>
      <p:pic>
        <p:nvPicPr>
          <p:cNvPr id="395" name="Google Shape;395;p800"/>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85851757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46_Title and Content">
  <p:cSld name="46_Title and Content">
    <p:spTree>
      <p:nvGrpSpPr>
        <p:cNvPr id="1" name="Shape 4257"/>
        <p:cNvGrpSpPr/>
        <p:nvPr/>
      </p:nvGrpSpPr>
      <p:grpSpPr>
        <a:xfrm>
          <a:off x="0" y="0"/>
          <a:ext cx="0" cy="0"/>
          <a:chOff x="0" y="0"/>
          <a:chExt cx="0" cy="0"/>
        </a:xfrm>
      </p:grpSpPr>
      <p:grpSp>
        <p:nvGrpSpPr>
          <p:cNvPr id="4258" name="Google Shape;4258;p1196"/>
          <p:cNvGrpSpPr/>
          <p:nvPr/>
        </p:nvGrpSpPr>
        <p:grpSpPr>
          <a:xfrm>
            <a:off x="7191204" y="1"/>
            <a:ext cx="5000223" cy="1425925"/>
            <a:chOff x="7191203" y="1"/>
            <a:chExt cx="5000223" cy="1425925"/>
          </a:xfrm>
        </p:grpSpPr>
        <p:pic>
          <p:nvPicPr>
            <p:cNvPr id="4259" name="Google Shape;4259;p11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60" name="Google Shape;4260;p1196"/>
            <p:cNvGrpSpPr/>
            <p:nvPr/>
          </p:nvGrpSpPr>
          <p:grpSpPr>
            <a:xfrm>
              <a:off x="7191203" y="1"/>
              <a:ext cx="5000223" cy="1425925"/>
              <a:chOff x="7186272" y="0"/>
              <a:chExt cx="5005729" cy="1427495"/>
            </a:xfrm>
          </p:grpSpPr>
          <p:sp>
            <p:nvSpPr>
              <p:cNvPr id="4261" name="Google Shape;4261;p11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2" name="Google Shape;4262;p11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263" name="Google Shape;4263;p119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4" name="Google Shape;4264;p1196"/>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65" name="Google Shape;4265;p119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266" name="Google Shape;4266;p11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267" name="Google Shape;4267;p119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411284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28_Two Content">
  <p:cSld name="28_Two Content">
    <p:spTree>
      <p:nvGrpSpPr>
        <p:cNvPr id="1" name="Shape 4268"/>
        <p:cNvGrpSpPr/>
        <p:nvPr/>
      </p:nvGrpSpPr>
      <p:grpSpPr>
        <a:xfrm>
          <a:off x="0" y="0"/>
          <a:ext cx="0" cy="0"/>
          <a:chOff x="0" y="0"/>
          <a:chExt cx="0" cy="0"/>
        </a:xfrm>
      </p:grpSpPr>
      <p:sp>
        <p:nvSpPr>
          <p:cNvPr id="4269" name="Google Shape;4269;p1197"/>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0" name="Google Shape;4270;p1197"/>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71" name="Google Shape;4271;p1197"/>
          <p:cNvGrpSpPr/>
          <p:nvPr/>
        </p:nvGrpSpPr>
        <p:grpSpPr>
          <a:xfrm>
            <a:off x="7191204" y="1"/>
            <a:ext cx="5000223" cy="1425925"/>
            <a:chOff x="7191203" y="1"/>
            <a:chExt cx="5000223" cy="1425925"/>
          </a:xfrm>
        </p:grpSpPr>
        <p:pic>
          <p:nvPicPr>
            <p:cNvPr id="4272" name="Google Shape;4272;p11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73" name="Google Shape;4273;p1197"/>
            <p:cNvGrpSpPr/>
            <p:nvPr/>
          </p:nvGrpSpPr>
          <p:grpSpPr>
            <a:xfrm>
              <a:off x="7191203" y="1"/>
              <a:ext cx="5000223" cy="1425925"/>
              <a:chOff x="7186272" y="0"/>
              <a:chExt cx="5005729" cy="1427495"/>
            </a:xfrm>
          </p:grpSpPr>
          <p:sp>
            <p:nvSpPr>
              <p:cNvPr id="4274" name="Google Shape;4274;p11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5" name="Google Shape;4275;p11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276" name="Google Shape;4276;p1197"/>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77" name="Google Shape;4277;p1197"/>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278" name="Google Shape;4278;p11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279" name="Google Shape;4279;p119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4309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28_Comparison">
  <p:cSld name="28_Comparison">
    <p:spTree>
      <p:nvGrpSpPr>
        <p:cNvPr id="1" name="Shape 4280"/>
        <p:cNvGrpSpPr/>
        <p:nvPr/>
      </p:nvGrpSpPr>
      <p:grpSpPr>
        <a:xfrm>
          <a:off x="0" y="0"/>
          <a:ext cx="0" cy="0"/>
          <a:chOff x="0" y="0"/>
          <a:chExt cx="0" cy="0"/>
        </a:xfrm>
      </p:grpSpPr>
      <p:grpSp>
        <p:nvGrpSpPr>
          <p:cNvPr id="4281" name="Google Shape;4281;p1198"/>
          <p:cNvGrpSpPr/>
          <p:nvPr/>
        </p:nvGrpSpPr>
        <p:grpSpPr>
          <a:xfrm>
            <a:off x="7191204" y="1"/>
            <a:ext cx="5000223" cy="1425925"/>
            <a:chOff x="7191203" y="1"/>
            <a:chExt cx="5000223" cy="1425925"/>
          </a:xfrm>
        </p:grpSpPr>
        <p:pic>
          <p:nvPicPr>
            <p:cNvPr id="4282" name="Google Shape;4282;p11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83" name="Google Shape;4283;p1198"/>
            <p:cNvGrpSpPr/>
            <p:nvPr/>
          </p:nvGrpSpPr>
          <p:grpSpPr>
            <a:xfrm>
              <a:off x="7191203" y="1"/>
              <a:ext cx="5000223" cy="1425925"/>
              <a:chOff x="7186272" y="0"/>
              <a:chExt cx="5005729" cy="1427495"/>
            </a:xfrm>
          </p:grpSpPr>
          <p:sp>
            <p:nvSpPr>
              <p:cNvPr id="4284" name="Google Shape;4284;p11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5" name="Google Shape;4285;p11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286" name="Google Shape;4286;p1198"/>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7" name="Google Shape;4287;p1198"/>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88" name="Google Shape;4288;p1198"/>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9" name="Google Shape;4289;p1198"/>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90" name="Google Shape;4290;p1198"/>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1" name="Google Shape;4291;p119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292" name="Google Shape;4292;p11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293" name="Google Shape;4293;p119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9392543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28_Title Only">
  <p:cSld name="28_Title Only">
    <p:spTree>
      <p:nvGrpSpPr>
        <p:cNvPr id="1" name="Shape 4294"/>
        <p:cNvGrpSpPr/>
        <p:nvPr/>
      </p:nvGrpSpPr>
      <p:grpSpPr>
        <a:xfrm>
          <a:off x="0" y="0"/>
          <a:ext cx="0" cy="0"/>
          <a:chOff x="0" y="0"/>
          <a:chExt cx="0" cy="0"/>
        </a:xfrm>
      </p:grpSpPr>
      <p:grpSp>
        <p:nvGrpSpPr>
          <p:cNvPr id="4295" name="Google Shape;4295;p1199"/>
          <p:cNvGrpSpPr/>
          <p:nvPr/>
        </p:nvGrpSpPr>
        <p:grpSpPr>
          <a:xfrm>
            <a:off x="7191204" y="1"/>
            <a:ext cx="5000223" cy="1425925"/>
            <a:chOff x="7191203" y="1"/>
            <a:chExt cx="5000223" cy="1425925"/>
          </a:xfrm>
        </p:grpSpPr>
        <p:pic>
          <p:nvPicPr>
            <p:cNvPr id="4296" name="Google Shape;4296;p119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97" name="Google Shape;4297;p1199"/>
            <p:cNvGrpSpPr/>
            <p:nvPr/>
          </p:nvGrpSpPr>
          <p:grpSpPr>
            <a:xfrm>
              <a:off x="7191203" y="1"/>
              <a:ext cx="5000223" cy="1425925"/>
              <a:chOff x="7186272" y="0"/>
              <a:chExt cx="5005729" cy="1427495"/>
            </a:xfrm>
          </p:grpSpPr>
          <p:sp>
            <p:nvSpPr>
              <p:cNvPr id="4298" name="Google Shape;4298;p119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9" name="Google Shape;4299;p119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300" name="Google Shape;4300;p119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01" name="Google Shape;4301;p119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02" name="Google Shape;4302;p119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03" name="Google Shape;4303;p119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371466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28_End">
  <p:cSld name="28_End">
    <p:spTree>
      <p:nvGrpSpPr>
        <p:cNvPr id="1" name="Shape 4304"/>
        <p:cNvGrpSpPr/>
        <p:nvPr/>
      </p:nvGrpSpPr>
      <p:grpSpPr>
        <a:xfrm>
          <a:off x="0" y="0"/>
          <a:ext cx="0" cy="0"/>
          <a:chOff x="0" y="0"/>
          <a:chExt cx="0" cy="0"/>
        </a:xfrm>
      </p:grpSpPr>
      <p:grpSp>
        <p:nvGrpSpPr>
          <p:cNvPr id="4305" name="Google Shape;4305;p1200"/>
          <p:cNvGrpSpPr/>
          <p:nvPr/>
        </p:nvGrpSpPr>
        <p:grpSpPr>
          <a:xfrm>
            <a:off x="0" y="0"/>
            <a:ext cx="12192000" cy="2148830"/>
            <a:chOff x="0" y="0"/>
            <a:chExt cx="12192000" cy="2148830"/>
          </a:xfrm>
        </p:grpSpPr>
        <p:sp>
          <p:nvSpPr>
            <p:cNvPr id="4306" name="Google Shape;4306;p120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7" name="Google Shape;4307;p120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308" name="Google Shape;4308;p1200"/>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9" name="Google Shape;4309;p1200"/>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0" name="Google Shape;4310;p1200"/>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11" name="Google Shape;4311;p1200"/>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4312" name="Google Shape;4312;p1200"/>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14889834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4313"/>
        <p:cNvGrpSpPr/>
        <p:nvPr/>
      </p:nvGrpSpPr>
      <p:grpSpPr>
        <a:xfrm>
          <a:off x="0" y="0"/>
          <a:ext cx="0" cy="0"/>
          <a:chOff x="0" y="0"/>
          <a:chExt cx="0" cy="0"/>
        </a:xfrm>
      </p:grpSpPr>
      <p:sp>
        <p:nvSpPr>
          <p:cNvPr id="4314" name="Google Shape;4314;p1201"/>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15" name="Google Shape;4315;p120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16" name="Google Shape;4316;p120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317" name="Google Shape;4317;p1201"/>
          <p:cNvGrpSpPr/>
          <p:nvPr/>
        </p:nvGrpSpPr>
        <p:grpSpPr>
          <a:xfrm>
            <a:off x="7191204" y="1"/>
            <a:ext cx="5000223" cy="1425925"/>
            <a:chOff x="7191203" y="1"/>
            <a:chExt cx="5000223" cy="1425925"/>
          </a:xfrm>
        </p:grpSpPr>
        <p:pic>
          <p:nvPicPr>
            <p:cNvPr id="4318" name="Google Shape;4318;p120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319" name="Google Shape;4319;p1201"/>
            <p:cNvGrpSpPr/>
            <p:nvPr/>
          </p:nvGrpSpPr>
          <p:grpSpPr>
            <a:xfrm>
              <a:off x="7191203" y="1"/>
              <a:ext cx="5000223" cy="1425925"/>
              <a:chOff x="7186272" y="0"/>
              <a:chExt cx="5005729" cy="1427495"/>
            </a:xfrm>
          </p:grpSpPr>
          <p:sp>
            <p:nvSpPr>
              <p:cNvPr id="4320" name="Google Shape;4320;p120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1" name="Google Shape;4321;p120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69825390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4322"/>
        <p:cNvGrpSpPr/>
        <p:nvPr/>
      </p:nvGrpSpPr>
      <p:grpSpPr>
        <a:xfrm>
          <a:off x="0" y="0"/>
          <a:ext cx="0" cy="0"/>
          <a:chOff x="0" y="0"/>
          <a:chExt cx="0" cy="0"/>
        </a:xfrm>
      </p:grpSpPr>
      <p:pic>
        <p:nvPicPr>
          <p:cNvPr id="4323" name="Google Shape;4323;p1202"/>
          <p:cNvPicPr preferRelativeResize="0"/>
          <p:nvPr/>
        </p:nvPicPr>
        <p:blipFill rotWithShape="1">
          <a:blip r:embed="rId2">
            <a:alphaModFix/>
          </a:blip>
          <a:srcRect/>
          <a:stretch/>
        </p:blipFill>
        <p:spPr>
          <a:xfrm>
            <a:off x="1524" y="857"/>
            <a:ext cx="12188954" cy="6856285"/>
          </a:xfrm>
          <a:prstGeom prst="rect">
            <a:avLst/>
          </a:prstGeom>
          <a:noFill/>
          <a:ln>
            <a:noFill/>
          </a:ln>
        </p:spPr>
      </p:pic>
      <p:pic>
        <p:nvPicPr>
          <p:cNvPr id="4324" name="Google Shape;4324;p1202"/>
          <p:cNvPicPr preferRelativeResize="0"/>
          <p:nvPr/>
        </p:nvPicPr>
        <p:blipFill rotWithShape="1">
          <a:blip r:embed="rId3">
            <a:alphaModFix/>
          </a:blip>
          <a:srcRect/>
          <a:stretch/>
        </p:blipFill>
        <p:spPr>
          <a:xfrm>
            <a:off x="10802516" y="5915003"/>
            <a:ext cx="938786" cy="493777"/>
          </a:xfrm>
          <a:prstGeom prst="rect">
            <a:avLst/>
          </a:prstGeom>
          <a:noFill/>
          <a:ln>
            <a:noFill/>
          </a:ln>
        </p:spPr>
      </p:pic>
      <p:sp>
        <p:nvSpPr>
          <p:cNvPr id="4325" name="Google Shape;4325;p1202"/>
          <p:cNvSpPr txBox="1">
            <a:spLocks noGrp="1"/>
          </p:cNvSpPr>
          <p:nvPr>
            <p:ph type="body" idx="1"/>
          </p:nvPr>
        </p:nvSpPr>
        <p:spPr>
          <a:xfrm>
            <a:off x="7459662" y="3429000"/>
            <a:ext cx="4180800" cy="1102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4000"/>
              <a:buNone/>
              <a:defRPr sz="400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26" name="Google Shape;4326;p1202"/>
          <p:cNvSpPr txBox="1">
            <a:spLocks noGrp="1"/>
          </p:cNvSpPr>
          <p:nvPr>
            <p:ph type="body" idx="2"/>
          </p:nvPr>
        </p:nvSpPr>
        <p:spPr>
          <a:xfrm>
            <a:off x="7459661" y="4775654"/>
            <a:ext cx="4180800" cy="783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139846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1_Image Left">
  <p:cSld name="1_Image Left">
    <p:spTree>
      <p:nvGrpSpPr>
        <p:cNvPr id="1" name="Shape 4327"/>
        <p:cNvGrpSpPr/>
        <p:nvPr/>
      </p:nvGrpSpPr>
      <p:grpSpPr>
        <a:xfrm>
          <a:off x="0" y="0"/>
          <a:ext cx="0" cy="0"/>
          <a:chOff x="0" y="0"/>
          <a:chExt cx="0" cy="0"/>
        </a:xfrm>
      </p:grpSpPr>
      <p:pic>
        <p:nvPicPr>
          <p:cNvPr id="4328" name="Google Shape;4328;p1203"/>
          <p:cNvPicPr preferRelativeResize="0"/>
          <p:nvPr/>
        </p:nvPicPr>
        <p:blipFill rotWithShape="1">
          <a:blip r:embed="rId2">
            <a:alphaModFix/>
          </a:blip>
          <a:srcRect/>
          <a:stretch/>
        </p:blipFill>
        <p:spPr>
          <a:xfrm>
            <a:off x="1524" y="858"/>
            <a:ext cx="12188950" cy="6856285"/>
          </a:xfrm>
          <a:prstGeom prst="rect">
            <a:avLst/>
          </a:prstGeom>
          <a:noFill/>
          <a:ln>
            <a:noFill/>
          </a:ln>
        </p:spPr>
      </p:pic>
      <p:sp>
        <p:nvSpPr>
          <p:cNvPr id="4329" name="Google Shape;4329;p1203"/>
          <p:cNvSpPr txBox="1">
            <a:spLocks noGrp="1"/>
          </p:cNvSpPr>
          <p:nvPr>
            <p:ph type="title"/>
          </p:nvPr>
        </p:nvSpPr>
        <p:spPr>
          <a:xfrm>
            <a:off x="6905173" y="365129"/>
            <a:ext cx="49272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0" name="Google Shape;4330;p120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CBE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331" name="Google Shape;4331;p1203"/>
          <p:cNvSpPr txBox="1">
            <a:spLocks noGrp="1"/>
          </p:cNvSpPr>
          <p:nvPr>
            <p:ph type="body" idx="1"/>
          </p:nvPr>
        </p:nvSpPr>
        <p:spPr>
          <a:xfrm>
            <a:off x="6905173" y="1825629"/>
            <a:ext cx="4927200" cy="401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5987569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3_Breaker-4">
  <p:cSld name="3_Breaker-4">
    <p:spTree>
      <p:nvGrpSpPr>
        <p:cNvPr id="1" name="Shape 4332"/>
        <p:cNvGrpSpPr/>
        <p:nvPr/>
      </p:nvGrpSpPr>
      <p:grpSpPr>
        <a:xfrm>
          <a:off x="0" y="0"/>
          <a:ext cx="0" cy="0"/>
          <a:chOff x="0" y="0"/>
          <a:chExt cx="0" cy="0"/>
        </a:xfrm>
      </p:grpSpPr>
      <p:pic>
        <p:nvPicPr>
          <p:cNvPr id="4333" name="Google Shape;4333;p1204"/>
          <p:cNvPicPr preferRelativeResize="0"/>
          <p:nvPr/>
        </p:nvPicPr>
        <p:blipFill rotWithShape="1">
          <a:blip r:embed="rId2">
            <a:alphaModFix/>
          </a:blip>
          <a:srcRect/>
          <a:stretch/>
        </p:blipFill>
        <p:spPr>
          <a:xfrm>
            <a:off x="1524" y="96"/>
            <a:ext cx="12188952" cy="6857808"/>
          </a:xfrm>
          <a:prstGeom prst="rect">
            <a:avLst/>
          </a:prstGeom>
          <a:noFill/>
          <a:ln>
            <a:noFill/>
          </a:ln>
        </p:spPr>
      </p:pic>
      <p:pic>
        <p:nvPicPr>
          <p:cNvPr id="4334" name="Google Shape;4334;p1204"/>
          <p:cNvPicPr preferRelativeResize="0"/>
          <p:nvPr/>
        </p:nvPicPr>
        <p:blipFill rotWithShape="1">
          <a:blip r:embed="rId3">
            <a:alphaModFix/>
          </a:blip>
          <a:srcRect/>
          <a:stretch/>
        </p:blipFill>
        <p:spPr>
          <a:xfrm>
            <a:off x="10425152" y="5894636"/>
            <a:ext cx="1312781" cy="562270"/>
          </a:xfrm>
          <a:prstGeom prst="rect">
            <a:avLst/>
          </a:prstGeom>
          <a:noFill/>
          <a:ln>
            <a:noFill/>
          </a:ln>
        </p:spPr>
      </p:pic>
      <p:sp>
        <p:nvSpPr>
          <p:cNvPr id="4335" name="Google Shape;4335;p1204"/>
          <p:cNvSpPr txBox="1">
            <a:spLocks noGrp="1"/>
          </p:cNvSpPr>
          <p:nvPr>
            <p:ph type="body" idx="1"/>
          </p:nvPr>
        </p:nvSpPr>
        <p:spPr>
          <a:xfrm>
            <a:off x="7459665" y="3429000"/>
            <a:ext cx="4180800" cy="1102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3600"/>
              <a:buNone/>
              <a:defRPr sz="360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6" name="Google Shape;4336;p1204"/>
          <p:cNvSpPr txBox="1">
            <a:spLocks noGrp="1"/>
          </p:cNvSpPr>
          <p:nvPr>
            <p:ph type="body" idx="2"/>
          </p:nvPr>
        </p:nvSpPr>
        <p:spPr>
          <a:xfrm>
            <a:off x="7459661" y="4775654"/>
            <a:ext cx="4180800" cy="783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800"/>
              <a:buNone/>
              <a:defRPr sz="1800">
                <a:solidFill>
                  <a:schemeClr val="lt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151687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47_Title and Content">
  <p:cSld name="47_Title and Content">
    <p:spTree>
      <p:nvGrpSpPr>
        <p:cNvPr id="1" name="Shape 4337"/>
        <p:cNvGrpSpPr/>
        <p:nvPr/>
      </p:nvGrpSpPr>
      <p:grpSpPr>
        <a:xfrm>
          <a:off x="0" y="0"/>
          <a:ext cx="0" cy="0"/>
          <a:chOff x="0" y="0"/>
          <a:chExt cx="0" cy="0"/>
        </a:xfrm>
      </p:grpSpPr>
      <p:pic>
        <p:nvPicPr>
          <p:cNvPr id="4338" name="Google Shape;4338;p1205"/>
          <p:cNvPicPr preferRelativeResize="0"/>
          <p:nvPr/>
        </p:nvPicPr>
        <p:blipFill rotWithShape="1">
          <a:blip r:embed="rId2" cstate="email">
            <a:alphaModFix/>
            <a:extLst>
              <a:ext uri="{28A0092B-C50C-407E-A947-70E740481C1C}">
                <a14:useLocalDpi xmlns:a14="http://schemas.microsoft.com/office/drawing/2010/main"/>
              </a:ext>
            </a:extLst>
          </a:blip>
          <a:srcRect t="12180" r="12171"/>
          <a:stretch/>
        </p:blipFill>
        <p:spPr>
          <a:xfrm>
            <a:off x="1524" y="0"/>
            <a:ext cx="12190474" cy="6858000"/>
          </a:xfrm>
          <a:prstGeom prst="rect">
            <a:avLst/>
          </a:prstGeom>
          <a:noFill/>
          <a:ln>
            <a:noFill/>
          </a:ln>
        </p:spPr>
      </p:pic>
      <p:sp>
        <p:nvSpPr>
          <p:cNvPr id="4339" name="Google Shape;4339;p120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0" name="Google Shape;4340;p1205"/>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341" name="Google Shape;4341;p1205"/>
          <p:cNvSpPr txBox="1">
            <a:spLocks noGrp="1"/>
          </p:cNvSpPr>
          <p:nvPr>
            <p:ph type="body" idx="1"/>
          </p:nvPr>
        </p:nvSpPr>
        <p:spPr>
          <a:xfrm>
            <a:off x="838200" y="1825625"/>
            <a:ext cx="10515600" cy="401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24424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Quotation">
  <p:cSld name="6_Quotation">
    <p:spTree>
      <p:nvGrpSpPr>
        <p:cNvPr id="1" name="Shape 396"/>
        <p:cNvGrpSpPr/>
        <p:nvPr/>
      </p:nvGrpSpPr>
      <p:grpSpPr>
        <a:xfrm>
          <a:off x="0" y="0"/>
          <a:ext cx="0" cy="0"/>
          <a:chOff x="0" y="0"/>
          <a:chExt cx="0" cy="0"/>
        </a:xfrm>
      </p:grpSpPr>
      <p:sp>
        <p:nvSpPr>
          <p:cNvPr id="397" name="Google Shape;397;p801"/>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801"/>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9" name="Google Shape;399;p801"/>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801"/>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01" name="Google Shape;401;p80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02" name="Google Shape;402;p80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03" name="Google Shape;403;p801"/>
          <p:cNvGrpSpPr/>
          <p:nvPr/>
        </p:nvGrpSpPr>
        <p:grpSpPr>
          <a:xfrm>
            <a:off x="7191204" y="1"/>
            <a:ext cx="5000223" cy="1425925"/>
            <a:chOff x="7191203" y="1"/>
            <a:chExt cx="5000223" cy="1425925"/>
          </a:xfrm>
        </p:grpSpPr>
        <p:pic>
          <p:nvPicPr>
            <p:cNvPr id="404" name="Google Shape;404;p80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05" name="Google Shape;405;p801"/>
            <p:cNvGrpSpPr/>
            <p:nvPr/>
          </p:nvGrpSpPr>
          <p:grpSpPr>
            <a:xfrm>
              <a:off x="7191203" y="1"/>
              <a:ext cx="5000223" cy="1425925"/>
              <a:chOff x="7186272" y="0"/>
              <a:chExt cx="5005729" cy="1427495"/>
            </a:xfrm>
          </p:grpSpPr>
          <p:sp>
            <p:nvSpPr>
              <p:cNvPr id="406" name="Google Shape;406;p80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 name="Google Shape;407;p80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08" name="Google Shape;408;p80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6989049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1_Blue Graphic Right">
  <p:cSld name="1_Blue Graphic Right">
    <p:spTree>
      <p:nvGrpSpPr>
        <p:cNvPr id="1" name="Shape 4342"/>
        <p:cNvGrpSpPr/>
        <p:nvPr/>
      </p:nvGrpSpPr>
      <p:grpSpPr>
        <a:xfrm>
          <a:off x="0" y="0"/>
          <a:ext cx="0" cy="0"/>
          <a:chOff x="0" y="0"/>
          <a:chExt cx="0" cy="0"/>
        </a:xfrm>
      </p:grpSpPr>
      <p:pic>
        <p:nvPicPr>
          <p:cNvPr id="4343" name="Google Shape;4343;p1206"/>
          <p:cNvPicPr preferRelativeResize="0"/>
          <p:nvPr/>
        </p:nvPicPr>
        <p:blipFill rotWithShape="1">
          <a:blip r:embed="rId2">
            <a:alphaModFix/>
          </a:blip>
          <a:srcRect/>
          <a:stretch/>
        </p:blipFill>
        <p:spPr>
          <a:xfrm>
            <a:off x="0" y="0"/>
            <a:ext cx="12188954" cy="6858000"/>
          </a:xfrm>
          <a:prstGeom prst="rect">
            <a:avLst/>
          </a:prstGeom>
          <a:noFill/>
          <a:ln>
            <a:noFill/>
          </a:ln>
        </p:spPr>
      </p:pic>
      <p:sp>
        <p:nvSpPr>
          <p:cNvPr id="4344" name="Google Shape;4344;p1206"/>
          <p:cNvSpPr txBox="1">
            <a:spLocks noGrp="1"/>
          </p:cNvSpPr>
          <p:nvPr>
            <p:ph type="title"/>
          </p:nvPr>
        </p:nvSpPr>
        <p:spPr>
          <a:xfrm>
            <a:off x="838200" y="365125"/>
            <a:ext cx="60852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5" name="Google Shape;4345;p1206"/>
          <p:cNvSpPr txBox="1">
            <a:spLocks noGrp="1"/>
          </p:cNvSpPr>
          <p:nvPr>
            <p:ph type="body" idx="1"/>
          </p:nvPr>
        </p:nvSpPr>
        <p:spPr>
          <a:xfrm>
            <a:off x="838200" y="1825625"/>
            <a:ext cx="6085200" cy="401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6" name="Google Shape;4346;p1206"/>
          <p:cNvSpPr txBox="1">
            <a:spLocks noGrp="1"/>
          </p:cNvSpPr>
          <p:nvPr>
            <p:ph type="sldNum" idx="12"/>
          </p:nvPr>
        </p:nvSpPr>
        <p:spPr>
          <a:xfrm>
            <a:off x="9292771" y="6464300"/>
            <a:ext cx="2539800" cy="181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31741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1_3-Closing Slide">
  <p:cSld name="1_3-Closing Slide">
    <p:spTree>
      <p:nvGrpSpPr>
        <p:cNvPr id="1" name="Shape 4347"/>
        <p:cNvGrpSpPr/>
        <p:nvPr/>
      </p:nvGrpSpPr>
      <p:grpSpPr>
        <a:xfrm>
          <a:off x="0" y="0"/>
          <a:ext cx="0" cy="0"/>
          <a:chOff x="0" y="0"/>
          <a:chExt cx="0" cy="0"/>
        </a:xfrm>
      </p:grpSpPr>
      <p:pic>
        <p:nvPicPr>
          <p:cNvPr id="4348" name="Google Shape;4348;p1207"/>
          <p:cNvPicPr preferRelativeResize="0"/>
          <p:nvPr/>
        </p:nvPicPr>
        <p:blipFill rotWithShape="1">
          <a:blip r:embed="rId2">
            <a:alphaModFix/>
          </a:blip>
          <a:srcRect/>
          <a:stretch/>
        </p:blipFill>
        <p:spPr>
          <a:xfrm>
            <a:off x="1524" y="0"/>
            <a:ext cx="12188954" cy="6858000"/>
          </a:xfrm>
          <a:prstGeom prst="rect">
            <a:avLst/>
          </a:prstGeom>
          <a:noFill/>
          <a:ln>
            <a:noFill/>
          </a:ln>
        </p:spPr>
      </p:pic>
      <p:pic>
        <p:nvPicPr>
          <p:cNvPr id="4349" name="Google Shape;4349;p120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85224" y="2949956"/>
            <a:ext cx="1821552" cy="958089"/>
          </a:xfrm>
          <a:prstGeom prst="rect">
            <a:avLst/>
          </a:prstGeom>
          <a:noFill/>
          <a:ln>
            <a:noFill/>
          </a:ln>
        </p:spPr>
      </p:pic>
    </p:spTree>
    <p:extLst>
      <p:ext uri="{BB962C8B-B14F-4D97-AF65-F5344CB8AC3E}">
        <p14:creationId xmlns:p14="http://schemas.microsoft.com/office/powerpoint/2010/main" val="203713869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4350"/>
        <p:cNvGrpSpPr/>
        <p:nvPr/>
      </p:nvGrpSpPr>
      <p:grpSpPr>
        <a:xfrm>
          <a:off x="0" y="0"/>
          <a:ext cx="0" cy="0"/>
          <a:chOff x="0" y="0"/>
          <a:chExt cx="0" cy="0"/>
        </a:xfrm>
      </p:grpSpPr>
      <p:pic>
        <p:nvPicPr>
          <p:cNvPr id="4351" name="Google Shape;4351;p1208"/>
          <p:cNvPicPr preferRelativeResize="0"/>
          <p:nvPr/>
        </p:nvPicPr>
        <p:blipFill rotWithShape="1">
          <a:blip r:embed="rId2">
            <a:alphaModFix/>
          </a:blip>
          <a:srcRect/>
          <a:stretch/>
        </p:blipFill>
        <p:spPr>
          <a:xfrm>
            <a:off x="1524" y="857"/>
            <a:ext cx="12188954" cy="6856285"/>
          </a:xfrm>
          <a:prstGeom prst="rect">
            <a:avLst/>
          </a:prstGeom>
          <a:noFill/>
          <a:ln>
            <a:noFill/>
          </a:ln>
        </p:spPr>
      </p:pic>
      <p:pic>
        <p:nvPicPr>
          <p:cNvPr id="4352" name="Google Shape;4352;p1208"/>
          <p:cNvPicPr preferRelativeResize="0"/>
          <p:nvPr/>
        </p:nvPicPr>
        <p:blipFill rotWithShape="1">
          <a:blip r:embed="rId3">
            <a:alphaModFix/>
          </a:blip>
          <a:srcRect/>
          <a:stretch/>
        </p:blipFill>
        <p:spPr>
          <a:xfrm>
            <a:off x="10802516" y="5915003"/>
            <a:ext cx="938786" cy="493777"/>
          </a:xfrm>
          <a:prstGeom prst="rect">
            <a:avLst/>
          </a:prstGeom>
          <a:noFill/>
          <a:ln>
            <a:noFill/>
          </a:ln>
        </p:spPr>
      </p:pic>
      <p:sp>
        <p:nvSpPr>
          <p:cNvPr id="4353" name="Google Shape;4353;p1208"/>
          <p:cNvSpPr txBox="1">
            <a:spLocks noGrp="1"/>
          </p:cNvSpPr>
          <p:nvPr>
            <p:ph type="body" idx="1"/>
          </p:nvPr>
        </p:nvSpPr>
        <p:spPr>
          <a:xfrm>
            <a:off x="7459662" y="3429000"/>
            <a:ext cx="4180800" cy="1102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4000"/>
              <a:buNone/>
              <a:defRPr sz="400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4" name="Google Shape;4354;p1208"/>
          <p:cNvSpPr txBox="1">
            <a:spLocks noGrp="1"/>
          </p:cNvSpPr>
          <p:nvPr>
            <p:ph type="body" idx="2"/>
          </p:nvPr>
        </p:nvSpPr>
        <p:spPr>
          <a:xfrm>
            <a:off x="7459661" y="4775654"/>
            <a:ext cx="4180800" cy="783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0484813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matchingName="4_EVERYDAY - CONTENT ONLY">
  <p:cSld name="4_EVERYDAY - CONTENT ONLY">
    <p:spTree>
      <p:nvGrpSpPr>
        <p:cNvPr id="1" name="Shape 4355"/>
        <p:cNvGrpSpPr/>
        <p:nvPr/>
      </p:nvGrpSpPr>
      <p:grpSpPr>
        <a:xfrm>
          <a:off x="0" y="0"/>
          <a:ext cx="0" cy="0"/>
          <a:chOff x="0" y="0"/>
          <a:chExt cx="0" cy="0"/>
        </a:xfrm>
      </p:grpSpPr>
      <p:sp>
        <p:nvSpPr>
          <p:cNvPr id="4356" name="Google Shape;4356;p1209"/>
          <p:cNvSpPr/>
          <p:nvPr/>
        </p:nvSpPr>
        <p:spPr>
          <a:xfrm>
            <a:off x="0" y="0"/>
            <a:ext cx="12192000" cy="1313100"/>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7" name="Google Shape;4357;p1209"/>
          <p:cNvSpPr/>
          <p:nvPr/>
        </p:nvSpPr>
        <p:spPr>
          <a:xfrm>
            <a:off x="6863643" y="16267"/>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358" name="Google Shape;4358;p1209"/>
          <p:cNvSpPr txBox="1">
            <a:spLocks noGrp="1"/>
          </p:cNvSpPr>
          <p:nvPr>
            <p:ph type="body" idx="1"/>
          </p:nvPr>
        </p:nvSpPr>
        <p:spPr>
          <a:xfrm>
            <a:off x="508540" y="1707786"/>
            <a:ext cx="11203800" cy="46485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9" name="Google Shape;4359;p1209"/>
          <p:cNvSpPr/>
          <p:nvPr/>
        </p:nvSpPr>
        <p:spPr>
          <a:xfrm>
            <a:off x="6863643" y="519648"/>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360" name="Google Shape;4360;p1209"/>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1" name="Google Shape;4361;p1209"/>
          <p:cNvSpPr txBox="1">
            <a:spLocks noGrp="1"/>
          </p:cNvSpPr>
          <p:nvPr>
            <p:ph type="body" idx="2"/>
          </p:nvPr>
        </p:nvSpPr>
        <p:spPr>
          <a:xfrm>
            <a:off x="332187" y="953346"/>
            <a:ext cx="11430000" cy="41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62" name="Google Shape;4362;p1209"/>
          <p:cNvCxnSpPr/>
          <p:nvPr/>
        </p:nvCxnSpPr>
        <p:spPr>
          <a:xfrm>
            <a:off x="11311725" y="6447272"/>
            <a:ext cx="0" cy="267900"/>
          </a:xfrm>
          <a:prstGeom prst="straightConnector1">
            <a:avLst/>
          </a:prstGeom>
          <a:noFill/>
          <a:ln w="9525" cap="flat" cmpd="sng">
            <a:solidFill>
              <a:srgbClr val="7F7F7F"/>
            </a:solidFill>
            <a:prstDash val="solid"/>
            <a:miter lim="800000"/>
            <a:headEnd type="none" w="sm" len="sm"/>
            <a:tailEnd type="none" w="sm" len="sm"/>
          </a:ln>
        </p:spPr>
      </p:cxnSp>
      <p:sp>
        <p:nvSpPr>
          <p:cNvPr id="4363" name="Google Shape;4363;p1209"/>
          <p:cNvSpPr txBox="1">
            <a:spLocks noGrp="1"/>
          </p:cNvSpPr>
          <p:nvPr>
            <p:ph type="sldNum" idx="12"/>
          </p:nvPr>
        </p:nvSpPr>
        <p:spPr>
          <a:xfrm>
            <a:off x="11202595" y="6454533"/>
            <a:ext cx="559800" cy="319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364" name="Google Shape;4364;p1209"/>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403579534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matchingName="5_EVERYDAY - CONTENT ONLY">
  <p:cSld name="5_EVERYDAY - CONTENT ONLY">
    <p:spTree>
      <p:nvGrpSpPr>
        <p:cNvPr id="1" name="Shape 4365"/>
        <p:cNvGrpSpPr/>
        <p:nvPr/>
      </p:nvGrpSpPr>
      <p:grpSpPr>
        <a:xfrm>
          <a:off x="0" y="0"/>
          <a:ext cx="0" cy="0"/>
          <a:chOff x="0" y="0"/>
          <a:chExt cx="0" cy="0"/>
        </a:xfrm>
      </p:grpSpPr>
      <p:sp>
        <p:nvSpPr>
          <p:cNvPr id="4366" name="Google Shape;4366;p1210"/>
          <p:cNvSpPr/>
          <p:nvPr/>
        </p:nvSpPr>
        <p:spPr>
          <a:xfrm>
            <a:off x="0" y="0"/>
            <a:ext cx="12192000" cy="1313100"/>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67" name="Google Shape;4367;p1210"/>
          <p:cNvSpPr/>
          <p:nvPr/>
        </p:nvSpPr>
        <p:spPr>
          <a:xfrm>
            <a:off x="6863643" y="16267"/>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368" name="Google Shape;4368;p1210"/>
          <p:cNvSpPr txBox="1">
            <a:spLocks noGrp="1"/>
          </p:cNvSpPr>
          <p:nvPr>
            <p:ph type="body" idx="1"/>
          </p:nvPr>
        </p:nvSpPr>
        <p:spPr>
          <a:xfrm>
            <a:off x="508540" y="1707786"/>
            <a:ext cx="11203800" cy="46485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9" name="Google Shape;4369;p1210"/>
          <p:cNvSpPr/>
          <p:nvPr/>
        </p:nvSpPr>
        <p:spPr>
          <a:xfrm>
            <a:off x="6863643" y="519648"/>
            <a:ext cx="5328342" cy="812286"/>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1960"/>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4370" name="Google Shape;4370;p1210"/>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1" name="Google Shape;4371;p1210"/>
          <p:cNvSpPr txBox="1">
            <a:spLocks noGrp="1"/>
          </p:cNvSpPr>
          <p:nvPr>
            <p:ph type="body" idx="2"/>
          </p:nvPr>
        </p:nvSpPr>
        <p:spPr>
          <a:xfrm>
            <a:off x="332187" y="953346"/>
            <a:ext cx="11430000" cy="41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72" name="Google Shape;4372;p1210"/>
          <p:cNvCxnSpPr/>
          <p:nvPr/>
        </p:nvCxnSpPr>
        <p:spPr>
          <a:xfrm>
            <a:off x="11311725" y="6447272"/>
            <a:ext cx="0" cy="267900"/>
          </a:xfrm>
          <a:prstGeom prst="straightConnector1">
            <a:avLst/>
          </a:prstGeom>
          <a:noFill/>
          <a:ln w="9525" cap="flat" cmpd="sng">
            <a:solidFill>
              <a:srgbClr val="7F7F7F"/>
            </a:solidFill>
            <a:prstDash val="solid"/>
            <a:miter lim="800000"/>
            <a:headEnd type="none" w="sm" len="sm"/>
            <a:tailEnd type="none" w="sm" len="sm"/>
          </a:ln>
        </p:spPr>
      </p:cxnSp>
      <p:sp>
        <p:nvSpPr>
          <p:cNvPr id="4373" name="Google Shape;4373;p1210"/>
          <p:cNvSpPr txBox="1">
            <a:spLocks noGrp="1"/>
          </p:cNvSpPr>
          <p:nvPr>
            <p:ph type="sldNum" idx="12"/>
          </p:nvPr>
        </p:nvSpPr>
        <p:spPr>
          <a:xfrm>
            <a:off x="11202595" y="6454533"/>
            <a:ext cx="559800" cy="319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374" name="Google Shape;4374;p1210"/>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130788211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64_Quotation">
  <p:cSld name="64_Quotation">
    <p:spTree>
      <p:nvGrpSpPr>
        <p:cNvPr id="1" name="Shape 4375"/>
        <p:cNvGrpSpPr/>
        <p:nvPr/>
      </p:nvGrpSpPr>
      <p:grpSpPr>
        <a:xfrm>
          <a:off x="0" y="0"/>
          <a:ext cx="0" cy="0"/>
          <a:chOff x="0" y="0"/>
          <a:chExt cx="0" cy="0"/>
        </a:xfrm>
      </p:grpSpPr>
      <p:sp>
        <p:nvSpPr>
          <p:cNvPr id="4376" name="Google Shape;4376;p1211"/>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7" name="Google Shape;4377;p1211"/>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8" name="Google Shape;4378;p1211"/>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9" name="Google Shape;4379;p121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80" name="Google Shape;4380;p12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81" name="Google Shape;4381;p121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382" name="Google Shape;4382;p1211"/>
          <p:cNvGrpSpPr/>
          <p:nvPr/>
        </p:nvGrpSpPr>
        <p:grpSpPr>
          <a:xfrm>
            <a:off x="7191203" y="1"/>
            <a:ext cx="5000223" cy="1425925"/>
            <a:chOff x="7191203" y="1"/>
            <a:chExt cx="5000223" cy="1425925"/>
          </a:xfrm>
        </p:grpSpPr>
        <p:pic>
          <p:nvPicPr>
            <p:cNvPr id="4383" name="Google Shape;4383;p12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384" name="Google Shape;4384;p1211"/>
            <p:cNvGrpSpPr/>
            <p:nvPr/>
          </p:nvGrpSpPr>
          <p:grpSpPr>
            <a:xfrm>
              <a:off x="7191203" y="1"/>
              <a:ext cx="5000223" cy="1425925"/>
              <a:chOff x="7186272" y="0"/>
              <a:chExt cx="5005729" cy="1427495"/>
            </a:xfrm>
          </p:grpSpPr>
          <p:sp>
            <p:nvSpPr>
              <p:cNvPr id="4385" name="Google Shape;4385;p12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6" name="Google Shape;4386;p12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387" name="Google Shape;4387;p121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56790965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65_Quotation">
  <p:cSld name="65_Quotation">
    <p:spTree>
      <p:nvGrpSpPr>
        <p:cNvPr id="1" name="Shape 4388"/>
        <p:cNvGrpSpPr/>
        <p:nvPr/>
      </p:nvGrpSpPr>
      <p:grpSpPr>
        <a:xfrm>
          <a:off x="0" y="0"/>
          <a:ext cx="0" cy="0"/>
          <a:chOff x="0" y="0"/>
          <a:chExt cx="0" cy="0"/>
        </a:xfrm>
      </p:grpSpPr>
      <p:sp>
        <p:nvSpPr>
          <p:cNvPr id="4389" name="Google Shape;4389;p1212"/>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0" name="Google Shape;4390;p1212"/>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1" name="Google Shape;4391;p1212"/>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92" name="Google Shape;4392;p1212"/>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93" name="Google Shape;4393;p12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94" name="Google Shape;4394;p121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395" name="Google Shape;4395;p1212"/>
          <p:cNvGrpSpPr/>
          <p:nvPr/>
        </p:nvGrpSpPr>
        <p:grpSpPr>
          <a:xfrm>
            <a:off x="7191203" y="1"/>
            <a:ext cx="5000223" cy="1425925"/>
            <a:chOff x="7191203" y="1"/>
            <a:chExt cx="5000223" cy="1425925"/>
          </a:xfrm>
        </p:grpSpPr>
        <p:pic>
          <p:nvPicPr>
            <p:cNvPr id="4396" name="Google Shape;4396;p12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397" name="Google Shape;4397;p1212"/>
            <p:cNvGrpSpPr/>
            <p:nvPr/>
          </p:nvGrpSpPr>
          <p:grpSpPr>
            <a:xfrm>
              <a:off x="7191203" y="1"/>
              <a:ext cx="5000223" cy="1425925"/>
              <a:chOff x="7186272" y="0"/>
              <a:chExt cx="5005729" cy="1427495"/>
            </a:xfrm>
          </p:grpSpPr>
          <p:sp>
            <p:nvSpPr>
              <p:cNvPr id="4398" name="Google Shape;4398;p12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9" name="Google Shape;4399;p12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400" name="Google Shape;4400;p121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47658671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29_Cover">
  <p:cSld name="29_Cover">
    <p:spTree>
      <p:nvGrpSpPr>
        <p:cNvPr id="1" name="Shape 4401"/>
        <p:cNvGrpSpPr/>
        <p:nvPr/>
      </p:nvGrpSpPr>
      <p:grpSpPr>
        <a:xfrm>
          <a:off x="0" y="0"/>
          <a:ext cx="0" cy="0"/>
          <a:chOff x="0" y="0"/>
          <a:chExt cx="0" cy="0"/>
        </a:xfrm>
      </p:grpSpPr>
      <p:sp>
        <p:nvSpPr>
          <p:cNvPr id="4402" name="Google Shape;4402;p1213"/>
          <p:cNvSpPr/>
          <p:nvPr/>
        </p:nvSpPr>
        <p:spPr>
          <a:xfrm>
            <a:off x="902368" y="1294413"/>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3" name="Google Shape;4403;p1213"/>
          <p:cNvSpPr txBox="1">
            <a:spLocks noGrp="1"/>
          </p:cNvSpPr>
          <p:nvPr>
            <p:ph type="ctrTitle"/>
          </p:nvPr>
        </p:nvSpPr>
        <p:spPr>
          <a:xfrm>
            <a:off x="1413310" y="1561331"/>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04" name="Google Shape;4404;p1213"/>
          <p:cNvSpPr txBox="1">
            <a:spLocks noGrp="1"/>
          </p:cNvSpPr>
          <p:nvPr>
            <p:ph type="subTitle" idx="1"/>
          </p:nvPr>
        </p:nvSpPr>
        <p:spPr>
          <a:xfrm>
            <a:off x="1413310" y="3766862"/>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05" name="Google Shape;4405;p1213"/>
          <p:cNvSpPr>
            <a:spLocks noGrp="1"/>
          </p:cNvSpPr>
          <p:nvPr>
            <p:ph type="pic" idx="2"/>
          </p:nvPr>
        </p:nvSpPr>
        <p:spPr>
          <a:xfrm>
            <a:off x="7118684" y="233915"/>
            <a:ext cx="5073300" cy="5943600"/>
          </a:xfrm>
          <a:prstGeom prst="rect">
            <a:avLst/>
          </a:prstGeom>
          <a:noFill/>
          <a:ln>
            <a:noFill/>
          </a:ln>
        </p:spPr>
      </p:sp>
      <p:grpSp>
        <p:nvGrpSpPr>
          <p:cNvPr id="4406" name="Google Shape;4406;p1213"/>
          <p:cNvGrpSpPr/>
          <p:nvPr/>
        </p:nvGrpSpPr>
        <p:grpSpPr>
          <a:xfrm>
            <a:off x="0" y="5020348"/>
            <a:ext cx="12192000" cy="1837653"/>
            <a:chOff x="0" y="5020348"/>
            <a:chExt cx="12192000" cy="1837653"/>
          </a:xfrm>
        </p:grpSpPr>
        <p:sp>
          <p:nvSpPr>
            <p:cNvPr id="4407" name="Google Shape;4407;p121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8" name="Google Shape;4408;p121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09" name="Google Shape;4409;p121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37178787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29_Divider">
  <p:cSld name="29_Divider">
    <p:bg>
      <p:bgPr>
        <a:solidFill>
          <a:schemeClr val="lt2"/>
        </a:solidFill>
        <a:effectLst/>
      </p:bgPr>
    </p:bg>
    <p:spTree>
      <p:nvGrpSpPr>
        <p:cNvPr id="1" name="Shape 4410"/>
        <p:cNvGrpSpPr/>
        <p:nvPr/>
      </p:nvGrpSpPr>
      <p:grpSpPr>
        <a:xfrm>
          <a:off x="0" y="0"/>
          <a:ext cx="0" cy="0"/>
          <a:chOff x="0" y="0"/>
          <a:chExt cx="0" cy="0"/>
        </a:xfrm>
      </p:grpSpPr>
      <p:grpSp>
        <p:nvGrpSpPr>
          <p:cNvPr id="4411" name="Google Shape;4411;p1214"/>
          <p:cNvGrpSpPr/>
          <p:nvPr/>
        </p:nvGrpSpPr>
        <p:grpSpPr>
          <a:xfrm>
            <a:off x="0" y="5020347"/>
            <a:ext cx="12192000" cy="1837653"/>
            <a:chOff x="0" y="5020347"/>
            <a:chExt cx="12192000" cy="1837653"/>
          </a:xfrm>
        </p:grpSpPr>
        <p:sp>
          <p:nvSpPr>
            <p:cNvPr id="4412" name="Google Shape;4412;p121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3" name="Google Shape;4413;p121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4" name="Google Shape;4414;p121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15" name="Google Shape;4415;p121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416" name="Google Shape;4416;p1214"/>
          <p:cNvSpPr txBox="1">
            <a:spLocks noGrp="1"/>
          </p:cNvSpPr>
          <p:nvPr>
            <p:ph type="title"/>
          </p:nvPr>
        </p:nvSpPr>
        <p:spPr>
          <a:xfrm>
            <a:off x="1413310" y="701748"/>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7" name="Google Shape;4417;p1214"/>
          <p:cNvSpPr txBox="1">
            <a:spLocks noGrp="1"/>
          </p:cNvSpPr>
          <p:nvPr>
            <p:ph type="subTitle" idx="1"/>
          </p:nvPr>
        </p:nvSpPr>
        <p:spPr>
          <a:xfrm>
            <a:off x="1413310" y="3081639"/>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5820558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29_Photo Slide">
  <p:cSld name="29_Photo Slide">
    <p:spTree>
      <p:nvGrpSpPr>
        <p:cNvPr id="1" name="Shape 4418"/>
        <p:cNvGrpSpPr/>
        <p:nvPr/>
      </p:nvGrpSpPr>
      <p:grpSpPr>
        <a:xfrm>
          <a:off x="0" y="0"/>
          <a:ext cx="0" cy="0"/>
          <a:chOff x="0" y="0"/>
          <a:chExt cx="0" cy="0"/>
        </a:xfrm>
      </p:grpSpPr>
      <p:sp>
        <p:nvSpPr>
          <p:cNvPr id="4419" name="Google Shape;4419;p1215"/>
          <p:cNvSpPr txBox="1">
            <a:spLocks noGrp="1"/>
          </p:cNvSpPr>
          <p:nvPr>
            <p:ph type="body" idx="1"/>
          </p:nvPr>
        </p:nvSpPr>
        <p:spPr>
          <a:xfrm>
            <a:off x="457199"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20" name="Google Shape;4420;p1215"/>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4421" name="Google Shape;4421;p1215"/>
          <p:cNvGrpSpPr/>
          <p:nvPr/>
        </p:nvGrpSpPr>
        <p:grpSpPr>
          <a:xfrm>
            <a:off x="0" y="5379426"/>
            <a:ext cx="2807368" cy="753891"/>
            <a:chOff x="0" y="5379426"/>
            <a:chExt cx="2807368" cy="753891"/>
          </a:xfrm>
        </p:grpSpPr>
        <p:sp>
          <p:nvSpPr>
            <p:cNvPr id="4422" name="Google Shape;4422;p121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3" name="Google Shape;4423;p121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424" name="Google Shape;4424;p1215"/>
          <p:cNvSpPr>
            <a:spLocks noGrp="1"/>
          </p:cNvSpPr>
          <p:nvPr>
            <p:ph type="pic" idx="2"/>
          </p:nvPr>
        </p:nvSpPr>
        <p:spPr>
          <a:xfrm>
            <a:off x="2807368" y="457202"/>
            <a:ext cx="8915400" cy="5943600"/>
          </a:xfrm>
          <a:prstGeom prst="rect">
            <a:avLst/>
          </a:prstGeom>
          <a:noFill/>
          <a:ln>
            <a:noFill/>
          </a:ln>
        </p:spPr>
      </p:sp>
      <p:pic>
        <p:nvPicPr>
          <p:cNvPr id="4425" name="Google Shape;4425;p121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591951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09"/>
        <p:cNvGrpSpPr/>
        <p:nvPr/>
      </p:nvGrpSpPr>
      <p:grpSpPr>
        <a:xfrm>
          <a:off x="0" y="0"/>
          <a:ext cx="0" cy="0"/>
          <a:chOff x="0" y="0"/>
          <a:chExt cx="0" cy="0"/>
        </a:xfrm>
      </p:grpSpPr>
      <p:grpSp>
        <p:nvGrpSpPr>
          <p:cNvPr id="410" name="Google Shape;410;p802"/>
          <p:cNvGrpSpPr/>
          <p:nvPr/>
        </p:nvGrpSpPr>
        <p:grpSpPr>
          <a:xfrm>
            <a:off x="7191204" y="1"/>
            <a:ext cx="5000223" cy="1425925"/>
            <a:chOff x="7191203" y="1"/>
            <a:chExt cx="5000223" cy="1425925"/>
          </a:xfrm>
        </p:grpSpPr>
        <p:pic>
          <p:nvPicPr>
            <p:cNvPr id="411" name="Google Shape;411;p80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12" name="Google Shape;412;p802"/>
            <p:cNvGrpSpPr/>
            <p:nvPr/>
          </p:nvGrpSpPr>
          <p:grpSpPr>
            <a:xfrm>
              <a:off x="7191203" y="1"/>
              <a:ext cx="5000223" cy="1425925"/>
              <a:chOff x="7186272" y="0"/>
              <a:chExt cx="5005729" cy="1427495"/>
            </a:xfrm>
          </p:grpSpPr>
          <p:sp>
            <p:nvSpPr>
              <p:cNvPr id="413" name="Google Shape;413;p8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8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15" name="Google Shape;415;p802"/>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p802"/>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802"/>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18" name="Google Shape;418;p8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19" name="Google Shape;419;p80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85713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66_Quotation">
  <p:cSld name="66_Quotation">
    <p:spTree>
      <p:nvGrpSpPr>
        <p:cNvPr id="1" name="Shape 4426"/>
        <p:cNvGrpSpPr/>
        <p:nvPr/>
      </p:nvGrpSpPr>
      <p:grpSpPr>
        <a:xfrm>
          <a:off x="0" y="0"/>
          <a:ext cx="0" cy="0"/>
          <a:chOff x="0" y="0"/>
          <a:chExt cx="0" cy="0"/>
        </a:xfrm>
      </p:grpSpPr>
      <p:sp>
        <p:nvSpPr>
          <p:cNvPr id="4427" name="Google Shape;4427;p1216"/>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8" name="Google Shape;4428;p1216"/>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9" name="Google Shape;4429;p1216"/>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0" name="Google Shape;4430;p121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31" name="Google Shape;4431;p12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32" name="Google Shape;4432;p121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433" name="Google Shape;4433;p1216"/>
          <p:cNvGrpSpPr/>
          <p:nvPr/>
        </p:nvGrpSpPr>
        <p:grpSpPr>
          <a:xfrm>
            <a:off x="7191203" y="1"/>
            <a:ext cx="5000223" cy="1425925"/>
            <a:chOff x="7191203" y="1"/>
            <a:chExt cx="5000223" cy="1425925"/>
          </a:xfrm>
        </p:grpSpPr>
        <p:pic>
          <p:nvPicPr>
            <p:cNvPr id="4434" name="Google Shape;4434;p12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35" name="Google Shape;4435;p1216"/>
            <p:cNvGrpSpPr/>
            <p:nvPr/>
          </p:nvGrpSpPr>
          <p:grpSpPr>
            <a:xfrm>
              <a:off x="7191203" y="1"/>
              <a:ext cx="5000223" cy="1425925"/>
              <a:chOff x="7186272" y="0"/>
              <a:chExt cx="5005729" cy="1427495"/>
            </a:xfrm>
          </p:grpSpPr>
          <p:sp>
            <p:nvSpPr>
              <p:cNvPr id="4436" name="Google Shape;4436;p12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7" name="Google Shape;4437;p12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438" name="Google Shape;4438;p121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42855890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67_Quotation">
  <p:cSld name="67_Quotation">
    <p:spTree>
      <p:nvGrpSpPr>
        <p:cNvPr id="1" name="Shape 4439"/>
        <p:cNvGrpSpPr/>
        <p:nvPr/>
      </p:nvGrpSpPr>
      <p:grpSpPr>
        <a:xfrm>
          <a:off x="0" y="0"/>
          <a:ext cx="0" cy="0"/>
          <a:chOff x="0" y="0"/>
          <a:chExt cx="0" cy="0"/>
        </a:xfrm>
      </p:grpSpPr>
      <p:sp>
        <p:nvSpPr>
          <p:cNvPr id="4440" name="Google Shape;4440;p1217"/>
          <p:cNvSpPr/>
          <p:nvPr/>
        </p:nvSpPr>
        <p:spPr>
          <a:xfrm>
            <a:off x="1427356"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1" name="Google Shape;4441;p1217"/>
          <p:cNvSpPr txBox="1">
            <a:spLocks noGrp="1"/>
          </p:cNvSpPr>
          <p:nvPr>
            <p:ph type="title"/>
          </p:nvPr>
        </p:nvSpPr>
        <p:spPr>
          <a:xfrm>
            <a:off x="1427356"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42" name="Google Shape;4442;p1217"/>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3" name="Google Shape;4443;p1217"/>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44" name="Google Shape;4444;p121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45" name="Google Shape;4445;p121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446" name="Google Shape;4446;p1217"/>
          <p:cNvGrpSpPr/>
          <p:nvPr/>
        </p:nvGrpSpPr>
        <p:grpSpPr>
          <a:xfrm>
            <a:off x="7191203" y="1"/>
            <a:ext cx="5000223" cy="1425925"/>
            <a:chOff x="7191203" y="1"/>
            <a:chExt cx="5000223" cy="1425925"/>
          </a:xfrm>
        </p:grpSpPr>
        <p:pic>
          <p:nvPicPr>
            <p:cNvPr id="4447" name="Google Shape;4447;p121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48" name="Google Shape;4448;p1217"/>
            <p:cNvGrpSpPr/>
            <p:nvPr/>
          </p:nvGrpSpPr>
          <p:grpSpPr>
            <a:xfrm>
              <a:off x="7191203" y="1"/>
              <a:ext cx="5000223" cy="1425925"/>
              <a:chOff x="7186272" y="0"/>
              <a:chExt cx="5005729" cy="1427495"/>
            </a:xfrm>
          </p:grpSpPr>
          <p:sp>
            <p:nvSpPr>
              <p:cNvPr id="4449" name="Google Shape;4449;p121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0" name="Google Shape;4450;p121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451" name="Google Shape;4451;p121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36546821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48_Title and Content">
  <p:cSld name="48_Title and Content">
    <p:spTree>
      <p:nvGrpSpPr>
        <p:cNvPr id="1" name="Shape 4452"/>
        <p:cNvGrpSpPr/>
        <p:nvPr/>
      </p:nvGrpSpPr>
      <p:grpSpPr>
        <a:xfrm>
          <a:off x="0" y="0"/>
          <a:ext cx="0" cy="0"/>
          <a:chOff x="0" y="0"/>
          <a:chExt cx="0" cy="0"/>
        </a:xfrm>
      </p:grpSpPr>
      <p:grpSp>
        <p:nvGrpSpPr>
          <p:cNvPr id="4453" name="Google Shape;4453;p1218"/>
          <p:cNvGrpSpPr/>
          <p:nvPr/>
        </p:nvGrpSpPr>
        <p:grpSpPr>
          <a:xfrm>
            <a:off x="7191203" y="1"/>
            <a:ext cx="5000223" cy="1425925"/>
            <a:chOff x="7191203" y="1"/>
            <a:chExt cx="5000223" cy="1425925"/>
          </a:xfrm>
        </p:grpSpPr>
        <p:pic>
          <p:nvPicPr>
            <p:cNvPr id="4454" name="Google Shape;4454;p121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55" name="Google Shape;4455;p1218"/>
            <p:cNvGrpSpPr/>
            <p:nvPr/>
          </p:nvGrpSpPr>
          <p:grpSpPr>
            <a:xfrm>
              <a:off x="7191203" y="1"/>
              <a:ext cx="5000223" cy="1425925"/>
              <a:chOff x="7186272" y="0"/>
              <a:chExt cx="5005729" cy="1427495"/>
            </a:xfrm>
          </p:grpSpPr>
          <p:sp>
            <p:nvSpPr>
              <p:cNvPr id="4456" name="Google Shape;4456;p121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7" name="Google Shape;4457;p121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458" name="Google Shape;4458;p121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59" name="Google Shape;4459;p1218"/>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0" name="Google Shape;4460;p1218"/>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61" name="Google Shape;4461;p121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62" name="Google Shape;4462;p121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2276318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29_Two Content">
  <p:cSld name="29_Two Content">
    <p:spTree>
      <p:nvGrpSpPr>
        <p:cNvPr id="1" name="Shape 4463"/>
        <p:cNvGrpSpPr/>
        <p:nvPr/>
      </p:nvGrpSpPr>
      <p:grpSpPr>
        <a:xfrm>
          <a:off x="0" y="0"/>
          <a:ext cx="0" cy="0"/>
          <a:chOff x="0" y="0"/>
          <a:chExt cx="0" cy="0"/>
        </a:xfrm>
      </p:grpSpPr>
      <p:sp>
        <p:nvSpPr>
          <p:cNvPr id="4464" name="Google Shape;4464;p121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5" name="Google Shape;4465;p1219"/>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66" name="Google Shape;4466;p1219"/>
          <p:cNvGrpSpPr/>
          <p:nvPr/>
        </p:nvGrpSpPr>
        <p:grpSpPr>
          <a:xfrm>
            <a:off x="7191203" y="1"/>
            <a:ext cx="5000223" cy="1425925"/>
            <a:chOff x="7191203" y="1"/>
            <a:chExt cx="5000223" cy="1425925"/>
          </a:xfrm>
        </p:grpSpPr>
        <p:pic>
          <p:nvPicPr>
            <p:cNvPr id="4467" name="Google Shape;4467;p121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68" name="Google Shape;4468;p1219"/>
            <p:cNvGrpSpPr/>
            <p:nvPr/>
          </p:nvGrpSpPr>
          <p:grpSpPr>
            <a:xfrm>
              <a:off x="7191203" y="1"/>
              <a:ext cx="5000223" cy="1425925"/>
              <a:chOff x="7186272" y="0"/>
              <a:chExt cx="5005729" cy="1427495"/>
            </a:xfrm>
          </p:grpSpPr>
          <p:sp>
            <p:nvSpPr>
              <p:cNvPr id="4469" name="Google Shape;4469;p121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0" name="Google Shape;4470;p121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471" name="Google Shape;4471;p1219"/>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72" name="Google Shape;4472;p1219"/>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73" name="Google Shape;4473;p121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74" name="Google Shape;4474;p121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48026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29_Comparison">
  <p:cSld name="29_Comparison">
    <p:spTree>
      <p:nvGrpSpPr>
        <p:cNvPr id="1" name="Shape 4475"/>
        <p:cNvGrpSpPr/>
        <p:nvPr/>
      </p:nvGrpSpPr>
      <p:grpSpPr>
        <a:xfrm>
          <a:off x="0" y="0"/>
          <a:ext cx="0" cy="0"/>
          <a:chOff x="0" y="0"/>
          <a:chExt cx="0" cy="0"/>
        </a:xfrm>
      </p:grpSpPr>
      <p:grpSp>
        <p:nvGrpSpPr>
          <p:cNvPr id="4476" name="Google Shape;4476;p1220"/>
          <p:cNvGrpSpPr/>
          <p:nvPr/>
        </p:nvGrpSpPr>
        <p:grpSpPr>
          <a:xfrm>
            <a:off x="7191203" y="1"/>
            <a:ext cx="5000223" cy="1425925"/>
            <a:chOff x="7191203" y="1"/>
            <a:chExt cx="5000223" cy="1425925"/>
          </a:xfrm>
        </p:grpSpPr>
        <p:pic>
          <p:nvPicPr>
            <p:cNvPr id="4477" name="Google Shape;4477;p122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78" name="Google Shape;4478;p1220"/>
            <p:cNvGrpSpPr/>
            <p:nvPr/>
          </p:nvGrpSpPr>
          <p:grpSpPr>
            <a:xfrm>
              <a:off x="7191203" y="1"/>
              <a:ext cx="5000223" cy="1425925"/>
              <a:chOff x="7186272" y="0"/>
              <a:chExt cx="5005729" cy="1427495"/>
            </a:xfrm>
          </p:grpSpPr>
          <p:sp>
            <p:nvSpPr>
              <p:cNvPr id="4479" name="Google Shape;4479;p122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0" name="Google Shape;4480;p122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481" name="Google Shape;4481;p1220"/>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2" name="Google Shape;4482;p1220"/>
          <p:cNvSpPr txBox="1">
            <a:spLocks noGrp="1"/>
          </p:cNvSpPr>
          <p:nvPr>
            <p:ph type="body" idx="1"/>
          </p:nvPr>
        </p:nvSpPr>
        <p:spPr>
          <a:xfrm>
            <a:off x="609600"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83" name="Google Shape;4483;p1220"/>
          <p:cNvSpPr txBox="1">
            <a:spLocks noGrp="1"/>
          </p:cNvSpPr>
          <p:nvPr>
            <p:ph type="body" idx="2"/>
          </p:nvPr>
        </p:nvSpPr>
        <p:spPr>
          <a:xfrm>
            <a:off x="609600"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84" name="Google Shape;4484;p1220"/>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85" name="Google Shape;4485;p1220"/>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86" name="Google Shape;4486;p1220"/>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87" name="Google Shape;4487;p122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88" name="Google Shape;4488;p122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1523353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29_Title Only">
  <p:cSld name="29_Title Only">
    <p:spTree>
      <p:nvGrpSpPr>
        <p:cNvPr id="1" name="Shape 4489"/>
        <p:cNvGrpSpPr/>
        <p:nvPr/>
      </p:nvGrpSpPr>
      <p:grpSpPr>
        <a:xfrm>
          <a:off x="0" y="0"/>
          <a:ext cx="0" cy="0"/>
          <a:chOff x="0" y="0"/>
          <a:chExt cx="0" cy="0"/>
        </a:xfrm>
      </p:grpSpPr>
      <p:grpSp>
        <p:nvGrpSpPr>
          <p:cNvPr id="4490" name="Google Shape;4490;p1221"/>
          <p:cNvGrpSpPr/>
          <p:nvPr/>
        </p:nvGrpSpPr>
        <p:grpSpPr>
          <a:xfrm>
            <a:off x="7191203" y="1"/>
            <a:ext cx="5000223" cy="1425925"/>
            <a:chOff x="7191203" y="1"/>
            <a:chExt cx="5000223" cy="1425925"/>
          </a:xfrm>
        </p:grpSpPr>
        <p:pic>
          <p:nvPicPr>
            <p:cNvPr id="4491" name="Google Shape;4491;p122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92" name="Google Shape;4492;p1221"/>
            <p:cNvGrpSpPr/>
            <p:nvPr/>
          </p:nvGrpSpPr>
          <p:grpSpPr>
            <a:xfrm>
              <a:off x="7191203" y="1"/>
              <a:ext cx="5000223" cy="1425925"/>
              <a:chOff x="7186272" y="0"/>
              <a:chExt cx="5005729" cy="1427495"/>
            </a:xfrm>
          </p:grpSpPr>
          <p:sp>
            <p:nvSpPr>
              <p:cNvPr id="4493" name="Google Shape;4493;p122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4" name="Google Shape;4494;p122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495" name="Google Shape;4495;p1221"/>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6" name="Google Shape;4496;p1221"/>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97" name="Google Shape;4497;p122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98" name="Google Shape;4498;p122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629708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29_End">
  <p:cSld name="29_End">
    <p:spTree>
      <p:nvGrpSpPr>
        <p:cNvPr id="1" name="Shape 4499"/>
        <p:cNvGrpSpPr/>
        <p:nvPr/>
      </p:nvGrpSpPr>
      <p:grpSpPr>
        <a:xfrm>
          <a:off x="0" y="0"/>
          <a:ext cx="0" cy="0"/>
          <a:chOff x="0" y="0"/>
          <a:chExt cx="0" cy="0"/>
        </a:xfrm>
      </p:grpSpPr>
      <p:grpSp>
        <p:nvGrpSpPr>
          <p:cNvPr id="4500" name="Google Shape;4500;p1222"/>
          <p:cNvGrpSpPr/>
          <p:nvPr/>
        </p:nvGrpSpPr>
        <p:grpSpPr>
          <a:xfrm>
            <a:off x="0" y="0"/>
            <a:ext cx="12192000" cy="2148830"/>
            <a:chOff x="0" y="0"/>
            <a:chExt cx="12192000" cy="2148830"/>
          </a:xfrm>
        </p:grpSpPr>
        <p:sp>
          <p:nvSpPr>
            <p:cNvPr id="4501" name="Google Shape;4501;p122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2" name="Google Shape;4502;p122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503" name="Google Shape;4503;p1222"/>
          <p:cNvSpPr/>
          <p:nvPr/>
        </p:nvSpPr>
        <p:spPr>
          <a:xfrm>
            <a:off x="902368" y="1517697"/>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4" name="Google Shape;4504;p1222"/>
          <p:cNvSpPr txBox="1">
            <a:spLocks noGrp="1"/>
          </p:cNvSpPr>
          <p:nvPr>
            <p:ph type="body" idx="1"/>
          </p:nvPr>
        </p:nvSpPr>
        <p:spPr>
          <a:xfrm>
            <a:off x="1219201" y="3429000"/>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05" name="Google Shape;4505;p1222"/>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506" name="Google Shape;4506;p122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4507" name="Google Shape;4507;p1222"/>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22798101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4508"/>
        <p:cNvGrpSpPr/>
        <p:nvPr/>
      </p:nvGrpSpPr>
      <p:grpSpPr>
        <a:xfrm>
          <a:off x="0" y="0"/>
          <a:ext cx="0" cy="0"/>
          <a:chOff x="0" y="0"/>
          <a:chExt cx="0" cy="0"/>
        </a:xfrm>
      </p:grpSpPr>
      <p:sp>
        <p:nvSpPr>
          <p:cNvPr id="4509" name="Google Shape;4509;p1223"/>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10" name="Google Shape;4510;p12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11" name="Google Shape;4511;p122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512" name="Google Shape;4512;p1223"/>
          <p:cNvGrpSpPr/>
          <p:nvPr/>
        </p:nvGrpSpPr>
        <p:grpSpPr>
          <a:xfrm>
            <a:off x="7191203" y="1"/>
            <a:ext cx="5000223" cy="1425925"/>
            <a:chOff x="7191203" y="1"/>
            <a:chExt cx="5000223" cy="1425925"/>
          </a:xfrm>
        </p:grpSpPr>
        <p:pic>
          <p:nvPicPr>
            <p:cNvPr id="4513" name="Google Shape;4513;p12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514" name="Google Shape;4514;p1223"/>
            <p:cNvGrpSpPr/>
            <p:nvPr/>
          </p:nvGrpSpPr>
          <p:grpSpPr>
            <a:xfrm>
              <a:off x="7191203" y="1"/>
              <a:ext cx="5000223" cy="1425925"/>
              <a:chOff x="7186272" y="0"/>
              <a:chExt cx="5005729" cy="1427495"/>
            </a:xfrm>
          </p:grpSpPr>
          <p:sp>
            <p:nvSpPr>
              <p:cNvPr id="4515" name="Google Shape;4515;p12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6" name="Google Shape;4516;p12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22979901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Two Content">
  <p:cSld name="30_Two Content">
    <p:spTree>
      <p:nvGrpSpPr>
        <p:cNvPr id="1" name="Shape 4517"/>
        <p:cNvGrpSpPr/>
        <p:nvPr/>
      </p:nvGrpSpPr>
      <p:grpSpPr>
        <a:xfrm>
          <a:off x="0" y="0"/>
          <a:ext cx="0" cy="0"/>
          <a:chOff x="0" y="0"/>
          <a:chExt cx="0" cy="0"/>
        </a:xfrm>
      </p:grpSpPr>
      <p:sp>
        <p:nvSpPr>
          <p:cNvPr id="4518" name="Google Shape;4518;p122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19" name="Google Shape;4519;p1224"/>
          <p:cNvSpPr txBox="1">
            <a:spLocks noGrp="1"/>
          </p:cNvSpPr>
          <p:nvPr>
            <p:ph type="body" idx="1"/>
          </p:nvPr>
        </p:nvSpPr>
        <p:spPr>
          <a:xfrm>
            <a:off x="609600"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520" name="Google Shape;4520;p1224"/>
          <p:cNvGrpSpPr/>
          <p:nvPr/>
        </p:nvGrpSpPr>
        <p:grpSpPr>
          <a:xfrm>
            <a:off x="7191203" y="1"/>
            <a:ext cx="5000223" cy="1425925"/>
            <a:chOff x="7191203" y="1"/>
            <a:chExt cx="5000223" cy="1425925"/>
          </a:xfrm>
        </p:grpSpPr>
        <p:pic>
          <p:nvPicPr>
            <p:cNvPr id="4521" name="Google Shape;4521;p12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522" name="Google Shape;4522;p1224"/>
            <p:cNvGrpSpPr/>
            <p:nvPr/>
          </p:nvGrpSpPr>
          <p:grpSpPr>
            <a:xfrm>
              <a:off x="7191203" y="1"/>
              <a:ext cx="5000223" cy="1425925"/>
              <a:chOff x="7186272" y="0"/>
              <a:chExt cx="5005729" cy="1427495"/>
            </a:xfrm>
          </p:grpSpPr>
          <p:sp>
            <p:nvSpPr>
              <p:cNvPr id="4523" name="Google Shape;4523;p12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24" name="Google Shape;4524;p12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sp>
        <p:nvSpPr>
          <p:cNvPr id="4525" name="Google Shape;4525;p1224"/>
          <p:cNvSpPr txBox="1">
            <a:spLocks noGrp="1"/>
          </p:cNvSpPr>
          <p:nvPr>
            <p:ph type="body" idx="2"/>
          </p:nvPr>
        </p:nvSpPr>
        <p:spPr>
          <a:xfrm>
            <a:off x="6172199" y="1825625"/>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6" name="Google Shape;4526;p1224"/>
          <p:cNvSpPr txBox="1">
            <a:spLocks noGrp="1"/>
          </p:cNvSpPr>
          <p:nvPr>
            <p:ph type="sldNum" idx="12"/>
          </p:nvPr>
        </p:nvSpPr>
        <p:spPr>
          <a:xfrm>
            <a:off x="883919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200"/>
              <a:buFont typeface="Calibri"/>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27" name="Google Shape;4527;p12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28" name="Google Shape;4528;p122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919497"/>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28796645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p:spTree>
      <p:nvGrpSpPr>
        <p:cNvPr id="1" name="Shape 4529"/>
        <p:cNvGrpSpPr/>
        <p:nvPr/>
      </p:nvGrpSpPr>
      <p:grpSpPr>
        <a:xfrm>
          <a:off x="0" y="0"/>
          <a:ext cx="0" cy="0"/>
          <a:chOff x="0" y="0"/>
          <a:chExt cx="0" cy="0"/>
        </a:xfrm>
      </p:grpSpPr>
      <p:cxnSp>
        <p:nvCxnSpPr>
          <p:cNvPr id="4530" name="Google Shape;4530;p1225"/>
          <p:cNvCxnSpPr/>
          <p:nvPr/>
        </p:nvCxnSpPr>
        <p:spPr>
          <a:xfrm>
            <a:off x="2" y="1129976"/>
            <a:ext cx="10289400" cy="0"/>
          </a:xfrm>
          <a:prstGeom prst="straightConnector1">
            <a:avLst/>
          </a:prstGeom>
          <a:noFill/>
          <a:ln w="12700" cap="flat" cmpd="sng">
            <a:solidFill>
              <a:srgbClr val="C9C9C9"/>
            </a:solidFill>
            <a:prstDash val="solid"/>
            <a:miter lim="800000"/>
            <a:headEnd type="none" w="sm" len="sm"/>
            <a:tailEnd type="oval" w="med" len="med"/>
          </a:ln>
        </p:spPr>
      </p:cxnSp>
      <p:sp>
        <p:nvSpPr>
          <p:cNvPr id="4531" name="Google Shape;4531;p1225"/>
          <p:cNvSpPr txBox="1">
            <a:spLocks noGrp="1"/>
          </p:cNvSpPr>
          <p:nvPr>
            <p:ph type="body" idx="1"/>
          </p:nvPr>
        </p:nvSpPr>
        <p:spPr>
          <a:xfrm>
            <a:off x="700620" y="533969"/>
            <a:ext cx="8867700" cy="488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2" name="Google Shape;4532;p1225"/>
          <p:cNvSpPr/>
          <p:nvPr/>
        </p:nvSpPr>
        <p:spPr>
          <a:xfrm>
            <a:off x="9815334" y="5955178"/>
            <a:ext cx="2376600" cy="90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25"/>
              <a:buFont typeface="Arial"/>
              <a:buNone/>
            </a:pPr>
            <a:endParaRPr sz="1425" b="0" i="0" u="none" strike="noStrike" cap="none">
              <a:solidFill>
                <a:schemeClr val="lt1"/>
              </a:solidFill>
              <a:latin typeface="Calibri"/>
              <a:ea typeface="Calibri"/>
              <a:cs typeface="Calibri"/>
              <a:sym typeface="Calibri"/>
            </a:endParaRPr>
          </a:p>
        </p:txBody>
      </p:sp>
      <p:sp>
        <p:nvSpPr>
          <p:cNvPr id="4533" name="Google Shape;4533;p1225"/>
          <p:cNvSpPr/>
          <p:nvPr/>
        </p:nvSpPr>
        <p:spPr>
          <a:xfrm>
            <a:off x="9815334" y="77979"/>
            <a:ext cx="2376600" cy="94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25"/>
              <a:buFont typeface="Arial"/>
              <a:buNone/>
            </a:pPr>
            <a:endParaRPr sz="1425" b="0" i="0" u="none" strike="noStrike" cap="none">
              <a:solidFill>
                <a:schemeClr val="lt1"/>
              </a:solidFill>
              <a:latin typeface="Calibri"/>
              <a:ea typeface="Calibri"/>
              <a:cs typeface="Calibri"/>
              <a:sym typeface="Calibri"/>
            </a:endParaRPr>
          </a:p>
        </p:txBody>
      </p:sp>
      <p:pic>
        <p:nvPicPr>
          <p:cNvPr id="4534" name="Google Shape;4534;p1225" descr="LM_LUMC_3C_V.png"/>
          <p:cNvPicPr preferRelativeResize="0"/>
          <p:nvPr/>
        </p:nvPicPr>
        <p:blipFill rotWithShape="1">
          <a:blip r:embed="rId2">
            <a:alphaModFix/>
          </a:blip>
          <a:srcRect/>
          <a:stretch/>
        </p:blipFill>
        <p:spPr>
          <a:xfrm>
            <a:off x="9997747" y="317115"/>
            <a:ext cx="1653863" cy="574078"/>
          </a:xfrm>
          <a:prstGeom prst="rect">
            <a:avLst/>
          </a:prstGeom>
          <a:noFill/>
          <a:ln>
            <a:noFill/>
          </a:ln>
        </p:spPr>
      </p:pic>
    </p:spTree>
    <p:extLst>
      <p:ext uri="{BB962C8B-B14F-4D97-AF65-F5344CB8AC3E}">
        <p14:creationId xmlns:p14="http://schemas.microsoft.com/office/powerpoint/2010/main" val="724603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420"/>
        <p:cNvGrpSpPr/>
        <p:nvPr/>
      </p:nvGrpSpPr>
      <p:grpSpPr>
        <a:xfrm>
          <a:off x="0" y="0"/>
          <a:ext cx="0" cy="0"/>
          <a:chOff x="0" y="0"/>
          <a:chExt cx="0" cy="0"/>
        </a:xfrm>
      </p:grpSpPr>
      <p:sp>
        <p:nvSpPr>
          <p:cNvPr id="421" name="Google Shape;421;p80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p803"/>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3" name="Google Shape;423;p803"/>
          <p:cNvGrpSpPr/>
          <p:nvPr/>
        </p:nvGrpSpPr>
        <p:grpSpPr>
          <a:xfrm>
            <a:off x="7191204" y="1"/>
            <a:ext cx="5000223" cy="1425925"/>
            <a:chOff x="7191203" y="1"/>
            <a:chExt cx="5000223" cy="1425925"/>
          </a:xfrm>
        </p:grpSpPr>
        <p:pic>
          <p:nvPicPr>
            <p:cNvPr id="424" name="Google Shape;424;p80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5" name="Google Shape;425;p803"/>
            <p:cNvGrpSpPr/>
            <p:nvPr/>
          </p:nvGrpSpPr>
          <p:grpSpPr>
            <a:xfrm>
              <a:off x="7191203" y="1"/>
              <a:ext cx="5000223" cy="1425925"/>
              <a:chOff x="7186272" y="0"/>
              <a:chExt cx="5005729" cy="1427495"/>
            </a:xfrm>
          </p:grpSpPr>
          <p:sp>
            <p:nvSpPr>
              <p:cNvPr id="426" name="Google Shape;426;p80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p80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28" name="Google Shape;428;p803"/>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803"/>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0" name="Google Shape;430;p80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1" name="Google Shape;431;p80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505486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1 Line Title (Logo UR)">
  <p:cSld name="1 Line Title (Logo UR)">
    <p:spTree>
      <p:nvGrpSpPr>
        <p:cNvPr id="1" name="Shape 4535"/>
        <p:cNvGrpSpPr/>
        <p:nvPr/>
      </p:nvGrpSpPr>
      <p:grpSpPr>
        <a:xfrm>
          <a:off x="0" y="0"/>
          <a:ext cx="0" cy="0"/>
          <a:chOff x="0" y="0"/>
          <a:chExt cx="0" cy="0"/>
        </a:xfrm>
      </p:grpSpPr>
      <p:cxnSp>
        <p:nvCxnSpPr>
          <p:cNvPr id="4536" name="Google Shape;4536;p1226"/>
          <p:cNvCxnSpPr/>
          <p:nvPr/>
        </p:nvCxnSpPr>
        <p:spPr>
          <a:xfrm>
            <a:off x="1" y="1129976"/>
            <a:ext cx="10289400" cy="0"/>
          </a:xfrm>
          <a:prstGeom prst="straightConnector1">
            <a:avLst/>
          </a:prstGeom>
          <a:noFill/>
          <a:ln w="12700" cap="flat" cmpd="sng">
            <a:solidFill>
              <a:srgbClr val="C9C9C9"/>
            </a:solidFill>
            <a:prstDash val="solid"/>
            <a:miter lim="800000"/>
            <a:headEnd type="none" w="sm" len="sm"/>
            <a:tailEnd type="oval" w="med" len="med"/>
          </a:ln>
        </p:spPr>
      </p:cxnSp>
      <p:sp>
        <p:nvSpPr>
          <p:cNvPr id="4537" name="Google Shape;4537;p1226"/>
          <p:cNvSpPr txBox="1">
            <a:spLocks noGrp="1"/>
          </p:cNvSpPr>
          <p:nvPr>
            <p:ph type="body" idx="1"/>
          </p:nvPr>
        </p:nvSpPr>
        <p:spPr>
          <a:xfrm>
            <a:off x="700619" y="533967"/>
            <a:ext cx="8867700" cy="488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8" name="Google Shape;4538;p1226"/>
          <p:cNvSpPr/>
          <p:nvPr/>
        </p:nvSpPr>
        <p:spPr>
          <a:xfrm>
            <a:off x="9815333" y="5694745"/>
            <a:ext cx="2376600" cy="1163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9" name="Google Shape;4539;p1226"/>
          <p:cNvSpPr txBox="1">
            <a:spLocks noGrp="1"/>
          </p:cNvSpPr>
          <p:nvPr>
            <p:ph type="body" idx="2"/>
          </p:nvPr>
        </p:nvSpPr>
        <p:spPr>
          <a:xfrm>
            <a:off x="700619" y="1359436"/>
            <a:ext cx="10768800" cy="4982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4435535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cSld name="30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274639"/>
            <a:ext cx="10972800" cy="750048"/>
          </a:xfrm>
        </p:spPr>
        <p:txBody>
          <a:bodyPr>
            <a:normAutofit/>
          </a:bodyPr>
          <a:lstStyle>
            <a:lvl1pPr algn="l">
              <a:defRPr sz="2100">
                <a:solidFill>
                  <a:srgbClr val="B31126"/>
                </a:solidFill>
              </a:defRPr>
            </a:lvl1pPr>
          </a:lstStyle>
          <a:p>
            <a:r>
              <a:rPr lang="en-US"/>
              <a:t>Page Headline Goes Here</a:t>
            </a:r>
          </a:p>
        </p:txBody>
      </p:sp>
      <p:sp>
        <p:nvSpPr>
          <p:cNvPr id="7" name="Slide Number Placeholder 7"/>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bg1"/>
                </a:solidFill>
              </a:defRPr>
            </a:lvl1pPr>
          </a:lstStyle>
          <a:p>
            <a:fld id="{CE696EC2-1CAA-4DDA-B7C0-7CB4651620BD}" type="slidenum">
              <a:rPr lang="en-US" smtClean="0"/>
              <a:t>‹#›</a:t>
            </a:fld>
            <a:endParaRPr lang="en-US"/>
          </a:p>
        </p:txBody>
      </p:sp>
      <p:sp>
        <p:nvSpPr>
          <p:cNvPr id="3" name="Text Placeholder 2"/>
          <p:cNvSpPr>
            <a:spLocks noGrp="1"/>
          </p:cNvSpPr>
          <p:nvPr>
            <p:ph type="body" sz="quarter" idx="10"/>
          </p:nvPr>
        </p:nvSpPr>
        <p:spPr>
          <a:xfrm>
            <a:off x="609600" y="1168400"/>
            <a:ext cx="11108267" cy="4667250"/>
          </a:xfrm>
        </p:spPr>
        <p:txBody>
          <a:bodyPr/>
          <a:lstStyle>
            <a:lvl1pPr>
              <a:defRPr>
                <a:solidFill>
                  <a:srgbClr val="101B42"/>
                </a:solidFill>
              </a:defRPr>
            </a:lvl1pPr>
            <a:lvl2pPr>
              <a:defRPr>
                <a:solidFill>
                  <a:srgbClr val="101B42"/>
                </a:solidFill>
              </a:defRPr>
            </a:lvl2pPr>
            <a:lvl3pPr>
              <a:defRPr>
                <a:solidFill>
                  <a:srgbClr val="101B42"/>
                </a:solidFill>
              </a:defRPr>
            </a:lvl3pPr>
            <a:lvl4pPr>
              <a:defRPr>
                <a:solidFill>
                  <a:srgbClr val="101B42"/>
                </a:solidFill>
              </a:defRPr>
            </a:lvl4pPr>
            <a:lvl5pPr>
              <a:defRPr>
                <a:solidFill>
                  <a:srgbClr val="101B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78873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5"/>
        <p:cNvGrpSpPr/>
        <p:nvPr/>
      </p:nvGrpSpPr>
      <p:grpSpPr>
        <a:xfrm>
          <a:off x="0" y="0"/>
          <a:ext cx="0" cy="0"/>
          <a:chOff x="0" y="0"/>
          <a:chExt cx="0" cy="0"/>
        </a:xfrm>
      </p:grpSpPr>
      <p:sp>
        <p:nvSpPr>
          <p:cNvPr id="16" name="Google Shape;16;p24"/>
          <p:cNvSpPr/>
          <p:nvPr/>
        </p:nvSpPr>
        <p:spPr>
          <a:xfrm>
            <a:off x="902368" y="1294414"/>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24"/>
          <p:cNvSpPr txBox="1">
            <a:spLocks noGrp="1"/>
          </p:cNvSpPr>
          <p:nvPr>
            <p:ph type="ctrTitle"/>
          </p:nvPr>
        </p:nvSpPr>
        <p:spPr>
          <a:xfrm>
            <a:off x="1413311" y="1561332"/>
            <a:ext cx="5194433" cy="182633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Play"/>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4"/>
          <p:cNvSpPr txBox="1">
            <a:spLocks noGrp="1"/>
          </p:cNvSpPr>
          <p:nvPr>
            <p:ph type="subTitle" idx="1"/>
          </p:nvPr>
        </p:nvSpPr>
        <p:spPr>
          <a:xfrm>
            <a:off x="1413311" y="3766863"/>
            <a:ext cx="5194433"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4"/>
          <p:cNvSpPr>
            <a:spLocks noGrp="1"/>
          </p:cNvSpPr>
          <p:nvPr>
            <p:ph type="pic" idx="2"/>
          </p:nvPr>
        </p:nvSpPr>
        <p:spPr>
          <a:xfrm>
            <a:off x="7118684" y="233915"/>
            <a:ext cx="5073316" cy="5943600"/>
          </a:xfrm>
          <a:prstGeom prst="rect">
            <a:avLst/>
          </a:prstGeom>
          <a:noFill/>
          <a:ln>
            <a:noFill/>
          </a:ln>
        </p:spPr>
        <p:txBody>
          <a:bodyPr/>
          <a:lstStyle/>
          <a:p>
            <a:endParaRPr lang="en-US"/>
          </a:p>
        </p:txBody>
      </p:sp>
      <p:grpSp>
        <p:nvGrpSpPr>
          <p:cNvPr id="20" name="Google Shape;20;p24"/>
          <p:cNvGrpSpPr/>
          <p:nvPr/>
        </p:nvGrpSpPr>
        <p:grpSpPr>
          <a:xfrm>
            <a:off x="0" y="5020349"/>
            <a:ext cx="12192000" cy="1837653"/>
            <a:chOff x="0" y="5020348"/>
            <a:chExt cx="12192000" cy="1837653"/>
          </a:xfrm>
        </p:grpSpPr>
        <p:sp>
          <p:nvSpPr>
            <p:cNvPr id="21" name="Google Shape;21;p2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12501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2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Google Shape;23;p2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33475530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398046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9" name="Google Shape;3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792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474118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523455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732117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34624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4"/>
        <p:cNvGrpSpPr/>
        <p:nvPr/>
      </p:nvGrpSpPr>
      <p:grpSpPr>
        <a:xfrm>
          <a:off x="0" y="0"/>
          <a:ext cx="0" cy="0"/>
          <a:chOff x="0" y="0"/>
          <a:chExt cx="0" cy="0"/>
        </a:xfrm>
      </p:grpSpPr>
      <p:sp>
        <p:nvSpPr>
          <p:cNvPr id="75" name="Google Shape;7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4"/>
          <p:cNvSpPr>
            <a:spLocks noGrp="1"/>
          </p:cNvSpPr>
          <p:nvPr>
            <p:ph type="pic" idx="2"/>
          </p:nvPr>
        </p:nvSpPr>
        <p:spPr>
          <a:xfrm>
            <a:off x="5183188" y="987425"/>
            <a:ext cx="6172200" cy="4873625"/>
          </a:xfrm>
          <a:prstGeom prst="rect">
            <a:avLst/>
          </a:prstGeom>
          <a:noFill/>
          <a:ln>
            <a:noFill/>
          </a:ln>
        </p:spPr>
      </p:sp>
      <p:sp>
        <p:nvSpPr>
          <p:cNvPr id="77" name="Google Shape;77;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8343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432"/>
        <p:cNvGrpSpPr/>
        <p:nvPr/>
      </p:nvGrpSpPr>
      <p:grpSpPr>
        <a:xfrm>
          <a:off x="0" y="0"/>
          <a:ext cx="0" cy="0"/>
          <a:chOff x="0" y="0"/>
          <a:chExt cx="0" cy="0"/>
        </a:xfrm>
      </p:grpSpPr>
      <p:grpSp>
        <p:nvGrpSpPr>
          <p:cNvPr id="433" name="Google Shape;433;p804"/>
          <p:cNvGrpSpPr/>
          <p:nvPr/>
        </p:nvGrpSpPr>
        <p:grpSpPr>
          <a:xfrm>
            <a:off x="7191204" y="1"/>
            <a:ext cx="5000223" cy="1425925"/>
            <a:chOff x="7191203" y="1"/>
            <a:chExt cx="5000223" cy="1425925"/>
          </a:xfrm>
        </p:grpSpPr>
        <p:pic>
          <p:nvPicPr>
            <p:cNvPr id="434" name="Google Shape;434;p80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35" name="Google Shape;435;p804"/>
            <p:cNvGrpSpPr/>
            <p:nvPr/>
          </p:nvGrpSpPr>
          <p:grpSpPr>
            <a:xfrm>
              <a:off x="7191203" y="1"/>
              <a:ext cx="5000223" cy="1425925"/>
              <a:chOff x="7186272" y="0"/>
              <a:chExt cx="5005729" cy="1427495"/>
            </a:xfrm>
          </p:grpSpPr>
          <p:sp>
            <p:nvSpPr>
              <p:cNvPr id="436" name="Google Shape;436;p80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 name="Google Shape;437;p80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38" name="Google Shape;438;p804"/>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804"/>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0" name="Google Shape;440;p804"/>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804"/>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2" name="Google Shape;442;p804"/>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80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4" name="Google Shape;444;p80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5" name="Google Shape;445;p80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80288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1"/>
        <p:cNvGrpSpPr/>
        <p:nvPr/>
      </p:nvGrpSpPr>
      <p:grpSpPr>
        <a:xfrm>
          <a:off x="0" y="0"/>
          <a:ext cx="0" cy="0"/>
          <a:chOff x="0" y="0"/>
          <a:chExt cx="0" cy="0"/>
        </a:xfrm>
      </p:grpSpPr>
      <p:sp>
        <p:nvSpPr>
          <p:cNvPr id="82" name="Google Shape;8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404737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7"/>
        <p:cNvGrpSpPr/>
        <p:nvPr/>
      </p:nvGrpSpPr>
      <p:grpSpPr>
        <a:xfrm>
          <a:off x="0" y="0"/>
          <a:ext cx="0" cy="0"/>
          <a:chOff x="0" y="0"/>
          <a:chExt cx="0" cy="0"/>
        </a:xfrm>
      </p:grpSpPr>
      <p:sp>
        <p:nvSpPr>
          <p:cNvPr id="88" name="Google Shape;88;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316771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22"/>
        <p:cNvGrpSpPr/>
        <p:nvPr/>
      </p:nvGrpSpPr>
      <p:grpSpPr>
        <a:xfrm>
          <a:off x="0" y="0"/>
          <a:ext cx="0" cy="0"/>
          <a:chOff x="0" y="0"/>
          <a:chExt cx="0" cy="0"/>
        </a:xfrm>
      </p:grpSpPr>
      <p:sp>
        <p:nvSpPr>
          <p:cNvPr id="8923" name="Google Shape;8923;g37d58d5429e_0_12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24" name="Google Shape;8924;g37d58d5429e_0_12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25" name="Google Shape;8925;g37d58d5429e_0_12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510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46"/>
        <p:cNvGrpSpPr/>
        <p:nvPr/>
      </p:nvGrpSpPr>
      <p:grpSpPr>
        <a:xfrm>
          <a:off x="0" y="0"/>
          <a:ext cx="0" cy="0"/>
          <a:chOff x="0" y="0"/>
          <a:chExt cx="0" cy="0"/>
        </a:xfrm>
      </p:grpSpPr>
      <p:grpSp>
        <p:nvGrpSpPr>
          <p:cNvPr id="447" name="Google Shape;447;p805"/>
          <p:cNvGrpSpPr/>
          <p:nvPr/>
        </p:nvGrpSpPr>
        <p:grpSpPr>
          <a:xfrm>
            <a:off x="7191204" y="1"/>
            <a:ext cx="5000223" cy="1425925"/>
            <a:chOff x="7191203" y="1"/>
            <a:chExt cx="5000223" cy="1425925"/>
          </a:xfrm>
        </p:grpSpPr>
        <p:pic>
          <p:nvPicPr>
            <p:cNvPr id="448" name="Google Shape;448;p80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9" name="Google Shape;449;p805"/>
            <p:cNvGrpSpPr/>
            <p:nvPr/>
          </p:nvGrpSpPr>
          <p:grpSpPr>
            <a:xfrm>
              <a:off x="7191203" y="1"/>
              <a:ext cx="5000223" cy="1425925"/>
              <a:chOff x="7186272" y="0"/>
              <a:chExt cx="5005729" cy="1427495"/>
            </a:xfrm>
          </p:grpSpPr>
          <p:sp>
            <p:nvSpPr>
              <p:cNvPr id="450" name="Google Shape;450;p80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 name="Google Shape;451;p80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52" name="Google Shape;452;p80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80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4" name="Google Shape;454;p80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5" name="Google Shape;455;p80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41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sp>
        <p:nvSpPr>
          <p:cNvPr id="35" name="Google Shape;35;p41"/>
          <p:cNvSpPr txBox="1">
            <a:spLocks noGrp="1"/>
          </p:cNvSpPr>
          <p:nvPr>
            <p:ph type="title"/>
          </p:nvPr>
        </p:nvSpPr>
        <p:spPr>
          <a:xfrm>
            <a:off x="431165" y="373062"/>
            <a:ext cx="6131559" cy="1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50" b="1" i="0">
                <a:solidFill>
                  <a:srgbClr val="1C488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End">
  <p:cSld name="1_End">
    <p:spTree>
      <p:nvGrpSpPr>
        <p:cNvPr id="1" name="Shape 456"/>
        <p:cNvGrpSpPr/>
        <p:nvPr/>
      </p:nvGrpSpPr>
      <p:grpSpPr>
        <a:xfrm>
          <a:off x="0" y="0"/>
          <a:ext cx="0" cy="0"/>
          <a:chOff x="0" y="0"/>
          <a:chExt cx="0" cy="0"/>
        </a:xfrm>
      </p:grpSpPr>
      <p:grpSp>
        <p:nvGrpSpPr>
          <p:cNvPr id="457" name="Google Shape;457;p806"/>
          <p:cNvGrpSpPr/>
          <p:nvPr/>
        </p:nvGrpSpPr>
        <p:grpSpPr>
          <a:xfrm>
            <a:off x="0" y="0"/>
            <a:ext cx="12192000" cy="2148830"/>
            <a:chOff x="0" y="0"/>
            <a:chExt cx="12192000" cy="2148830"/>
          </a:xfrm>
        </p:grpSpPr>
        <p:sp>
          <p:nvSpPr>
            <p:cNvPr id="458" name="Google Shape;458;p806"/>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p806"/>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60" name="Google Shape;460;p806"/>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1" name="Google Shape;461;p806"/>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806"/>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3" name="Google Shape;463;p806"/>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464" name="Google Shape;464;p806"/>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1062114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65"/>
        <p:cNvGrpSpPr/>
        <p:nvPr/>
      </p:nvGrpSpPr>
      <p:grpSpPr>
        <a:xfrm>
          <a:off x="0" y="0"/>
          <a:ext cx="0" cy="0"/>
          <a:chOff x="0" y="0"/>
          <a:chExt cx="0" cy="0"/>
        </a:xfrm>
      </p:grpSpPr>
      <p:sp>
        <p:nvSpPr>
          <p:cNvPr id="466" name="Google Shape;466;p80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67" name="Google Shape;467;p80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68" name="Google Shape;468;p80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69" name="Google Shape;469;p807"/>
          <p:cNvGrpSpPr/>
          <p:nvPr/>
        </p:nvGrpSpPr>
        <p:grpSpPr>
          <a:xfrm>
            <a:off x="7191204" y="1"/>
            <a:ext cx="5000223" cy="1425925"/>
            <a:chOff x="7191203" y="1"/>
            <a:chExt cx="5000223" cy="1425925"/>
          </a:xfrm>
        </p:grpSpPr>
        <p:pic>
          <p:nvPicPr>
            <p:cNvPr id="470" name="Google Shape;470;p80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71" name="Google Shape;471;p807"/>
            <p:cNvGrpSpPr/>
            <p:nvPr/>
          </p:nvGrpSpPr>
          <p:grpSpPr>
            <a:xfrm>
              <a:off x="7191203" y="1"/>
              <a:ext cx="5000223" cy="1425925"/>
              <a:chOff x="7186272" y="0"/>
              <a:chExt cx="5005729" cy="1427495"/>
            </a:xfrm>
          </p:grpSpPr>
          <p:sp>
            <p:nvSpPr>
              <p:cNvPr id="472" name="Google Shape;472;p80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 name="Google Shape;473;p80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41902319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7_Quotation">
  <p:cSld name="7_Quotation">
    <p:spTree>
      <p:nvGrpSpPr>
        <p:cNvPr id="1" name="Shape 474"/>
        <p:cNvGrpSpPr/>
        <p:nvPr/>
      </p:nvGrpSpPr>
      <p:grpSpPr>
        <a:xfrm>
          <a:off x="0" y="0"/>
          <a:ext cx="0" cy="0"/>
          <a:chOff x="0" y="0"/>
          <a:chExt cx="0" cy="0"/>
        </a:xfrm>
      </p:grpSpPr>
      <p:sp>
        <p:nvSpPr>
          <p:cNvPr id="475" name="Google Shape;475;p808"/>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p808"/>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808"/>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80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79" name="Google Shape;479;p80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80" name="Google Shape;480;p80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81" name="Google Shape;481;p808"/>
          <p:cNvGrpSpPr/>
          <p:nvPr/>
        </p:nvGrpSpPr>
        <p:grpSpPr>
          <a:xfrm>
            <a:off x="7191204" y="1"/>
            <a:ext cx="5000223" cy="1425925"/>
            <a:chOff x="7191203" y="1"/>
            <a:chExt cx="5000223" cy="1425925"/>
          </a:xfrm>
        </p:grpSpPr>
        <p:pic>
          <p:nvPicPr>
            <p:cNvPr id="482" name="Google Shape;482;p80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83" name="Google Shape;483;p808"/>
            <p:cNvGrpSpPr/>
            <p:nvPr/>
          </p:nvGrpSpPr>
          <p:grpSpPr>
            <a:xfrm>
              <a:off x="7191203" y="1"/>
              <a:ext cx="5000223" cy="1425925"/>
              <a:chOff x="7186272" y="0"/>
              <a:chExt cx="5005729" cy="1427495"/>
            </a:xfrm>
          </p:grpSpPr>
          <p:sp>
            <p:nvSpPr>
              <p:cNvPr id="484" name="Google Shape;484;p80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80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86" name="Google Shape;486;p80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855591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487"/>
        <p:cNvGrpSpPr/>
        <p:nvPr/>
      </p:nvGrpSpPr>
      <p:grpSpPr>
        <a:xfrm>
          <a:off x="0" y="0"/>
          <a:ext cx="0" cy="0"/>
          <a:chOff x="0" y="0"/>
          <a:chExt cx="0" cy="0"/>
        </a:xfrm>
      </p:grpSpPr>
      <p:sp>
        <p:nvSpPr>
          <p:cNvPr id="488" name="Google Shape;488;p80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p809"/>
          <p:cNvSpPr/>
          <p:nvPr/>
        </p:nvSpPr>
        <p:spPr>
          <a:xfrm>
            <a:off x="3" y="5100849"/>
            <a:ext cx="7111365" cy="1757679"/>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90" name="Google Shape;490;p809"/>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491" name="Google Shape;491;p809"/>
          <p:cNvSpPr/>
          <p:nvPr/>
        </p:nvSpPr>
        <p:spPr>
          <a:xfrm>
            <a:off x="1" y="5020056"/>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92" name="Google Shape;492;p809"/>
          <p:cNvPicPr preferRelativeResize="0"/>
          <p:nvPr/>
        </p:nvPicPr>
        <p:blipFill rotWithShape="1">
          <a:blip r:embed="rId3">
            <a:alphaModFix/>
          </a:blip>
          <a:srcRect/>
          <a:stretch/>
        </p:blipFill>
        <p:spPr>
          <a:xfrm>
            <a:off x="313957" y="5564124"/>
            <a:ext cx="2025383" cy="911351"/>
          </a:xfrm>
          <a:prstGeom prst="rect">
            <a:avLst/>
          </a:prstGeom>
          <a:noFill/>
          <a:ln>
            <a:noFill/>
          </a:ln>
        </p:spPr>
      </p:pic>
      <p:sp>
        <p:nvSpPr>
          <p:cNvPr id="493" name="Google Shape;493;p809"/>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809"/>
          <p:cNvSpPr txBox="1">
            <a:spLocks noGrp="1"/>
          </p:cNvSpPr>
          <p:nvPr>
            <p:ph type="ctrTitle"/>
          </p:nvPr>
        </p:nvSpPr>
        <p:spPr>
          <a:xfrm>
            <a:off x="471690" y="493920"/>
            <a:ext cx="11248500" cy="5739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p809"/>
          <p:cNvSpPr txBox="1">
            <a:spLocks noGrp="1"/>
          </p:cNvSpPr>
          <p:nvPr>
            <p:ph type="subTitle" idx="1"/>
          </p:nvPr>
        </p:nvSpPr>
        <p:spPr>
          <a:xfrm>
            <a:off x="1828800" y="3840480"/>
            <a:ext cx="8534400" cy="3693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496" name="Google Shape;496;p809"/>
          <p:cNvSpPr txBox="1">
            <a:spLocks noGrp="1"/>
          </p:cNvSpPr>
          <p:nvPr>
            <p:ph type="ftr" idx="11"/>
          </p:nvPr>
        </p:nvSpPr>
        <p:spPr>
          <a:xfrm>
            <a:off x="609600" y="6356350"/>
            <a:ext cx="4114800" cy="365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91949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7" name="Google Shape;497;p809"/>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8" name="Google Shape;498;p809"/>
          <p:cNvSpPr txBox="1">
            <a:spLocks noGrp="1"/>
          </p:cNvSpPr>
          <p:nvPr>
            <p:ph type="sldNum" idx="12"/>
          </p:nvPr>
        </p:nvSpPr>
        <p:spPr>
          <a:xfrm>
            <a:off x="8839200" y="6356350"/>
            <a:ext cx="2743200" cy="365100"/>
          </a:xfrm>
          <a:prstGeom prst="rect">
            <a:avLst/>
          </a:prstGeom>
          <a:noFill/>
          <a:ln>
            <a:noFill/>
          </a:ln>
        </p:spPr>
        <p:txBody>
          <a:bodyPr spcFirstLastPara="1" wrap="square" lIns="0" tIns="0" rIns="0" bIns="0" anchor="ctr" anchorCtr="0">
            <a:noAutofit/>
          </a:bodyPr>
          <a:lstStyle>
            <a:lvl1pPr marL="38102" marR="0" lvl="0"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1pPr>
            <a:lvl2pPr marL="38102" marR="0" lvl="1"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2pPr>
            <a:lvl3pPr marL="38102" marR="0" lvl="2"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3pPr>
            <a:lvl4pPr marL="38102" marR="0" lvl="3"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4pPr>
            <a:lvl5pPr marL="38102" marR="0" lvl="4"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5pPr>
            <a:lvl6pPr marL="38102" marR="0" lvl="5"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6pPr>
            <a:lvl7pPr marL="38102" marR="0" lvl="6"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7pPr>
            <a:lvl8pPr marL="38102" marR="0" lvl="7"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8pPr>
            <a:lvl9pPr marL="38102" marR="0" lvl="8"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9pPr>
          </a:lstStyle>
          <a:p>
            <a:pPr marL="38102"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2871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8_Quotation">
  <p:cSld name="8_Quotation">
    <p:spTree>
      <p:nvGrpSpPr>
        <p:cNvPr id="1" name="Shape 499"/>
        <p:cNvGrpSpPr/>
        <p:nvPr/>
      </p:nvGrpSpPr>
      <p:grpSpPr>
        <a:xfrm>
          <a:off x="0" y="0"/>
          <a:ext cx="0" cy="0"/>
          <a:chOff x="0" y="0"/>
          <a:chExt cx="0" cy="0"/>
        </a:xfrm>
      </p:grpSpPr>
      <p:sp>
        <p:nvSpPr>
          <p:cNvPr id="500" name="Google Shape;500;p810"/>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p810"/>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p810"/>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810"/>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04" name="Google Shape;504;p81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05" name="Google Shape;505;p81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06" name="Google Shape;506;p810"/>
          <p:cNvGrpSpPr/>
          <p:nvPr/>
        </p:nvGrpSpPr>
        <p:grpSpPr>
          <a:xfrm>
            <a:off x="7191204" y="1"/>
            <a:ext cx="5000223" cy="1425925"/>
            <a:chOff x="7191203" y="1"/>
            <a:chExt cx="5000223" cy="1425925"/>
          </a:xfrm>
        </p:grpSpPr>
        <p:pic>
          <p:nvPicPr>
            <p:cNvPr id="507" name="Google Shape;507;p81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8" name="Google Shape;508;p810"/>
            <p:cNvGrpSpPr/>
            <p:nvPr/>
          </p:nvGrpSpPr>
          <p:grpSpPr>
            <a:xfrm>
              <a:off x="7191203" y="1"/>
              <a:ext cx="5000223" cy="1425925"/>
              <a:chOff x="7186272" y="0"/>
              <a:chExt cx="5005729" cy="1427495"/>
            </a:xfrm>
          </p:grpSpPr>
          <p:sp>
            <p:nvSpPr>
              <p:cNvPr id="509" name="Google Shape;509;p81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0" name="Google Shape;510;p81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11" name="Google Shape;511;p81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386379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512"/>
        <p:cNvGrpSpPr/>
        <p:nvPr/>
      </p:nvGrpSpPr>
      <p:grpSpPr>
        <a:xfrm>
          <a:off x="0" y="0"/>
          <a:ext cx="0" cy="0"/>
          <a:chOff x="0" y="0"/>
          <a:chExt cx="0" cy="0"/>
        </a:xfrm>
      </p:grpSpPr>
      <p:sp>
        <p:nvSpPr>
          <p:cNvPr id="513" name="Google Shape;513;p811"/>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p811"/>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5" name="Google Shape;515;p811"/>
          <p:cNvGrpSpPr/>
          <p:nvPr/>
        </p:nvGrpSpPr>
        <p:grpSpPr>
          <a:xfrm>
            <a:off x="7191204" y="1"/>
            <a:ext cx="5000223" cy="1425925"/>
            <a:chOff x="7191203" y="1"/>
            <a:chExt cx="5000223" cy="1425925"/>
          </a:xfrm>
        </p:grpSpPr>
        <p:pic>
          <p:nvPicPr>
            <p:cNvPr id="516" name="Google Shape;516;p8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17" name="Google Shape;517;p811"/>
            <p:cNvGrpSpPr/>
            <p:nvPr/>
          </p:nvGrpSpPr>
          <p:grpSpPr>
            <a:xfrm>
              <a:off x="7191203" y="1"/>
              <a:ext cx="5000223" cy="1425925"/>
              <a:chOff x="7186272" y="0"/>
              <a:chExt cx="5005729" cy="1427495"/>
            </a:xfrm>
          </p:grpSpPr>
          <p:sp>
            <p:nvSpPr>
              <p:cNvPr id="518" name="Google Shape;518;p8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p8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20" name="Google Shape;520;p811"/>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811"/>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2" name="Google Shape;522;p8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23" name="Google Shape;523;p81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55124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524"/>
        <p:cNvGrpSpPr/>
        <p:nvPr/>
      </p:nvGrpSpPr>
      <p:grpSpPr>
        <a:xfrm>
          <a:off x="0" y="0"/>
          <a:ext cx="0" cy="0"/>
          <a:chOff x="0" y="0"/>
          <a:chExt cx="0" cy="0"/>
        </a:xfrm>
      </p:grpSpPr>
      <p:grpSp>
        <p:nvGrpSpPr>
          <p:cNvPr id="525" name="Google Shape;525;p812"/>
          <p:cNvGrpSpPr/>
          <p:nvPr/>
        </p:nvGrpSpPr>
        <p:grpSpPr>
          <a:xfrm>
            <a:off x="7191204" y="1"/>
            <a:ext cx="5000223" cy="1425925"/>
            <a:chOff x="7191203" y="1"/>
            <a:chExt cx="5000223" cy="1425925"/>
          </a:xfrm>
        </p:grpSpPr>
        <p:pic>
          <p:nvPicPr>
            <p:cNvPr id="526" name="Google Shape;526;p8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27" name="Google Shape;527;p812"/>
            <p:cNvGrpSpPr/>
            <p:nvPr/>
          </p:nvGrpSpPr>
          <p:grpSpPr>
            <a:xfrm>
              <a:off x="7191203" y="1"/>
              <a:ext cx="5000223" cy="1425925"/>
              <a:chOff x="7186272" y="0"/>
              <a:chExt cx="5005729" cy="1427495"/>
            </a:xfrm>
          </p:grpSpPr>
          <p:sp>
            <p:nvSpPr>
              <p:cNvPr id="528" name="Google Shape;528;p8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8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30" name="Google Shape;530;p812"/>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1" name="Google Shape;531;p812"/>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2" name="Google Shape;532;p812"/>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3" name="Google Shape;533;p812"/>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4" name="Google Shape;534;p812"/>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5" name="Google Shape;535;p812"/>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36" name="Google Shape;536;p8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7" name="Google Shape;537;p812"/>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17538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538"/>
        <p:cNvGrpSpPr/>
        <p:nvPr/>
      </p:nvGrpSpPr>
      <p:grpSpPr>
        <a:xfrm>
          <a:off x="0" y="0"/>
          <a:ext cx="0" cy="0"/>
          <a:chOff x="0" y="0"/>
          <a:chExt cx="0" cy="0"/>
        </a:xfrm>
      </p:grpSpPr>
      <p:grpSp>
        <p:nvGrpSpPr>
          <p:cNvPr id="539" name="Google Shape;539;p813"/>
          <p:cNvGrpSpPr/>
          <p:nvPr/>
        </p:nvGrpSpPr>
        <p:grpSpPr>
          <a:xfrm>
            <a:off x="7191204" y="1"/>
            <a:ext cx="5000223" cy="1425925"/>
            <a:chOff x="7191203" y="1"/>
            <a:chExt cx="5000223" cy="1425925"/>
          </a:xfrm>
        </p:grpSpPr>
        <p:pic>
          <p:nvPicPr>
            <p:cNvPr id="540" name="Google Shape;540;p8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41" name="Google Shape;541;p813"/>
            <p:cNvGrpSpPr/>
            <p:nvPr/>
          </p:nvGrpSpPr>
          <p:grpSpPr>
            <a:xfrm>
              <a:off x="7191203" y="1"/>
              <a:ext cx="5000223" cy="1425925"/>
              <a:chOff x="7186272" y="0"/>
              <a:chExt cx="5005729" cy="1427495"/>
            </a:xfrm>
          </p:grpSpPr>
          <p:sp>
            <p:nvSpPr>
              <p:cNvPr id="542" name="Google Shape;542;p8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p8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44" name="Google Shape;544;p813"/>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5" name="Google Shape;545;p81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6" name="Google Shape;546;p8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47" name="Google Shape;547;p81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8618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End">
  <p:cSld name="2_End">
    <p:spTree>
      <p:nvGrpSpPr>
        <p:cNvPr id="1" name="Shape 548"/>
        <p:cNvGrpSpPr/>
        <p:nvPr/>
      </p:nvGrpSpPr>
      <p:grpSpPr>
        <a:xfrm>
          <a:off x="0" y="0"/>
          <a:ext cx="0" cy="0"/>
          <a:chOff x="0" y="0"/>
          <a:chExt cx="0" cy="0"/>
        </a:xfrm>
      </p:grpSpPr>
      <p:grpSp>
        <p:nvGrpSpPr>
          <p:cNvPr id="549" name="Google Shape;549;p814"/>
          <p:cNvGrpSpPr/>
          <p:nvPr/>
        </p:nvGrpSpPr>
        <p:grpSpPr>
          <a:xfrm>
            <a:off x="0" y="0"/>
            <a:ext cx="12192000" cy="2148830"/>
            <a:chOff x="0" y="0"/>
            <a:chExt cx="12192000" cy="2148830"/>
          </a:xfrm>
        </p:grpSpPr>
        <p:sp>
          <p:nvSpPr>
            <p:cNvPr id="550" name="Google Shape;550;p81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1" name="Google Shape;551;p81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52" name="Google Shape;552;p814"/>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p814"/>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p814"/>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55" name="Google Shape;555;p814"/>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556" name="Google Shape;556;p814"/>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1425518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557"/>
        <p:cNvGrpSpPr/>
        <p:nvPr/>
      </p:nvGrpSpPr>
      <p:grpSpPr>
        <a:xfrm>
          <a:off x="0" y="0"/>
          <a:ext cx="0" cy="0"/>
          <a:chOff x="0" y="0"/>
          <a:chExt cx="0" cy="0"/>
        </a:xfrm>
      </p:grpSpPr>
      <p:sp>
        <p:nvSpPr>
          <p:cNvPr id="558" name="Google Shape;558;p81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9" name="Google Shape;559;p8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60" name="Google Shape;560;p81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61" name="Google Shape;561;p815"/>
          <p:cNvGrpSpPr/>
          <p:nvPr/>
        </p:nvGrpSpPr>
        <p:grpSpPr>
          <a:xfrm>
            <a:off x="7191204" y="1"/>
            <a:ext cx="5000223" cy="1425925"/>
            <a:chOff x="7191203" y="1"/>
            <a:chExt cx="5000223" cy="1425925"/>
          </a:xfrm>
        </p:grpSpPr>
        <p:pic>
          <p:nvPicPr>
            <p:cNvPr id="562" name="Google Shape;562;p8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63" name="Google Shape;563;p815"/>
            <p:cNvGrpSpPr/>
            <p:nvPr/>
          </p:nvGrpSpPr>
          <p:grpSpPr>
            <a:xfrm>
              <a:off x="7191203" y="1"/>
              <a:ext cx="5000223" cy="1425925"/>
              <a:chOff x="7186272" y="0"/>
              <a:chExt cx="5005729" cy="1427495"/>
            </a:xfrm>
          </p:grpSpPr>
          <p:sp>
            <p:nvSpPr>
              <p:cNvPr id="564" name="Google Shape;564;p8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5" name="Google Shape;565;p8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212960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39"/>
        <p:cNvGrpSpPr/>
        <p:nvPr/>
      </p:nvGrpSpPr>
      <p:grpSpPr>
        <a:xfrm>
          <a:off x="0" y="0"/>
          <a:ext cx="0" cy="0"/>
          <a:chOff x="0" y="0"/>
          <a:chExt cx="0" cy="0"/>
        </a:xfrm>
      </p:grpSpPr>
      <p:sp>
        <p:nvSpPr>
          <p:cNvPr id="40" name="Google Shape;40;p78"/>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SzPts val="1800"/>
              <a:buNone/>
              <a:defRPr/>
            </a:lvl1pPr>
            <a:lvl2pPr marL="0" lvl="1" indent="0" algn="r">
              <a:lnSpc>
                <a:spcPct val="100000"/>
              </a:lnSpc>
              <a:spcBef>
                <a:spcPts val="0"/>
              </a:spcBef>
              <a:spcAft>
                <a:spcPts val="0"/>
              </a:spcAft>
              <a:buSzPts val="1800"/>
              <a:buNone/>
              <a:defRPr/>
            </a:lvl2pPr>
            <a:lvl3pPr marL="0" lvl="2" indent="0" algn="r">
              <a:lnSpc>
                <a:spcPct val="100000"/>
              </a:lnSpc>
              <a:spcBef>
                <a:spcPts val="0"/>
              </a:spcBef>
              <a:spcAft>
                <a:spcPts val="0"/>
              </a:spcAft>
              <a:buSzPts val="1800"/>
              <a:buNone/>
              <a:defRPr/>
            </a:lvl3pPr>
            <a:lvl4pPr marL="0" lvl="3" indent="0" algn="r">
              <a:lnSpc>
                <a:spcPct val="100000"/>
              </a:lnSpc>
              <a:spcBef>
                <a:spcPts val="0"/>
              </a:spcBef>
              <a:spcAft>
                <a:spcPts val="0"/>
              </a:spcAft>
              <a:buSzPts val="1800"/>
              <a:buNone/>
              <a:defRPr/>
            </a:lvl4pPr>
            <a:lvl5pPr marL="0" lvl="4" indent="0" algn="r">
              <a:lnSpc>
                <a:spcPct val="100000"/>
              </a:lnSpc>
              <a:spcBef>
                <a:spcPts val="0"/>
              </a:spcBef>
              <a:spcAft>
                <a:spcPts val="0"/>
              </a:spcAft>
              <a:buSzPts val="1800"/>
              <a:buNone/>
              <a:defRPr/>
            </a:lvl5pPr>
            <a:lvl6pPr marL="0" lvl="5" indent="0" algn="r">
              <a:lnSpc>
                <a:spcPct val="100000"/>
              </a:lnSpc>
              <a:spcBef>
                <a:spcPts val="0"/>
              </a:spcBef>
              <a:spcAft>
                <a:spcPts val="0"/>
              </a:spcAft>
              <a:buSzPts val="1800"/>
              <a:buNone/>
              <a:defRPr/>
            </a:lvl6pPr>
            <a:lvl7pPr marL="0" lvl="6" indent="0" algn="r">
              <a:lnSpc>
                <a:spcPct val="100000"/>
              </a:lnSpc>
              <a:spcBef>
                <a:spcPts val="0"/>
              </a:spcBef>
              <a:spcAft>
                <a:spcPts val="0"/>
              </a:spcAft>
              <a:buSzPts val="1800"/>
              <a:buNone/>
              <a:defRPr/>
            </a:lvl7pPr>
            <a:lvl8pPr marL="0" lvl="7" indent="0" algn="r">
              <a:lnSpc>
                <a:spcPct val="100000"/>
              </a:lnSpc>
              <a:spcBef>
                <a:spcPts val="0"/>
              </a:spcBef>
              <a:spcAft>
                <a:spcPts val="0"/>
              </a:spcAft>
              <a:buSzPts val="1800"/>
              <a:buNone/>
              <a:defRPr/>
            </a:lvl8pPr>
            <a:lvl9pPr marL="0" lvl="8" indent="0" algn="r">
              <a:lnSpc>
                <a:spcPct val="100000"/>
              </a:lnSpc>
              <a:spcBef>
                <a:spcPts val="0"/>
              </a:spcBef>
              <a:spcAft>
                <a:spcPts val="0"/>
              </a:spcAft>
              <a:buSzPts val="1800"/>
              <a:buNone/>
              <a:defRPr/>
            </a:lvl9pPr>
          </a:lstStyle>
          <a:p>
            <a:pPr marL="0" lvl="0" indent="0" algn="r" rtl="0">
              <a:spcBef>
                <a:spcPts val="0"/>
              </a:spcBef>
              <a:spcAft>
                <a:spcPts val="0"/>
              </a:spcAft>
              <a:buNone/>
            </a:pPr>
            <a:fld id="{00000000-1234-1234-1234-123412341234}" type="slidenum">
              <a:rPr lang="en-US"/>
              <a:t>‹#›</a:t>
            </a:fld>
            <a:endParaRPr/>
          </a:p>
        </p:txBody>
      </p:sp>
      <p:cxnSp>
        <p:nvCxnSpPr>
          <p:cNvPr id="41" name="Google Shape;41;p78"/>
          <p:cNvCxnSpPr/>
          <p:nvPr/>
        </p:nvCxnSpPr>
        <p:spPr>
          <a:xfrm>
            <a:off x="609600" y="6335713"/>
            <a:ext cx="10972800" cy="0"/>
          </a:xfrm>
          <a:prstGeom prst="straightConnector1">
            <a:avLst/>
          </a:prstGeom>
          <a:noFill/>
          <a:ln w="9525" cap="flat" cmpd="sng">
            <a:solidFill>
              <a:srgbClr val="F4F3EC"/>
            </a:solidFill>
            <a:prstDash val="solid"/>
            <a:round/>
            <a:headEnd type="none" w="sm" len="sm"/>
            <a:tailEnd type="none" w="sm" len="sm"/>
          </a:ln>
        </p:spPr>
      </p:cxnSp>
      <p:sp>
        <p:nvSpPr>
          <p:cNvPr id="42" name="Google Shape;42;p7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3" name="Google Shape;43;p78"/>
          <p:cNvGrpSpPr/>
          <p:nvPr/>
        </p:nvGrpSpPr>
        <p:grpSpPr>
          <a:xfrm>
            <a:off x="7191542" y="1"/>
            <a:ext cx="5000459" cy="1425992"/>
            <a:chOff x="7191542" y="1"/>
            <a:chExt cx="5000459" cy="1425992"/>
          </a:xfrm>
        </p:grpSpPr>
        <p:pic>
          <p:nvPicPr>
            <p:cNvPr id="44" name="Google Shape;44;p7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5" name="Google Shape;45;p78"/>
            <p:cNvGrpSpPr/>
            <p:nvPr/>
          </p:nvGrpSpPr>
          <p:grpSpPr>
            <a:xfrm>
              <a:off x="7191542" y="1"/>
              <a:ext cx="5000459" cy="1425992"/>
              <a:chOff x="7186272" y="0"/>
              <a:chExt cx="5005729" cy="1427495"/>
            </a:xfrm>
          </p:grpSpPr>
          <p:sp>
            <p:nvSpPr>
              <p:cNvPr id="46" name="Google Shape;46;p7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76923C"/>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7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Cover">
  <p:cSld name="4_Cover">
    <p:spTree>
      <p:nvGrpSpPr>
        <p:cNvPr id="1" name="Shape 566"/>
        <p:cNvGrpSpPr/>
        <p:nvPr/>
      </p:nvGrpSpPr>
      <p:grpSpPr>
        <a:xfrm>
          <a:off x="0" y="0"/>
          <a:ext cx="0" cy="0"/>
          <a:chOff x="0" y="0"/>
          <a:chExt cx="0" cy="0"/>
        </a:xfrm>
      </p:grpSpPr>
      <p:sp>
        <p:nvSpPr>
          <p:cNvPr id="567" name="Google Shape;567;p816"/>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8" name="Google Shape;568;p816"/>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9" name="Google Shape;569;p816"/>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70" name="Google Shape;570;p816"/>
          <p:cNvSpPr>
            <a:spLocks noGrp="1"/>
          </p:cNvSpPr>
          <p:nvPr>
            <p:ph type="pic" idx="2"/>
          </p:nvPr>
        </p:nvSpPr>
        <p:spPr>
          <a:xfrm>
            <a:off x="7118684" y="233915"/>
            <a:ext cx="5073300" cy="5943600"/>
          </a:xfrm>
          <a:prstGeom prst="rect">
            <a:avLst/>
          </a:prstGeom>
          <a:noFill/>
          <a:ln>
            <a:noFill/>
          </a:ln>
        </p:spPr>
      </p:sp>
      <p:grpSp>
        <p:nvGrpSpPr>
          <p:cNvPr id="571" name="Google Shape;571;p816"/>
          <p:cNvGrpSpPr/>
          <p:nvPr/>
        </p:nvGrpSpPr>
        <p:grpSpPr>
          <a:xfrm>
            <a:off x="0" y="5020349"/>
            <a:ext cx="12192000" cy="1837653"/>
            <a:chOff x="0" y="5020348"/>
            <a:chExt cx="12192000" cy="1837653"/>
          </a:xfrm>
        </p:grpSpPr>
        <p:sp>
          <p:nvSpPr>
            <p:cNvPr id="572" name="Google Shape;572;p81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3" name="Google Shape;573;p81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74" name="Google Shape;574;p81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746408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Divider">
  <p:cSld name="4_Divider">
    <p:bg>
      <p:bgPr>
        <a:solidFill>
          <a:schemeClr val="lt2"/>
        </a:solidFill>
        <a:effectLst/>
      </p:bgPr>
    </p:bg>
    <p:spTree>
      <p:nvGrpSpPr>
        <p:cNvPr id="1" name="Shape 575"/>
        <p:cNvGrpSpPr/>
        <p:nvPr/>
      </p:nvGrpSpPr>
      <p:grpSpPr>
        <a:xfrm>
          <a:off x="0" y="0"/>
          <a:ext cx="0" cy="0"/>
          <a:chOff x="0" y="0"/>
          <a:chExt cx="0" cy="0"/>
        </a:xfrm>
      </p:grpSpPr>
      <p:grpSp>
        <p:nvGrpSpPr>
          <p:cNvPr id="576" name="Google Shape;576;p817"/>
          <p:cNvGrpSpPr/>
          <p:nvPr/>
        </p:nvGrpSpPr>
        <p:grpSpPr>
          <a:xfrm>
            <a:off x="0" y="5020348"/>
            <a:ext cx="12192000" cy="1837653"/>
            <a:chOff x="0" y="5020347"/>
            <a:chExt cx="12192000" cy="1837653"/>
          </a:xfrm>
        </p:grpSpPr>
        <p:sp>
          <p:nvSpPr>
            <p:cNvPr id="577" name="Google Shape;577;p81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81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81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0" name="Google Shape;580;p81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581" name="Google Shape;581;p817"/>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2" name="Google Shape;582;p817"/>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257552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Cover">
  <p:cSld name="5_Cover">
    <p:spTree>
      <p:nvGrpSpPr>
        <p:cNvPr id="1" name="Shape 583"/>
        <p:cNvGrpSpPr/>
        <p:nvPr/>
      </p:nvGrpSpPr>
      <p:grpSpPr>
        <a:xfrm>
          <a:off x="0" y="0"/>
          <a:ext cx="0" cy="0"/>
          <a:chOff x="0" y="0"/>
          <a:chExt cx="0" cy="0"/>
        </a:xfrm>
      </p:grpSpPr>
      <p:sp>
        <p:nvSpPr>
          <p:cNvPr id="584" name="Google Shape;584;p818"/>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p818"/>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p818"/>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87" name="Google Shape;587;p818"/>
          <p:cNvSpPr>
            <a:spLocks noGrp="1"/>
          </p:cNvSpPr>
          <p:nvPr>
            <p:ph type="pic" idx="2"/>
          </p:nvPr>
        </p:nvSpPr>
        <p:spPr>
          <a:xfrm>
            <a:off x="7118684" y="233915"/>
            <a:ext cx="5073300" cy="5943600"/>
          </a:xfrm>
          <a:prstGeom prst="rect">
            <a:avLst/>
          </a:prstGeom>
          <a:noFill/>
          <a:ln>
            <a:noFill/>
          </a:ln>
        </p:spPr>
      </p:sp>
      <p:grpSp>
        <p:nvGrpSpPr>
          <p:cNvPr id="588" name="Google Shape;588;p818"/>
          <p:cNvGrpSpPr/>
          <p:nvPr/>
        </p:nvGrpSpPr>
        <p:grpSpPr>
          <a:xfrm>
            <a:off x="0" y="5020349"/>
            <a:ext cx="12192000" cy="1837653"/>
            <a:chOff x="0" y="5020348"/>
            <a:chExt cx="12192000" cy="1837653"/>
          </a:xfrm>
        </p:grpSpPr>
        <p:sp>
          <p:nvSpPr>
            <p:cNvPr id="589" name="Google Shape;589;p81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p81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1" name="Google Shape;591;p81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250329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592"/>
        <p:cNvGrpSpPr/>
        <p:nvPr/>
      </p:nvGrpSpPr>
      <p:grpSpPr>
        <a:xfrm>
          <a:off x="0" y="0"/>
          <a:ext cx="0" cy="0"/>
          <a:chOff x="0" y="0"/>
          <a:chExt cx="0" cy="0"/>
        </a:xfrm>
      </p:grpSpPr>
      <p:grpSp>
        <p:nvGrpSpPr>
          <p:cNvPr id="593" name="Google Shape;593;p819"/>
          <p:cNvGrpSpPr/>
          <p:nvPr/>
        </p:nvGrpSpPr>
        <p:grpSpPr>
          <a:xfrm>
            <a:off x="7191204" y="1"/>
            <a:ext cx="5000223" cy="1425925"/>
            <a:chOff x="7191203" y="1"/>
            <a:chExt cx="5000223" cy="1425925"/>
          </a:xfrm>
        </p:grpSpPr>
        <p:pic>
          <p:nvPicPr>
            <p:cNvPr id="594" name="Google Shape;594;p81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95" name="Google Shape;595;p819"/>
            <p:cNvGrpSpPr/>
            <p:nvPr/>
          </p:nvGrpSpPr>
          <p:grpSpPr>
            <a:xfrm>
              <a:off x="7191203" y="1"/>
              <a:ext cx="5000223" cy="1425925"/>
              <a:chOff x="7186272" y="0"/>
              <a:chExt cx="5005729" cy="1427495"/>
            </a:xfrm>
          </p:grpSpPr>
          <p:sp>
            <p:nvSpPr>
              <p:cNvPr id="596" name="Google Shape;596;p81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7" name="Google Shape;597;p81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98" name="Google Shape;598;p819"/>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9" name="Google Shape;599;p81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00" name="Google Shape;600;p81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01" name="Google Shape;601;p81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77053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End">
  <p:cSld name="3_End">
    <p:spTree>
      <p:nvGrpSpPr>
        <p:cNvPr id="1" name="Shape 602"/>
        <p:cNvGrpSpPr/>
        <p:nvPr/>
      </p:nvGrpSpPr>
      <p:grpSpPr>
        <a:xfrm>
          <a:off x="0" y="0"/>
          <a:ext cx="0" cy="0"/>
          <a:chOff x="0" y="0"/>
          <a:chExt cx="0" cy="0"/>
        </a:xfrm>
      </p:grpSpPr>
      <p:grpSp>
        <p:nvGrpSpPr>
          <p:cNvPr id="603" name="Google Shape;603;p820"/>
          <p:cNvGrpSpPr/>
          <p:nvPr/>
        </p:nvGrpSpPr>
        <p:grpSpPr>
          <a:xfrm>
            <a:off x="0" y="0"/>
            <a:ext cx="12192000" cy="2148830"/>
            <a:chOff x="0" y="0"/>
            <a:chExt cx="12192000" cy="2148830"/>
          </a:xfrm>
        </p:grpSpPr>
        <p:sp>
          <p:nvSpPr>
            <p:cNvPr id="604" name="Google Shape;604;p82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5" name="Google Shape;605;p82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06" name="Google Shape;606;p820"/>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7" name="Google Shape;607;p820"/>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820"/>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9" name="Google Shape;609;p820"/>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610" name="Google Shape;610;p820"/>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24614843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6_Divider">
  <p:cSld name="6_Divider">
    <p:bg>
      <p:bgPr>
        <a:solidFill>
          <a:schemeClr val="lt2"/>
        </a:solidFill>
        <a:effectLst/>
      </p:bgPr>
    </p:bg>
    <p:spTree>
      <p:nvGrpSpPr>
        <p:cNvPr id="1" name="Shape 611"/>
        <p:cNvGrpSpPr/>
        <p:nvPr/>
      </p:nvGrpSpPr>
      <p:grpSpPr>
        <a:xfrm>
          <a:off x="0" y="0"/>
          <a:ext cx="0" cy="0"/>
          <a:chOff x="0" y="0"/>
          <a:chExt cx="0" cy="0"/>
        </a:xfrm>
      </p:grpSpPr>
      <p:grpSp>
        <p:nvGrpSpPr>
          <p:cNvPr id="612" name="Google Shape;612;p821"/>
          <p:cNvGrpSpPr/>
          <p:nvPr/>
        </p:nvGrpSpPr>
        <p:grpSpPr>
          <a:xfrm>
            <a:off x="0" y="5020348"/>
            <a:ext cx="12192000" cy="1837653"/>
            <a:chOff x="0" y="5020347"/>
            <a:chExt cx="12192000" cy="1837653"/>
          </a:xfrm>
        </p:grpSpPr>
        <p:sp>
          <p:nvSpPr>
            <p:cNvPr id="613" name="Google Shape;613;p82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4" name="Google Shape;614;p82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5" name="Google Shape;615;p82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16" name="Google Shape;616;p82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617" name="Google Shape;617;p821"/>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8" name="Google Shape;618;p821"/>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570882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5_Photo Slide">
  <p:cSld name="5_Photo Slide">
    <p:spTree>
      <p:nvGrpSpPr>
        <p:cNvPr id="1" name="Shape 619"/>
        <p:cNvGrpSpPr/>
        <p:nvPr/>
      </p:nvGrpSpPr>
      <p:grpSpPr>
        <a:xfrm>
          <a:off x="0" y="0"/>
          <a:ext cx="0" cy="0"/>
          <a:chOff x="0" y="0"/>
          <a:chExt cx="0" cy="0"/>
        </a:xfrm>
      </p:grpSpPr>
      <p:sp>
        <p:nvSpPr>
          <p:cNvPr id="620" name="Google Shape;620;p822"/>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21" name="Google Shape;621;p822"/>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622" name="Google Shape;622;p822"/>
          <p:cNvGrpSpPr/>
          <p:nvPr/>
        </p:nvGrpSpPr>
        <p:grpSpPr>
          <a:xfrm>
            <a:off x="0" y="5379427"/>
            <a:ext cx="2807368" cy="753891"/>
            <a:chOff x="0" y="5379426"/>
            <a:chExt cx="2807368" cy="753891"/>
          </a:xfrm>
        </p:grpSpPr>
        <p:sp>
          <p:nvSpPr>
            <p:cNvPr id="623" name="Google Shape;623;p822"/>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p822"/>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25" name="Google Shape;625;p822"/>
          <p:cNvSpPr>
            <a:spLocks noGrp="1"/>
          </p:cNvSpPr>
          <p:nvPr>
            <p:ph type="pic" idx="2"/>
          </p:nvPr>
        </p:nvSpPr>
        <p:spPr>
          <a:xfrm>
            <a:off x="2807368" y="457202"/>
            <a:ext cx="8915400" cy="5943600"/>
          </a:xfrm>
          <a:prstGeom prst="rect">
            <a:avLst/>
          </a:prstGeom>
          <a:noFill/>
          <a:ln>
            <a:noFill/>
          </a:ln>
        </p:spPr>
      </p:sp>
      <p:pic>
        <p:nvPicPr>
          <p:cNvPr id="626" name="Google Shape;626;p822"/>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160129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1_Quotation">
  <p:cSld name="11_Quotation">
    <p:spTree>
      <p:nvGrpSpPr>
        <p:cNvPr id="1" name="Shape 627"/>
        <p:cNvGrpSpPr/>
        <p:nvPr/>
      </p:nvGrpSpPr>
      <p:grpSpPr>
        <a:xfrm>
          <a:off x="0" y="0"/>
          <a:ext cx="0" cy="0"/>
          <a:chOff x="0" y="0"/>
          <a:chExt cx="0" cy="0"/>
        </a:xfrm>
      </p:grpSpPr>
      <p:sp>
        <p:nvSpPr>
          <p:cNvPr id="628" name="Google Shape;628;p823"/>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9" name="Google Shape;629;p823"/>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0" name="Google Shape;630;p82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p82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2" name="Google Shape;632;p8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33" name="Google Shape;633;p82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34" name="Google Shape;634;p823"/>
          <p:cNvGrpSpPr/>
          <p:nvPr/>
        </p:nvGrpSpPr>
        <p:grpSpPr>
          <a:xfrm>
            <a:off x="7191204" y="1"/>
            <a:ext cx="5000223" cy="1425925"/>
            <a:chOff x="7191203" y="1"/>
            <a:chExt cx="5000223" cy="1425925"/>
          </a:xfrm>
        </p:grpSpPr>
        <p:pic>
          <p:nvPicPr>
            <p:cNvPr id="635" name="Google Shape;635;p8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36" name="Google Shape;636;p823"/>
            <p:cNvGrpSpPr/>
            <p:nvPr/>
          </p:nvGrpSpPr>
          <p:grpSpPr>
            <a:xfrm>
              <a:off x="7191203" y="1"/>
              <a:ext cx="5000223" cy="1425925"/>
              <a:chOff x="7186272" y="0"/>
              <a:chExt cx="5005729" cy="1427495"/>
            </a:xfrm>
          </p:grpSpPr>
          <p:sp>
            <p:nvSpPr>
              <p:cNvPr id="637" name="Google Shape;637;p8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8" name="Google Shape;638;p8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639" name="Google Shape;639;p82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516103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2_Quotation">
  <p:cSld name="12_Quotation">
    <p:spTree>
      <p:nvGrpSpPr>
        <p:cNvPr id="1" name="Shape 640"/>
        <p:cNvGrpSpPr/>
        <p:nvPr/>
      </p:nvGrpSpPr>
      <p:grpSpPr>
        <a:xfrm>
          <a:off x="0" y="0"/>
          <a:ext cx="0" cy="0"/>
          <a:chOff x="0" y="0"/>
          <a:chExt cx="0" cy="0"/>
        </a:xfrm>
      </p:grpSpPr>
      <p:sp>
        <p:nvSpPr>
          <p:cNvPr id="641" name="Google Shape;641;p824"/>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2" name="Google Shape;642;p824"/>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3" name="Google Shape;643;p824"/>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4" name="Google Shape;644;p82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45" name="Google Shape;645;p8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6" name="Google Shape;646;p82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47" name="Google Shape;647;p824"/>
          <p:cNvGrpSpPr/>
          <p:nvPr/>
        </p:nvGrpSpPr>
        <p:grpSpPr>
          <a:xfrm>
            <a:off x="7191204" y="1"/>
            <a:ext cx="5000223" cy="1425925"/>
            <a:chOff x="7191203" y="1"/>
            <a:chExt cx="5000223" cy="1425925"/>
          </a:xfrm>
        </p:grpSpPr>
        <p:pic>
          <p:nvPicPr>
            <p:cNvPr id="648" name="Google Shape;648;p8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49" name="Google Shape;649;p824"/>
            <p:cNvGrpSpPr/>
            <p:nvPr/>
          </p:nvGrpSpPr>
          <p:grpSpPr>
            <a:xfrm>
              <a:off x="7191203" y="1"/>
              <a:ext cx="5000223" cy="1425925"/>
              <a:chOff x="7186272" y="0"/>
              <a:chExt cx="5005729" cy="1427495"/>
            </a:xfrm>
          </p:grpSpPr>
          <p:sp>
            <p:nvSpPr>
              <p:cNvPr id="650" name="Google Shape;650;p8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1" name="Google Shape;651;p8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652" name="Google Shape;652;p82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4142583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653"/>
        <p:cNvGrpSpPr/>
        <p:nvPr/>
      </p:nvGrpSpPr>
      <p:grpSpPr>
        <a:xfrm>
          <a:off x="0" y="0"/>
          <a:ext cx="0" cy="0"/>
          <a:chOff x="0" y="0"/>
          <a:chExt cx="0" cy="0"/>
        </a:xfrm>
      </p:grpSpPr>
      <p:grpSp>
        <p:nvGrpSpPr>
          <p:cNvPr id="654" name="Google Shape;654;p825"/>
          <p:cNvGrpSpPr/>
          <p:nvPr/>
        </p:nvGrpSpPr>
        <p:grpSpPr>
          <a:xfrm>
            <a:off x="7191204" y="1"/>
            <a:ext cx="5000223" cy="1425925"/>
            <a:chOff x="7191203" y="1"/>
            <a:chExt cx="5000223" cy="1425925"/>
          </a:xfrm>
        </p:grpSpPr>
        <p:pic>
          <p:nvPicPr>
            <p:cNvPr id="655" name="Google Shape;655;p82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56" name="Google Shape;656;p825"/>
            <p:cNvGrpSpPr/>
            <p:nvPr/>
          </p:nvGrpSpPr>
          <p:grpSpPr>
            <a:xfrm>
              <a:off x="7191203" y="1"/>
              <a:ext cx="5000223" cy="1425925"/>
              <a:chOff x="7186272" y="0"/>
              <a:chExt cx="5005729" cy="1427495"/>
            </a:xfrm>
          </p:grpSpPr>
          <p:sp>
            <p:nvSpPr>
              <p:cNvPr id="657" name="Google Shape;657;p82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8" name="Google Shape;658;p82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59" name="Google Shape;659;p82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0" name="Google Shape;660;p825"/>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1" name="Google Shape;661;p825"/>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2" name="Google Shape;662;p82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63" name="Google Shape;663;p82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111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22"/>
        <p:cNvGrpSpPr/>
        <p:nvPr/>
      </p:nvGrpSpPr>
      <p:grpSpPr>
        <a:xfrm>
          <a:off x="0" y="0"/>
          <a:ext cx="0" cy="0"/>
          <a:chOff x="0" y="0"/>
          <a:chExt cx="0" cy="0"/>
        </a:xfrm>
      </p:grpSpPr>
      <p:sp>
        <p:nvSpPr>
          <p:cNvPr id="8923" name="Google Shape;8923;g37d58d5429e_0_12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24" name="Google Shape;8924;g37d58d5429e_0_12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25" name="Google Shape;8925;g37d58d5429e_0_12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5_Two Content">
  <p:cSld name="5_Two Content">
    <p:spTree>
      <p:nvGrpSpPr>
        <p:cNvPr id="1" name="Shape 664"/>
        <p:cNvGrpSpPr/>
        <p:nvPr/>
      </p:nvGrpSpPr>
      <p:grpSpPr>
        <a:xfrm>
          <a:off x="0" y="0"/>
          <a:ext cx="0" cy="0"/>
          <a:chOff x="0" y="0"/>
          <a:chExt cx="0" cy="0"/>
        </a:xfrm>
      </p:grpSpPr>
      <p:sp>
        <p:nvSpPr>
          <p:cNvPr id="665" name="Google Shape;665;p82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6" name="Google Shape;666;p826"/>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67" name="Google Shape;667;p826"/>
          <p:cNvGrpSpPr/>
          <p:nvPr/>
        </p:nvGrpSpPr>
        <p:grpSpPr>
          <a:xfrm>
            <a:off x="7191204" y="1"/>
            <a:ext cx="5000223" cy="1425925"/>
            <a:chOff x="7191203" y="1"/>
            <a:chExt cx="5000223" cy="1425925"/>
          </a:xfrm>
        </p:grpSpPr>
        <p:pic>
          <p:nvPicPr>
            <p:cNvPr id="668" name="Google Shape;668;p82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69" name="Google Shape;669;p826"/>
            <p:cNvGrpSpPr/>
            <p:nvPr/>
          </p:nvGrpSpPr>
          <p:grpSpPr>
            <a:xfrm>
              <a:off x="7191203" y="1"/>
              <a:ext cx="5000223" cy="1425925"/>
              <a:chOff x="7186272" y="0"/>
              <a:chExt cx="5005729" cy="1427495"/>
            </a:xfrm>
          </p:grpSpPr>
          <p:sp>
            <p:nvSpPr>
              <p:cNvPr id="670" name="Google Shape;670;p8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1" name="Google Shape;671;p8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72" name="Google Shape;672;p826"/>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3" name="Google Shape;673;p826"/>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74" name="Google Shape;674;p8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5" name="Google Shape;675;p82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824165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_Comparison">
  <p:cSld name="5_Comparison">
    <p:spTree>
      <p:nvGrpSpPr>
        <p:cNvPr id="1" name="Shape 676"/>
        <p:cNvGrpSpPr/>
        <p:nvPr/>
      </p:nvGrpSpPr>
      <p:grpSpPr>
        <a:xfrm>
          <a:off x="0" y="0"/>
          <a:ext cx="0" cy="0"/>
          <a:chOff x="0" y="0"/>
          <a:chExt cx="0" cy="0"/>
        </a:xfrm>
      </p:grpSpPr>
      <p:grpSp>
        <p:nvGrpSpPr>
          <p:cNvPr id="677" name="Google Shape;677;p827"/>
          <p:cNvGrpSpPr/>
          <p:nvPr/>
        </p:nvGrpSpPr>
        <p:grpSpPr>
          <a:xfrm>
            <a:off x="7191204" y="1"/>
            <a:ext cx="5000223" cy="1425925"/>
            <a:chOff x="7191203" y="1"/>
            <a:chExt cx="5000223" cy="1425925"/>
          </a:xfrm>
        </p:grpSpPr>
        <p:pic>
          <p:nvPicPr>
            <p:cNvPr id="678" name="Google Shape;678;p82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79" name="Google Shape;679;p827"/>
            <p:cNvGrpSpPr/>
            <p:nvPr/>
          </p:nvGrpSpPr>
          <p:grpSpPr>
            <a:xfrm>
              <a:off x="7191203" y="1"/>
              <a:ext cx="5000223" cy="1425925"/>
              <a:chOff x="7186272" y="0"/>
              <a:chExt cx="5005729" cy="1427495"/>
            </a:xfrm>
          </p:grpSpPr>
          <p:sp>
            <p:nvSpPr>
              <p:cNvPr id="680" name="Google Shape;680;p82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1" name="Google Shape;681;p82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82" name="Google Shape;682;p827"/>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3" name="Google Shape;683;p827"/>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4" name="Google Shape;684;p827"/>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5" name="Google Shape;685;p827"/>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6" name="Google Shape;686;p827"/>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7" name="Google Shape;687;p827"/>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88" name="Google Shape;688;p82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89" name="Google Shape;689;p827"/>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1302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690"/>
        <p:cNvGrpSpPr/>
        <p:nvPr/>
      </p:nvGrpSpPr>
      <p:grpSpPr>
        <a:xfrm>
          <a:off x="0" y="0"/>
          <a:ext cx="0" cy="0"/>
          <a:chOff x="0" y="0"/>
          <a:chExt cx="0" cy="0"/>
        </a:xfrm>
      </p:grpSpPr>
      <p:grpSp>
        <p:nvGrpSpPr>
          <p:cNvPr id="691" name="Google Shape;691;p828"/>
          <p:cNvGrpSpPr/>
          <p:nvPr/>
        </p:nvGrpSpPr>
        <p:grpSpPr>
          <a:xfrm>
            <a:off x="7191204" y="1"/>
            <a:ext cx="5000223" cy="1425925"/>
            <a:chOff x="7191203" y="1"/>
            <a:chExt cx="5000223" cy="1425925"/>
          </a:xfrm>
        </p:grpSpPr>
        <p:pic>
          <p:nvPicPr>
            <p:cNvPr id="692" name="Google Shape;692;p82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93" name="Google Shape;693;p828"/>
            <p:cNvGrpSpPr/>
            <p:nvPr/>
          </p:nvGrpSpPr>
          <p:grpSpPr>
            <a:xfrm>
              <a:off x="7191203" y="1"/>
              <a:ext cx="5000223" cy="1425925"/>
              <a:chOff x="7186272" y="0"/>
              <a:chExt cx="5005729" cy="1427495"/>
            </a:xfrm>
          </p:grpSpPr>
          <p:sp>
            <p:nvSpPr>
              <p:cNvPr id="694" name="Google Shape;694;p82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5" name="Google Shape;695;p82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96" name="Google Shape;696;p828"/>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7" name="Google Shape;697;p82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98" name="Google Shape;698;p82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99" name="Google Shape;699;p82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23917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_End">
  <p:cSld name="4_End">
    <p:spTree>
      <p:nvGrpSpPr>
        <p:cNvPr id="1" name="Shape 700"/>
        <p:cNvGrpSpPr/>
        <p:nvPr/>
      </p:nvGrpSpPr>
      <p:grpSpPr>
        <a:xfrm>
          <a:off x="0" y="0"/>
          <a:ext cx="0" cy="0"/>
          <a:chOff x="0" y="0"/>
          <a:chExt cx="0" cy="0"/>
        </a:xfrm>
      </p:grpSpPr>
      <p:grpSp>
        <p:nvGrpSpPr>
          <p:cNvPr id="701" name="Google Shape;701;p829"/>
          <p:cNvGrpSpPr/>
          <p:nvPr/>
        </p:nvGrpSpPr>
        <p:grpSpPr>
          <a:xfrm>
            <a:off x="0" y="0"/>
            <a:ext cx="12192000" cy="2148830"/>
            <a:chOff x="0" y="0"/>
            <a:chExt cx="12192000" cy="2148830"/>
          </a:xfrm>
        </p:grpSpPr>
        <p:sp>
          <p:nvSpPr>
            <p:cNvPr id="702" name="Google Shape;702;p829"/>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3" name="Google Shape;703;p829"/>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4" name="Google Shape;704;p829"/>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5" name="Google Shape;705;p829"/>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6" name="Google Shape;706;p829"/>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07" name="Google Shape;707;p829"/>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708" name="Google Shape;708;p829"/>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618932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709"/>
        <p:cNvGrpSpPr/>
        <p:nvPr/>
      </p:nvGrpSpPr>
      <p:grpSpPr>
        <a:xfrm>
          <a:off x="0" y="0"/>
          <a:ext cx="0" cy="0"/>
          <a:chOff x="0" y="0"/>
          <a:chExt cx="0" cy="0"/>
        </a:xfrm>
      </p:grpSpPr>
      <p:sp>
        <p:nvSpPr>
          <p:cNvPr id="710" name="Google Shape;710;p830"/>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11" name="Google Shape;711;p83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12" name="Google Shape;712;p83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13" name="Google Shape;713;p830"/>
          <p:cNvGrpSpPr/>
          <p:nvPr/>
        </p:nvGrpSpPr>
        <p:grpSpPr>
          <a:xfrm>
            <a:off x="7191204" y="1"/>
            <a:ext cx="5000223" cy="1425925"/>
            <a:chOff x="7191203" y="1"/>
            <a:chExt cx="5000223" cy="1425925"/>
          </a:xfrm>
        </p:grpSpPr>
        <p:pic>
          <p:nvPicPr>
            <p:cNvPr id="714" name="Google Shape;714;p83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15" name="Google Shape;715;p830"/>
            <p:cNvGrpSpPr/>
            <p:nvPr/>
          </p:nvGrpSpPr>
          <p:grpSpPr>
            <a:xfrm>
              <a:off x="7191203" y="1"/>
              <a:ext cx="5000223" cy="1425925"/>
              <a:chOff x="7186272" y="0"/>
              <a:chExt cx="5005729" cy="1427495"/>
            </a:xfrm>
          </p:grpSpPr>
          <p:sp>
            <p:nvSpPr>
              <p:cNvPr id="716" name="Google Shape;716;p83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7" name="Google Shape;717;p83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635442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_Cover">
  <p:cSld name="7_Cover">
    <p:spTree>
      <p:nvGrpSpPr>
        <p:cNvPr id="1" name="Shape 718"/>
        <p:cNvGrpSpPr/>
        <p:nvPr/>
      </p:nvGrpSpPr>
      <p:grpSpPr>
        <a:xfrm>
          <a:off x="0" y="0"/>
          <a:ext cx="0" cy="0"/>
          <a:chOff x="0" y="0"/>
          <a:chExt cx="0" cy="0"/>
        </a:xfrm>
      </p:grpSpPr>
      <p:sp>
        <p:nvSpPr>
          <p:cNvPr id="719" name="Google Shape;719;p831"/>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p831"/>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p831"/>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22" name="Google Shape;722;p831"/>
          <p:cNvSpPr>
            <a:spLocks noGrp="1"/>
          </p:cNvSpPr>
          <p:nvPr>
            <p:ph type="pic" idx="2"/>
          </p:nvPr>
        </p:nvSpPr>
        <p:spPr>
          <a:xfrm>
            <a:off x="7118684" y="233915"/>
            <a:ext cx="5073300" cy="5943600"/>
          </a:xfrm>
          <a:prstGeom prst="rect">
            <a:avLst/>
          </a:prstGeom>
          <a:noFill/>
          <a:ln>
            <a:noFill/>
          </a:ln>
        </p:spPr>
      </p:sp>
      <p:grpSp>
        <p:nvGrpSpPr>
          <p:cNvPr id="723" name="Google Shape;723;p831"/>
          <p:cNvGrpSpPr/>
          <p:nvPr/>
        </p:nvGrpSpPr>
        <p:grpSpPr>
          <a:xfrm>
            <a:off x="0" y="5020349"/>
            <a:ext cx="12192000" cy="1837653"/>
            <a:chOff x="0" y="5020348"/>
            <a:chExt cx="12192000" cy="1837653"/>
          </a:xfrm>
        </p:grpSpPr>
        <p:sp>
          <p:nvSpPr>
            <p:cNvPr id="724" name="Google Shape;724;p83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5" name="Google Shape;725;p831"/>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26" name="Google Shape;726;p83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85670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7_Divider">
  <p:cSld name="7_Divider">
    <p:bg>
      <p:bgPr>
        <a:solidFill>
          <a:schemeClr val="lt2"/>
        </a:solidFill>
        <a:effectLst/>
      </p:bgPr>
    </p:bg>
    <p:spTree>
      <p:nvGrpSpPr>
        <p:cNvPr id="1" name="Shape 727"/>
        <p:cNvGrpSpPr/>
        <p:nvPr/>
      </p:nvGrpSpPr>
      <p:grpSpPr>
        <a:xfrm>
          <a:off x="0" y="0"/>
          <a:ext cx="0" cy="0"/>
          <a:chOff x="0" y="0"/>
          <a:chExt cx="0" cy="0"/>
        </a:xfrm>
      </p:grpSpPr>
      <p:grpSp>
        <p:nvGrpSpPr>
          <p:cNvPr id="728" name="Google Shape;728;p832"/>
          <p:cNvGrpSpPr/>
          <p:nvPr/>
        </p:nvGrpSpPr>
        <p:grpSpPr>
          <a:xfrm>
            <a:off x="0" y="5020348"/>
            <a:ext cx="12192000" cy="1837653"/>
            <a:chOff x="0" y="5020347"/>
            <a:chExt cx="12192000" cy="1837653"/>
          </a:xfrm>
        </p:grpSpPr>
        <p:sp>
          <p:nvSpPr>
            <p:cNvPr id="729" name="Google Shape;729;p832"/>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p83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1" name="Google Shape;731;p832"/>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2" name="Google Shape;732;p83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733" name="Google Shape;733;p832"/>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4" name="Google Shape;734;p832"/>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7289545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3_Quotation">
  <p:cSld name="13_Quotation">
    <p:spTree>
      <p:nvGrpSpPr>
        <p:cNvPr id="1" name="Shape 735"/>
        <p:cNvGrpSpPr/>
        <p:nvPr/>
      </p:nvGrpSpPr>
      <p:grpSpPr>
        <a:xfrm>
          <a:off x="0" y="0"/>
          <a:ext cx="0" cy="0"/>
          <a:chOff x="0" y="0"/>
          <a:chExt cx="0" cy="0"/>
        </a:xfrm>
      </p:grpSpPr>
      <p:sp>
        <p:nvSpPr>
          <p:cNvPr id="736" name="Google Shape;736;p833"/>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7" name="Google Shape;737;p833"/>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8" name="Google Shape;738;p83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9" name="Google Shape;739;p83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40" name="Google Shape;740;p8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41" name="Google Shape;741;p83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42" name="Google Shape;742;p833"/>
          <p:cNvGrpSpPr/>
          <p:nvPr/>
        </p:nvGrpSpPr>
        <p:grpSpPr>
          <a:xfrm>
            <a:off x="7191204" y="1"/>
            <a:ext cx="5000223" cy="1425925"/>
            <a:chOff x="7191203" y="1"/>
            <a:chExt cx="5000223" cy="1425925"/>
          </a:xfrm>
        </p:grpSpPr>
        <p:pic>
          <p:nvPicPr>
            <p:cNvPr id="743" name="Google Shape;743;p8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44" name="Google Shape;744;p833"/>
            <p:cNvGrpSpPr/>
            <p:nvPr/>
          </p:nvGrpSpPr>
          <p:grpSpPr>
            <a:xfrm>
              <a:off x="7191203" y="1"/>
              <a:ext cx="5000223" cy="1425925"/>
              <a:chOff x="7186272" y="0"/>
              <a:chExt cx="5005729" cy="1427495"/>
            </a:xfrm>
          </p:grpSpPr>
          <p:sp>
            <p:nvSpPr>
              <p:cNvPr id="745" name="Google Shape;745;p8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6" name="Google Shape;746;p8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747" name="Google Shape;747;p83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434246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748"/>
        <p:cNvGrpSpPr/>
        <p:nvPr/>
      </p:nvGrpSpPr>
      <p:grpSpPr>
        <a:xfrm>
          <a:off x="0" y="0"/>
          <a:ext cx="0" cy="0"/>
          <a:chOff x="0" y="0"/>
          <a:chExt cx="0" cy="0"/>
        </a:xfrm>
      </p:grpSpPr>
      <p:grpSp>
        <p:nvGrpSpPr>
          <p:cNvPr id="749" name="Google Shape;749;p834"/>
          <p:cNvGrpSpPr/>
          <p:nvPr/>
        </p:nvGrpSpPr>
        <p:grpSpPr>
          <a:xfrm>
            <a:off x="7191204" y="1"/>
            <a:ext cx="5000223" cy="1425925"/>
            <a:chOff x="7191203" y="1"/>
            <a:chExt cx="5000223" cy="1425925"/>
          </a:xfrm>
        </p:grpSpPr>
        <p:pic>
          <p:nvPicPr>
            <p:cNvPr id="750" name="Google Shape;750;p8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51" name="Google Shape;751;p834"/>
            <p:cNvGrpSpPr/>
            <p:nvPr/>
          </p:nvGrpSpPr>
          <p:grpSpPr>
            <a:xfrm>
              <a:off x="7191203" y="1"/>
              <a:ext cx="5000223" cy="1425925"/>
              <a:chOff x="7186272" y="0"/>
              <a:chExt cx="5005729" cy="1427495"/>
            </a:xfrm>
          </p:grpSpPr>
          <p:sp>
            <p:nvSpPr>
              <p:cNvPr id="752" name="Google Shape;752;p8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3" name="Google Shape;753;p8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54" name="Google Shape;754;p83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5" name="Google Shape;755;p834"/>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p83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57" name="Google Shape;757;p8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58" name="Google Shape;758;p83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510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759"/>
        <p:cNvGrpSpPr/>
        <p:nvPr/>
      </p:nvGrpSpPr>
      <p:grpSpPr>
        <a:xfrm>
          <a:off x="0" y="0"/>
          <a:ext cx="0" cy="0"/>
          <a:chOff x="0" y="0"/>
          <a:chExt cx="0" cy="0"/>
        </a:xfrm>
      </p:grpSpPr>
      <p:sp>
        <p:nvSpPr>
          <p:cNvPr id="760" name="Google Shape;760;p83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1" name="Google Shape;761;p835"/>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62" name="Google Shape;762;p835"/>
          <p:cNvGrpSpPr/>
          <p:nvPr/>
        </p:nvGrpSpPr>
        <p:grpSpPr>
          <a:xfrm>
            <a:off x="7191204" y="1"/>
            <a:ext cx="5000223" cy="1425925"/>
            <a:chOff x="7191203" y="1"/>
            <a:chExt cx="5000223" cy="1425925"/>
          </a:xfrm>
        </p:grpSpPr>
        <p:pic>
          <p:nvPicPr>
            <p:cNvPr id="763" name="Google Shape;763;p8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64" name="Google Shape;764;p835"/>
            <p:cNvGrpSpPr/>
            <p:nvPr/>
          </p:nvGrpSpPr>
          <p:grpSpPr>
            <a:xfrm>
              <a:off x="7191203" y="1"/>
              <a:ext cx="5000223" cy="1425925"/>
              <a:chOff x="7186272" y="0"/>
              <a:chExt cx="5005729" cy="1427495"/>
            </a:xfrm>
          </p:grpSpPr>
          <p:sp>
            <p:nvSpPr>
              <p:cNvPr id="765" name="Google Shape;765;p8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6" name="Google Shape;766;p8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67" name="Google Shape;767;p835"/>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835"/>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69" name="Google Shape;769;p8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70" name="Google Shape;770;p83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9945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26"/>
        <p:cNvGrpSpPr/>
        <p:nvPr/>
      </p:nvGrpSpPr>
      <p:grpSpPr>
        <a:xfrm>
          <a:off x="0" y="0"/>
          <a:ext cx="0" cy="0"/>
          <a:chOff x="0" y="0"/>
          <a:chExt cx="0" cy="0"/>
        </a:xfrm>
      </p:grpSpPr>
      <p:sp>
        <p:nvSpPr>
          <p:cNvPr id="8927" name="Google Shape;8927;g37d58d5429e_0_129"/>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28" name="Google Shape;8928;g37d58d5429e_0_129"/>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a:endParaRPr/>
          </a:p>
        </p:txBody>
      </p:sp>
      <p:sp>
        <p:nvSpPr>
          <p:cNvPr id="8929" name="Google Shape;8929;g37d58d5429e_0_12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30" name="Google Shape;8930;g37d58d5429e_0_12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31" name="Google Shape;8931;g37d58d5429e_0_12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6_Comparison">
  <p:cSld name="6_Comparison">
    <p:spTree>
      <p:nvGrpSpPr>
        <p:cNvPr id="1" name="Shape 771"/>
        <p:cNvGrpSpPr/>
        <p:nvPr/>
      </p:nvGrpSpPr>
      <p:grpSpPr>
        <a:xfrm>
          <a:off x="0" y="0"/>
          <a:ext cx="0" cy="0"/>
          <a:chOff x="0" y="0"/>
          <a:chExt cx="0" cy="0"/>
        </a:xfrm>
      </p:grpSpPr>
      <p:grpSp>
        <p:nvGrpSpPr>
          <p:cNvPr id="772" name="Google Shape;772;p836"/>
          <p:cNvGrpSpPr/>
          <p:nvPr/>
        </p:nvGrpSpPr>
        <p:grpSpPr>
          <a:xfrm>
            <a:off x="7191204" y="1"/>
            <a:ext cx="5000223" cy="1425925"/>
            <a:chOff x="7191203" y="1"/>
            <a:chExt cx="5000223" cy="1425925"/>
          </a:xfrm>
        </p:grpSpPr>
        <p:pic>
          <p:nvPicPr>
            <p:cNvPr id="773" name="Google Shape;773;p8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74" name="Google Shape;774;p836"/>
            <p:cNvGrpSpPr/>
            <p:nvPr/>
          </p:nvGrpSpPr>
          <p:grpSpPr>
            <a:xfrm>
              <a:off x="7191203" y="1"/>
              <a:ext cx="5000223" cy="1425925"/>
              <a:chOff x="7186272" y="0"/>
              <a:chExt cx="5005729" cy="1427495"/>
            </a:xfrm>
          </p:grpSpPr>
          <p:sp>
            <p:nvSpPr>
              <p:cNvPr id="775" name="Google Shape;775;p8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6" name="Google Shape;776;p8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77" name="Google Shape;777;p836"/>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8" name="Google Shape;778;p836"/>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9" name="Google Shape;779;p836"/>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0" name="Google Shape;780;p836"/>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1" name="Google Shape;781;p836"/>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2" name="Google Shape;782;p83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83" name="Google Shape;783;p8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84" name="Google Shape;784;p83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228041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6_Photo Slide">
  <p:cSld name="6_Photo Slide">
    <p:spTree>
      <p:nvGrpSpPr>
        <p:cNvPr id="1" name="Shape 785"/>
        <p:cNvGrpSpPr/>
        <p:nvPr/>
      </p:nvGrpSpPr>
      <p:grpSpPr>
        <a:xfrm>
          <a:off x="0" y="0"/>
          <a:ext cx="0" cy="0"/>
          <a:chOff x="0" y="0"/>
          <a:chExt cx="0" cy="0"/>
        </a:xfrm>
      </p:grpSpPr>
      <p:sp>
        <p:nvSpPr>
          <p:cNvPr id="786" name="Google Shape;786;p837"/>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87" name="Google Shape;787;p837"/>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788" name="Google Shape;788;p837"/>
          <p:cNvGrpSpPr/>
          <p:nvPr/>
        </p:nvGrpSpPr>
        <p:grpSpPr>
          <a:xfrm>
            <a:off x="0" y="5379427"/>
            <a:ext cx="2807368" cy="753891"/>
            <a:chOff x="0" y="5379426"/>
            <a:chExt cx="2807368" cy="753891"/>
          </a:xfrm>
        </p:grpSpPr>
        <p:sp>
          <p:nvSpPr>
            <p:cNvPr id="789" name="Google Shape;789;p83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p83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91" name="Google Shape;791;p837"/>
          <p:cNvSpPr>
            <a:spLocks noGrp="1"/>
          </p:cNvSpPr>
          <p:nvPr>
            <p:ph type="pic" idx="2"/>
          </p:nvPr>
        </p:nvSpPr>
        <p:spPr>
          <a:xfrm>
            <a:off x="2807368" y="457202"/>
            <a:ext cx="8915400" cy="5943600"/>
          </a:xfrm>
          <a:prstGeom prst="rect">
            <a:avLst/>
          </a:prstGeom>
          <a:noFill/>
          <a:ln>
            <a:noFill/>
          </a:ln>
        </p:spPr>
      </p:sp>
      <p:pic>
        <p:nvPicPr>
          <p:cNvPr id="792" name="Google Shape;792;p837"/>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6648939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_End">
  <p:cSld name="5_End">
    <p:spTree>
      <p:nvGrpSpPr>
        <p:cNvPr id="1" name="Shape 793"/>
        <p:cNvGrpSpPr/>
        <p:nvPr/>
      </p:nvGrpSpPr>
      <p:grpSpPr>
        <a:xfrm>
          <a:off x="0" y="0"/>
          <a:ext cx="0" cy="0"/>
          <a:chOff x="0" y="0"/>
          <a:chExt cx="0" cy="0"/>
        </a:xfrm>
      </p:grpSpPr>
      <p:grpSp>
        <p:nvGrpSpPr>
          <p:cNvPr id="794" name="Google Shape;794;p838"/>
          <p:cNvGrpSpPr/>
          <p:nvPr/>
        </p:nvGrpSpPr>
        <p:grpSpPr>
          <a:xfrm>
            <a:off x="0" y="0"/>
            <a:ext cx="12192000" cy="2148830"/>
            <a:chOff x="0" y="0"/>
            <a:chExt cx="12192000" cy="2148830"/>
          </a:xfrm>
        </p:grpSpPr>
        <p:sp>
          <p:nvSpPr>
            <p:cNvPr id="795" name="Google Shape;795;p83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6" name="Google Shape;796;p83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97" name="Google Shape;797;p838"/>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8" name="Google Shape;798;p838"/>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9" name="Google Shape;799;p838"/>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0" name="Google Shape;800;p838"/>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801" name="Google Shape;801;p838"/>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3205898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802"/>
        <p:cNvGrpSpPr/>
        <p:nvPr/>
      </p:nvGrpSpPr>
      <p:grpSpPr>
        <a:xfrm>
          <a:off x="0" y="0"/>
          <a:ext cx="0" cy="0"/>
          <a:chOff x="0" y="0"/>
          <a:chExt cx="0" cy="0"/>
        </a:xfrm>
      </p:grpSpPr>
      <p:sp>
        <p:nvSpPr>
          <p:cNvPr id="803" name="Google Shape;803;p839"/>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04" name="Google Shape;804;p83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05" name="Google Shape;805;p839"/>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06" name="Google Shape;806;p839"/>
          <p:cNvGrpSpPr/>
          <p:nvPr/>
        </p:nvGrpSpPr>
        <p:grpSpPr>
          <a:xfrm>
            <a:off x="7191204" y="1"/>
            <a:ext cx="5000223" cy="1425925"/>
            <a:chOff x="7191203" y="1"/>
            <a:chExt cx="5000223" cy="1425925"/>
          </a:xfrm>
        </p:grpSpPr>
        <p:pic>
          <p:nvPicPr>
            <p:cNvPr id="807" name="Google Shape;807;p83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08" name="Google Shape;808;p839"/>
            <p:cNvGrpSpPr/>
            <p:nvPr/>
          </p:nvGrpSpPr>
          <p:grpSpPr>
            <a:xfrm>
              <a:off x="7191203" y="1"/>
              <a:ext cx="5000223" cy="1425925"/>
              <a:chOff x="7186272" y="0"/>
              <a:chExt cx="5005729" cy="1427495"/>
            </a:xfrm>
          </p:grpSpPr>
          <p:sp>
            <p:nvSpPr>
              <p:cNvPr id="809" name="Google Shape;809;p83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0" name="Google Shape;810;p83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5597336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811"/>
        <p:cNvGrpSpPr/>
        <p:nvPr/>
      </p:nvGrpSpPr>
      <p:grpSpPr>
        <a:xfrm>
          <a:off x="0" y="0"/>
          <a:ext cx="0" cy="0"/>
          <a:chOff x="0" y="0"/>
          <a:chExt cx="0" cy="0"/>
        </a:xfrm>
      </p:grpSpPr>
      <p:grpSp>
        <p:nvGrpSpPr>
          <p:cNvPr id="812" name="Google Shape;812;p840"/>
          <p:cNvGrpSpPr/>
          <p:nvPr/>
        </p:nvGrpSpPr>
        <p:grpSpPr>
          <a:xfrm>
            <a:off x="7191204" y="1"/>
            <a:ext cx="5000223" cy="1425925"/>
            <a:chOff x="7191203" y="1"/>
            <a:chExt cx="5000223" cy="1425925"/>
          </a:xfrm>
        </p:grpSpPr>
        <p:pic>
          <p:nvPicPr>
            <p:cNvPr id="813" name="Google Shape;813;p84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14" name="Google Shape;814;p840"/>
            <p:cNvGrpSpPr/>
            <p:nvPr/>
          </p:nvGrpSpPr>
          <p:grpSpPr>
            <a:xfrm>
              <a:off x="7191203" y="1"/>
              <a:ext cx="5000223" cy="1425925"/>
              <a:chOff x="7186272" y="0"/>
              <a:chExt cx="5005729" cy="1427495"/>
            </a:xfrm>
          </p:grpSpPr>
          <p:sp>
            <p:nvSpPr>
              <p:cNvPr id="815" name="Google Shape;815;p84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6" name="Google Shape;816;p84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17" name="Google Shape;817;p840"/>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8" name="Google Shape;818;p840"/>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19" name="Google Shape;819;p84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20" name="Google Shape;820;p84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5878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8_Cover">
  <p:cSld name="8_Cover">
    <p:spTree>
      <p:nvGrpSpPr>
        <p:cNvPr id="1" name="Shape 821"/>
        <p:cNvGrpSpPr/>
        <p:nvPr/>
      </p:nvGrpSpPr>
      <p:grpSpPr>
        <a:xfrm>
          <a:off x="0" y="0"/>
          <a:ext cx="0" cy="0"/>
          <a:chOff x="0" y="0"/>
          <a:chExt cx="0" cy="0"/>
        </a:xfrm>
      </p:grpSpPr>
      <p:sp>
        <p:nvSpPr>
          <p:cNvPr id="822" name="Google Shape;822;p841"/>
          <p:cNvSpPr/>
          <p:nvPr/>
        </p:nvSpPr>
        <p:spPr>
          <a:xfrm>
            <a:off x="902368" y="1294414"/>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3" name="Google Shape;823;p841"/>
          <p:cNvSpPr txBox="1">
            <a:spLocks noGrp="1"/>
          </p:cNvSpPr>
          <p:nvPr>
            <p:ph type="ctrTitle"/>
          </p:nvPr>
        </p:nvSpPr>
        <p:spPr>
          <a:xfrm>
            <a:off x="1413311" y="1561332"/>
            <a:ext cx="5194500" cy="182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4" name="Google Shape;824;p841"/>
          <p:cNvSpPr txBox="1">
            <a:spLocks noGrp="1"/>
          </p:cNvSpPr>
          <p:nvPr>
            <p:ph type="subTitle" idx="1"/>
          </p:nvPr>
        </p:nvSpPr>
        <p:spPr>
          <a:xfrm>
            <a:off x="1413311" y="3766863"/>
            <a:ext cx="51945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5" name="Google Shape;825;p841"/>
          <p:cNvSpPr>
            <a:spLocks noGrp="1"/>
          </p:cNvSpPr>
          <p:nvPr>
            <p:ph type="pic" idx="2"/>
          </p:nvPr>
        </p:nvSpPr>
        <p:spPr>
          <a:xfrm>
            <a:off x="7118684" y="233915"/>
            <a:ext cx="5073300" cy="5943600"/>
          </a:xfrm>
          <a:prstGeom prst="rect">
            <a:avLst/>
          </a:prstGeom>
          <a:noFill/>
          <a:ln>
            <a:noFill/>
          </a:ln>
        </p:spPr>
      </p:sp>
      <p:grpSp>
        <p:nvGrpSpPr>
          <p:cNvPr id="826" name="Google Shape;826;p841"/>
          <p:cNvGrpSpPr/>
          <p:nvPr/>
        </p:nvGrpSpPr>
        <p:grpSpPr>
          <a:xfrm>
            <a:off x="0" y="5020349"/>
            <a:ext cx="12192000" cy="1837653"/>
            <a:chOff x="0" y="5020348"/>
            <a:chExt cx="12192000" cy="1837653"/>
          </a:xfrm>
        </p:grpSpPr>
        <p:sp>
          <p:nvSpPr>
            <p:cNvPr id="827" name="Google Shape;827;p84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8" name="Google Shape;828;p841"/>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29" name="Google Shape;829;p84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1404327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8_Divider">
  <p:cSld name="8_Divider">
    <p:bg>
      <p:bgPr>
        <a:solidFill>
          <a:schemeClr val="lt2"/>
        </a:solidFill>
        <a:effectLst/>
      </p:bgPr>
    </p:bg>
    <p:spTree>
      <p:nvGrpSpPr>
        <p:cNvPr id="1" name="Shape 830"/>
        <p:cNvGrpSpPr/>
        <p:nvPr/>
      </p:nvGrpSpPr>
      <p:grpSpPr>
        <a:xfrm>
          <a:off x="0" y="0"/>
          <a:ext cx="0" cy="0"/>
          <a:chOff x="0" y="0"/>
          <a:chExt cx="0" cy="0"/>
        </a:xfrm>
      </p:grpSpPr>
      <p:grpSp>
        <p:nvGrpSpPr>
          <p:cNvPr id="831" name="Google Shape;831;p842"/>
          <p:cNvGrpSpPr/>
          <p:nvPr/>
        </p:nvGrpSpPr>
        <p:grpSpPr>
          <a:xfrm>
            <a:off x="0" y="5020348"/>
            <a:ext cx="12192000" cy="1837653"/>
            <a:chOff x="0" y="5020347"/>
            <a:chExt cx="12192000" cy="1837653"/>
          </a:xfrm>
        </p:grpSpPr>
        <p:sp>
          <p:nvSpPr>
            <p:cNvPr id="832" name="Google Shape;832;p842"/>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3" name="Google Shape;833;p84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4" name="Google Shape;834;p842"/>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5" name="Google Shape;835;p84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836" name="Google Shape;836;p842"/>
          <p:cNvSpPr txBox="1">
            <a:spLocks noGrp="1"/>
          </p:cNvSpPr>
          <p:nvPr>
            <p:ph type="title"/>
          </p:nvPr>
        </p:nvSpPr>
        <p:spPr>
          <a:xfrm>
            <a:off x="1413310" y="701749"/>
            <a:ext cx="9365400" cy="2014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7" name="Google Shape;837;p842"/>
          <p:cNvSpPr txBox="1">
            <a:spLocks noGrp="1"/>
          </p:cNvSpPr>
          <p:nvPr>
            <p:ph type="subTitle" idx="1"/>
          </p:nvPr>
        </p:nvSpPr>
        <p:spPr>
          <a:xfrm>
            <a:off x="1413310" y="3081640"/>
            <a:ext cx="9365400" cy="986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5108750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4_Quotation">
  <p:cSld name="14_Quotation">
    <p:spTree>
      <p:nvGrpSpPr>
        <p:cNvPr id="1" name="Shape 838"/>
        <p:cNvGrpSpPr/>
        <p:nvPr/>
      </p:nvGrpSpPr>
      <p:grpSpPr>
        <a:xfrm>
          <a:off x="0" y="0"/>
          <a:ext cx="0" cy="0"/>
          <a:chOff x="0" y="0"/>
          <a:chExt cx="0" cy="0"/>
        </a:xfrm>
      </p:grpSpPr>
      <p:sp>
        <p:nvSpPr>
          <p:cNvPr id="839" name="Google Shape;839;p843"/>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0" name="Google Shape;840;p843"/>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1" name="Google Shape;841;p84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2" name="Google Shape;842;p84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3" name="Google Shape;843;p84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44" name="Google Shape;844;p84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45" name="Google Shape;845;p843"/>
          <p:cNvGrpSpPr/>
          <p:nvPr/>
        </p:nvGrpSpPr>
        <p:grpSpPr>
          <a:xfrm>
            <a:off x="7191204" y="1"/>
            <a:ext cx="5000223" cy="1425925"/>
            <a:chOff x="7191203" y="1"/>
            <a:chExt cx="5000223" cy="1425925"/>
          </a:xfrm>
        </p:grpSpPr>
        <p:pic>
          <p:nvPicPr>
            <p:cNvPr id="846" name="Google Shape;846;p84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47" name="Google Shape;847;p843"/>
            <p:cNvGrpSpPr/>
            <p:nvPr/>
          </p:nvGrpSpPr>
          <p:grpSpPr>
            <a:xfrm>
              <a:off x="7191203" y="1"/>
              <a:ext cx="5000223" cy="1425925"/>
              <a:chOff x="7186272" y="0"/>
              <a:chExt cx="5005729" cy="1427495"/>
            </a:xfrm>
          </p:grpSpPr>
          <p:sp>
            <p:nvSpPr>
              <p:cNvPr id="848" name="Google Shape;848;p84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9" name="Google Shape;849;p84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850" name="Google Shape;850;p84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394236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851"/>
        <p:cNvGrpSpPr/>
        <p:nvPr/>
      </p:nvGrpSpPr>
      <p:grpSpPr>
        <a:xfrm>
          <a:off x="0" y="0"/>
          <a:ext cx="0" cy="0"/>
          <a:chOff x="0" y="0"/>
          <a:chExt cx="0" cy="0"/>
        </a:xfrm>
      </p:grpSpPr>
      <p:grpSp>
        <p:nvGrpSpPr>
          <p:cNvPr id="852" name="Google Shape;852;p844"/>
          <p:cNvGrpSpPr/>
          <p:nvPr/>
        </p:nvGrpSpPr>
        <p:grpSpPr>
          <a:xfrm>
            <a:off x="7191204" y="1"/>
            <a:ext cx="5000223" cy="1425925"/>
            <a:chOff x="7191203" y="1"/>
            <a:chExt cx="5000223" cy="1425925"/>
          </a:xfrm>
        </p:grpSpPr>
        <p:pic>
          <p:nvPicPr>
            <p:cNvPr id="853" name="Google Shape;853;p8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54" name="Google Shape;854;p844"/>
            <p:cNvGrpSpPr/>
            <p:nvPr/>
          </p:nvGrpSpPr>
          <p:grpSpPr>
            <a:xfrm>
              <a:off x="7191203" y="1"/>
              <a:ext cx="5000223" cy="1425925"/>
              <a:chOff x="7186272" y="0"/>
              <a:chExt cx="5005729" cy="1427495"/>
            </a:xfrm>
          </p:grpSpPr>
          <p:sp>
            <p:nvSpPr>
              <p:cNvPr id="855" name="Google Shape;855;p8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6" name="Google Shape;856;p8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57" name="Google Shape;857;p84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8" name="Google Shape;858;p844"/>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9" name="Google Shape;859;p84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0" name="Google Shape;860;p8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1" name="Google Shape;861;p84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05400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862"/>
        <p:cNvGrpSpPr/>
        <p:nvPr/>
      </p:nvGrpSpPr>
      <p:grpSpPr>
        <a:xfrm>
          <a:off x="0" y="0"/>
          <a:ext cx="0" cy="0"/>
          <a:chOff x="0" y="0"/>
          <a:chExt cx="0" cy="0"/>
        </a:xfrm>
      </p:grpSpPr>
      <p:sp>
        <p:nvSpPr>
          <p:cNvPr id="863" name="Google Shape;863;p84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4" name="Google Shape;864;p845"/>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65" name="Google Shape;865;p845"/>
          <p:cNvGrpSpPr/>
          <p:nvPr/>
        </p:nvGrpSpPr>
        <p:grpSpPr>
          <a:xfrm>
            <a:off x="7191204" y="1"/>
            <a:ext cx="5000223" cy="1425925"/>
            <a:chOff x="7191203" y="1"/>
            <a:chExt cx="5000223" cy="1425925"/>
          </a:xfrm>
        </p:grpSpPr>
        <p:pic>
          <p:nvPicPr>
            <p:cNvPr id="866" name="Google Shape;866;p84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67" name="Google Shape;867;p845"/>
            <p:cNvGrpSpPr/>
            <p:nvPr/>
          </p:nvGrpSpPr>
          <p:grpSpPr>
            <a:xfrm>
              <a:off x="7191203" y="1"/>
              <a:ext cx="5000223" cy="1425925"/>
              <a:chOff x="7186272" y="0"/>
              <a:chExt cx="5005729" cy="1427495"/>
            </a:xfrm>
          </p:grpSpPr>
          <p:sp>
            <p:nvSpPr>
              <p:cNvPr id="868" name="Google Shape;868;p8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9" name="Google Shape;869;p8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70" name="Google Shape;870;p845"/>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p845"/>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72" name="Google Shape;872;p8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73" name="Google Shape;873;p84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07413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32"/>
        <p:cNvGrpSpPr/>
        <p:nvPr/>
      </p:nvGrpSpPr>
      <p:grpSpPr>
        <a:xfrm>
          <a:off x="0" y="0"/>
          <a:ext cx="0" cy="0"/>
          <a:chOff x="0" y="0"/>
          <a:chExt cx="0" cy="0"/>
        </a:xfrm>
      </p:grpSpPr>
      <p:sp>
        <p:nvSpPr>
          <p:cNvPr id="8933" name="Google Shape;8933;g37d58d5429e_0_135"/>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8934" name="Google Shape;8934;g37d58d5429e_0_135"/>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8935" name="Google Shape;8935;g37d58d5429e_0_13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36" name="Google Shape;8936;g37d58d5429e_0_13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8937" name="Google Shape;8937;g37d58d5429e_0_13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7_Comparison">
  <p:cSld name="7_Comparison">
    <p:spTree>
      <p:nvGrpSpPr>
        <p:cNvPr id="1" name="Shape 874"/>
        <p:cNvGrpSpPr/>
        <p:nvPr/>
      </p:nvGrpSpPr>
      <p:grpSpPr>
        <a:xfrm>
          <a:off x="0" y="0"/>
          <a:ext cx="0" cy="0"/>
          <a:chOff x="0" y="0"/>
          <a:chExt cx="0" cy="0"/>
        </a:xfrm>
      </p:grpSpPr>
      <p:grpSp>
        <p:nvGrpSpPr>
          <p:cNvPr id="875" name="Google Shape;875;p846"/>
          <p:cNvGrpSpPr/>
          <p:nvPr/>
        </p:nvGrpSpPr>
        <p:grpSpPr>
          <a:xfrm>
            <a:off x="7191204" y="1"/>
            <a:ext cx="5000223" cy="1425925"/>
            <a:chOff x="7191203" y="1"/>
            <a:chExt cx="5000223" cy="1425925"/>
          </a:xfrm>
        </p:grpSpPr>
        <p:pic>
          <p:nvPicPr>
            <p:cNvPr id="876" name="Google Shape;876;p84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77" name="Google Shape;877;p846"/>
            <p:cNvGrpSpPr/>
            <p:nvPr/>
          </p:nvGrpSpPr>
          <p:grpSpPr>
            <a:xfrm>
              <a:off x="7191203" y="1"/>
              <a:ext cx="5000223" cy="1425925"/>
              <a:chOff x="7186272" y="0"/>
              <a:chExt cx="5005729" cy="1427495"/>
            </a:xfrm>
          </p:grpSpPr>
          <p:sp>
            <p:nvSpPr>
              <p:cNvPr id="878" name="Google Shape;878;p84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9" name="Google Shape;879;p84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80" name="Google Shape;880;p846"/>
          <p:cNvSpPr txBox="1">
            <a:spLocks noGrp="1"/>
          </p:cNvSpPr>
          <p:nvPr>
            <p:ph type="title"/>
          </p:nvPr>
        </p:nvSpPr>
        <p:spPr>
          <a:xfrm>
            <a:off x="609600" y="365126"/>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1" name="Google Shape;881;p846"/>
          <p:cNvSpPr txBox="1">
            <a:spLocks noGrp="1"/>
          </p:cNvSpPr>
          <p:nvPr>
            <p:ph type="body" idx="1"/>
          </p:nvPr>
        </p:nvSpPr>
        <p:spPr>
          <a:xfrm>
            <a:off x="609601" y="1681163"/>
            <a:ext cx="53880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2" name="Google Shape;882;p846"/>
          <p:cNvSpPr txBox="1">
            <a:spLocks noGrp="1"/>
          </p:cNvSpPr>
          <p:nvPr>
            <p:ph type="body" idx="2"/>
          </p:nvPr>
        </p:nvSpPr>
        <p:spPr>
          <a:xfrm>
            <a:off x="609601" y="2505075"/>
            <a:ext cx="5388000" cy="3684600"/>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p846"/>
          <p:cNvSpPr txBox="1">
            <a:spLocks noGrp="1"/>
          </p:cNvSpPr>
          <p:nvPr>
            <p:ph type="body" idx="3"/>
          </p:nvPr>
        </p:nvSpPr>
        <p:spPr>
          <a:xfrm>
            <a:off x="6172200" y="1681163"/>
            <a:ext cx="5410200" cy="823800"/>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4" name="Google Shape;884;p846"/>
          <p:cNvSpPr txBox="1">
            <a:spLocks noGrp="1"/>
          </p:cNvSpPr>
          <p:nvPr>
            <p:ph type="body" idx="4"/>
          </p:nvPr>
        </p:nvSpPr>
        <p:spPr>
          <a:xfrm>
            <a:off x="6172200" y="2505075"/>
            <a:ext cx="5410200" cy="3684600"/>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5" name="Google Shape;885;p846"/>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86" name="Google Shape;886;p84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87" name="Google Shape;887;p84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53660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7_Photo Slide">
  <p:cSld name="7_Photo Slide">
    <p:spTree>
      <p:nvGrpSpPr>
        <p:cNvPr id="1" name="Shape 888"/>
        <p:cNvGrpSpPr/>
        <p:nvPr/>
      </p:nvGrpSpPr>
      <p:grpSpPr>
        <a:xfrm>
          <a:off x="0" y="0"/>
          <a:ext cx="0" cy="0"/>
          <a:chOff x="0" y="0"/>
          <a:chExt cx="0" cy="0"/>
        </a:xfrm>
      </p:grpSpPr>
      <p:sp>
        <p:nvSpPr>
          <p:cNvPr id="889" name="Google Shape;889;p847"/>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90" name="Google Shape;890;p847"/>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891" name="Google Shape;891;p847"/>
          <p:cNvGrpSpPr/>
          <p:nvPr/>
        </p:nvGrpSpPr>
        <p:grpSpPr>
          <a:xfrm>
            <a:off x="0" y="5379427"/>
            <a:ext cx="2807368" cy="753891"/>
            <a:chOff x="0" y="5379426"/>
            <a:chExt cx="2807368" cy="753891"/>
          </a:xfrm>
        </p:grpSpPr>
        <p:sp>
          <p:nvSpPr>
            <p:cNvPr id="892" name="Google Shape;892;p84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3" name="Google Shape;893;p84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94" name="Google Shape;894;p847"/>
          <p:cNvSpPr>
            <a:spLocks noGrp="1"/>
          </p:cNvSpPr>
          <p:nvPr>
            <p:ph type="pic" idx="2"/>
          </p:nvPr>
        </p:nvSpPr>
        <p:spPr>
          <a:xfrm>
            <a:off x="2807368" y="457202"/>
            <a:ext cx="8915400" cy="5943600"/>
          </a:xfrm>
          <a:prstGeom prst="rect">
            <a:avLst/>
          </a:prstGeom>
          <a:noFill/>
          <a:ln>
            <a:noFill/>
          </a:ln>
        </p:spPr>
      </p:sp>
      <p:pic>
        <p:nvPicPr>
          <p:cNvPr id="895" name="Google Shape;895;p847"/>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39172050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5_Quotation">
  <p:cSld name="15_Quotation">
    <p:spTree>
      <p:nvGrpSpPr>
        <p:cNvPr id="1" name="Shape 896"/>
        <p:cNvGrpSpPr/>
        <p:nvPr/>
      </p:nvGrpSpPr>
      <p:grpSpPr>
        <a:xfrm>
          <a:off x="0" y="0"/>
          <a:ext cx="0" cy="0"/>
          <a:chOff x="0" y="0"/>
          <a:chExt cx="0" cy="0"/>
        </a:xfrm>
      </p:grpSpPr>
      <p:sp>
        <p:nvSpPr>
          <p:cNvPr id="897" name="Google Shape;897;p848"/>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p848"/>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9" name="Google Shape;899;p848"/>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0" name="Google Shape;900;p848"/>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01" name="Google Shape;901;p8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02" name="Google Shape;902;p848"/>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03" name="Google Shape;903;p848"/>
          <p:cNvGrpSpPr/>
          <p:nvPr/>
        </p:nvGrpSpPr>
        <p:grpSpPr>
          <a:xfrm>
            <a:off x="7191204" y="1"/>
            <a:ext cx="5000223" cy="1425925"/>
            <a:chOff x="7191203" y="1"/>
            <a:chExt cx="5000223" cy="1425925"/>
          </a:xfrm>
        </p:grpSpPr>
        <p:pic>
          <p:nvPicPr>
            <p:cNvPr id="904" name="Google Shape;904;p84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05" name="Google Shape;905;p848"/>
            <p:cNvGrpSpPr/>
            <p:nvPr/>
          </p:nvGrpSpPr>
          <p:grpSpPr>
            <a:xfrm>
              <a:off x="7191203" y="1"/>
              <a:ext cx="5000223" cy="1425925"/>
              <a:chOff x="7186272" y="0"/>
              <a:chExt cx="5005729" cy="1427495"/>
            </a:xfrm>
          </p:grpSpPr>
          <p:sp>
            <p:nvSpPr>
              <p:cNvPr id="906" name="Google Shape;906;p8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7" name="Google Shape;907;p8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908" name="Google Shape;908;p84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4826181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_End">
  <p:cSld name="6_End">
    <p:spTree>
      <p:nvGrpSpPr>
        <p:cNvPr id="1" name="Shape 909"/>
        <p:cNvGrpSpPr/>
        <p:nvPr/>
      </p:nvGrpSpPr>
      <p:grpSpPr>
        <a:xfrm>
          <a:off x="0" y="0"/>
          <a:ext cx="0" cy="0"/>
          <a:chOff x="0" y="0"/>
          <a:chExt cx="0" cy="0"/>
        </a:xfrm>
      </p:grpSpPr>
      <p:grpSp>
        <p:nvGrpSpPr>
          <p:cNvPr id="910" name="Google Shape;910;p849"/>
          <p:cNvGrpSpPr/>
          <p:nvPr/>
        </p:nvGrpSpPr>
        <p:grpSpPr>
          <a:xfrm>
            <a:off x="0" y="0"/>
            <a:ext cx="12192000" cy="2148830"/>
            <a:chOff x="0" y="0"/>
            <a:chExt cx="12192000" cy="2148830"/>
          </a:xfrm>
        </p:grpSpPr>
        <p:sp>
          <p:nvSpPr>
            <p:cNvPr id="911" name="Google Shape;911;p849"/>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2" name="Google Shape;912;p849"/>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13" name="Google Shape;913;p849"/>
          <p:cNvSpPr/>
          <p:nvPr/>
        </p:nvSpPr>
        <p:spPr>
          <a:xfrm>
            <a:off x="902368" y="1517698"/>
            <a:ext cx="11289600" cy="3822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4" name="Google Shape;914;p849"/>
          <p:cNvSpPr txBox="1">
            <a:spLocks noGrp="1"/>
          </p:cNvSpPr>
          <p:nvPr>
            <p:ph type="body" idx="1"/>
          </p:nvPr>
        </p:nvSpPr>
        <p:spPr>
          <a:xfrm>
            <a:off x="1219201" y="3429001"/>
            <a:ext cx="5582700" cy="141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5" name="Google Shape;915;p849"/>
          <p:cNvSpPr txBox="1">
            <a:spLocks noGrp="1"/>
          </p:cNvSpPr>
          <p:nvPr>
            <p:ph type="ctrTitle"/>
          </p:nvPr>
        </p:nvSpPr>
        <p:spPr>
          <a:xfrm>
            <a:off x="1219200" y="1887490"/>
            <a:ext cx="5582700" cy="1078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16" name="Google Shape;916;p849"/>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917" name="Google Shape;917;p849"/>
          <p:cNvSpPr>
            <a:spLocks noGrp="1"/>
          </p:cNvSpPr>
          <p:nvPr>
            <p:ph type="pic" idx="2"/>
          </p:nvPr>
        </p:nvSpPr>
        <p:spPr>
          <a:xfrm>
            <a:off x="7118684" y="233915"/>
            <a:ext cx="5073300" cy="5943600"/>
          </a:xfrm>
          <a:prstGeom prst="rect">
            <a:avLst/>
          </a:prstGeom>
          <a:noFill/>
          <a:ln>
            <a:noFill/>
          </a:ln>
        </p:spPr>
      </p:sp>
    </p:spTree>
    <p:extLst>
      <p:ext uri="{BB962C8B-B14F-4D97-AF65-F5344CB8AC3E}">
        <p14:creationId xmlns:p14="http://schemas.microsoft.com/office/powerpoint/2010/main" val="17215162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918"/>
        <p:cNvGrpSpPr/>
        <p:nvPr/>
      </p:nvGrpSpPr>
      <p:grpSpPr>
        <a:xfrm>
          <a:off x="0" y="0"/>
          <a:ext cx="0" cy="0"/>
          <a:chOff x="0" y="0"/>
          <a:chExt cx="0" cy="0"/>
        </a:xfrm>
      </p:grpSpPr>
      <p:sp>
        <p:nvSpPr>
          <p:cNvPr id="919" name="Google Shape;919;p850"/>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20" name="Google Shape;920;p85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21" name="Google Shape;921;p850"/>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22" name="Google Shape;922;p850"/>
          <p:cNvGrpSpPr/>
          <p:nvPr/>
        </p:nvGrpSpPr>
        <p:grpSpPr>
          <a:xfrm>
            <a:off x="7191204" y="1"/>
            <a:ext cx="5000223" cy="1425925"/>
            <a:chOff x="7191203" y="1"/>
            <a:chExt cx="5000223" cy="1425925"/>
          </a:xfrm>
        </p:grpSpPr>
        <p:pic>
          <p:nvPicPr>
            <p:cNvPr id="923" name="Google Shape;923;p85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24" name="Google Shape;924;p850"/>
            <p:cNvGrpSpPr/>
            <p:nvPr/>
          </p:nvGrpSpPr>
          <p:grpSpPr>
            <a:xfrm>
              <a:off x="7191203" y="1"/>
              <a:ext cx="5000223" cy="1425925"/>
              <a:chOff x="7186272" y="0"/>
              <a:chExt cx="5005729" cy="1427495"/>
            </a:xfrm>
          </p:grpSpPr>
          <p:sp>
            <p:nvSpPr>
              <p:cNvPr id="925" name="Google Shape;925;p85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6" name="Google Shape;926;p85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5869892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927"/>
        <p:cNvGrpSpPr/>
        <p:nvPr/>
      </p:nvGrpSpPr>
      <p:grpSpPr>
        <a:xfrm>
          <a:off x="0" y="0"/>
          <a:ext cx="0" cy="0"/>
          <a:chOff x="0" y="0"/>
          <a:chExt cx="0" cy="0"/>
        </a:xfrm>
      </p:grpSpPr>
      <p:grpSp>
        <p:nvGrpSpPr>
          <p:cNvPr id="928" name="Google Shape;928;p851"/>
          <p:cNvGrpSpPr/>
          <p:nvPr/>
        </p:nvGrpSpPr>
        <p:grpSpPr>
          <a:xfrm>
            <a:off x="7191204" y="1"/>
            <a:ext cx="5000223" cy="1425925"/>
            <a:chOff x="7191203" y="1"/>
            <a:chExt cx="5000223" cy="1425925"/>
          </a:xfrm>
        </p:grpSpPr>
        <p:pic>
          <p:nvPicPr>
            <p:cNvPr id="929" name="Google Shape;929;p85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30" name="Google Shape;930;p851"/>
            <p:cNvGrpSpPr/>
            <p:nvPr/>
          </p:nvGrpSpPr>
          <p:grpSpPr>
            <a:xfrm>
              <a:off x="7191203" y="1"/>
              <a:ext cx="5000223" cy="1425925"/>
              <a:chOff x="7186272" y="0"/>
              <a:chExt cx="5005729" cy="1427495"/>
            </a:xfrm>
          </p:grpSpPr>
          <p:sp>
            <p:nvSpPr>
              <p:cNvPr id="931" name="Google Shape;931;p85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2" name="Google Shape;932;p85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933" name="Google Shape;933;p851"/>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4" name="Google Shape;934;p851"/>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35" name="Google Shape;935;p85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36" name="Google Shape;936;p851"/>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067999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8_Photo Slide">
  <p:cSld name="8_Photo Slide">
    <p:spTree>
      <p:nvGrpSpPr>
        <p:cNvPr id="1" name="Shape 937"/>
        <p:cNvGrpSpPr/>
        <p:nvPr/>
      </p:nvGrpSpPr>
      <p:grpSpPr>
        <a:xfrm>
          <a:off x="0" y="0"/>
          <a:ext cx="0" cy="0"/>
          <a:chOff x="0" y="0"/>
          <a:chExt cx="0" cy="0"/>
        </a:xfrm>
      </p:grpSpPr>
      <p:sp>
        <p:nvSpPr>
          <p:cNvPr id="938" name="Google Shape;938;p852"/>
          <p:cNvSpPr txBox="1">
            <a:spLocks noGrp="1"/>
          </p:cNvSpPr>
          <p:nvPr>
            <p:ph type="body" idx="1"/>
          </p:nvPr>
        </p:nvSpPr>
        <p:spPr>
          <a:xfrm>
            <a:off x="457200" y="1146258"/>
            <a:ext cx="23502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39" name="Google Shape;939;p852"/>
          <p:cNvCxnSpPr/>
          <p:nvPr/>
        </p:nvCxnSpPr>
        <p:spPr>
          <a:xfrm>
            <a:off x="457200" y="947987"/>
            <a:ext cx="2350200" cy="0"/>
          </a:xfrm>
          <a:prstGeom prst="straightConnector1">
            <a:avLst/>
          </a:prstGeom>
          <a:noFill/>
          <a:ln w="31750" cap="flat" cmpd="sng">
            <a:solidFill>
              <a:schemeClr val="accent3"/>
            </a:solidFill>
            <a:prstDash val="solid"/>
            <a:miter lim="800000"/>
            <a:headEnd type="none" w="sm" len="sm"/>
            <a:tailEnd type="none" w="sm" len="sm"/>
          </a:ln>
        </p:spPr>
      </p:cxnSp>
      <p:grpSp>
        <p:nvGrpSpPr>
          <p:cNvPr id="940" name="Google Shape;940;p852"/>
          <p:cNvGrpSpPr/>
          <p:nvPr/>
        </p:nvGrpSpPr>
        <p:grpSpPr>
          <a:xfrm>
            <a:off x="0" y="5379427"/>
            <a:ext cx="2807368" cy="753891"/>
            <a:chOff x="0" y="5379426"/>
            <a:chExt cx="2807368" cy="753891"/>
          </a:xfrm>
        </p:grpSpPr>
        <p:sp>
          <p:nvSpPr>
            <p:cNvPr id="941" name="Google Shape;941;p852"/>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2" name="Google Shape;942;p852"/>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3" name="Google Shape;943;p852"/>
          <p:cNvSpPr>
            <a:spLocks noGrp="1"/>
          </p:cNvSpPr>
          <p:nvPr>
            <p:ph type="pic" idx="2"/>
          </p:nvPr>
        </p:nvSpPr>
        <p:spPr>
          <a:xfrm>
            <a:off x="2807368" y="457202"/>
            <a:ext cx="8915400" cy="5943600"/>
          </a:xfrm>
          <a:prstGeom prst="rect">
            <a:avLst/>
          </a:prstGeom>
          <a:noFill/>
          <a:ln>
            <a:noFill/>
          </a:ln>
        </p:spPr>
      </p:sp>
      <p:pic>
        <p:nvPicPr>
          <p:cNvPr id="944" name="Google Shape;944;p852"/>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1314138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6_Quotation">
  <p:cSld name="16_Quotation">
    <p:spTree>
      <p:nvGrpSpPr>
        <p:cNvPr id="1" name="Shape 945"/>
        <p:cNvGrpSpPr/>
        <p:nvPr/>
      </p:nvGrpSpPr>
      <p:grpSpPr>
        <a:xfrm>
          <a:off x="0" y="0"/>
          <a:ext cx="0" cy="0"/>
          <a:chOff x="0" y="0"/>
          <a:chExt cx="0" cy="0"/>
        </a:xfrm>
      </p:grpSpPr>
      <p:sp>
        <p:nvSpPr>
          <p:cNvPr id="946" name="Google Shape;946;p853"/>
          <p:cNvSpPr/>
          <p:nvPr/>
        </p:nvSpPr>
        <p:spPr>
          <a:xfrm>
            <a:off x="1427357" y="1387869"/>
            <a:ext cx="10155000" cy="3507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7" name="Google Shape;947;p853"/>
          <p:cNvSpPr txBox="1">
            <a:spLocks noGrp="1"/>
          </p:cNvSpPr>
          <p:nvPr>
            <p:ph type="title"/>
          </p:nvPr>
        </p:nvSpPr>
        <p:spPr>
          <a:xfrm>
            <a:off x="1427357" y="1377235"/>
            <a:ext cx="10155000" cy="3507000"/>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8" name="Google Shape;948;p853"/>
          <p:cNvSpPr txBox="1">
            <a:spLocks noGrp="1"/>
          </p:cNvSpPr>
          <p:nvPr>
            <p:ph type="body" idx="1"/>
          </p:nvPr>
        </p:nvSpPr>
        <p:spPr>
          <a:xfrm>
            <a:off x="1427356" y="5007456"/>
            <a:ext cx="10155000" cy="825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9" name="Google Shape;949;p853"/>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50" name="Google Shape;950;p8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51" name="Google Shape;951;p853"/>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52" name="Google Shape;952;p853"/>
          <p:cNvGrpSpPr/>
          <p:nvPr/>
        </p:nvGrpSpPr>
        <p:grpSpPr>
          <a:xfrm>
            <a:off x="7191204" y="1"/>
            <a:ext cx="5000223" cy="1425925"/>
            <a:chOff x="7191203" y="1"/>
            <a:chExt cx="5000223" cy="1425925"/>
          </a:xfrm>
        </p:grpSpPr>
        <p:pic>
          <p:nvPicPr>
            <p:cNvPr id="953" name="Google Shape;953;p8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4" name="Google Shape;954;p853"/>
            <p:cNvGrpSpPr/>
            <p:nvPr/>
          </p:nvGrpSpPr>
          <p:grpSpPr>
            <a:xfrm>
              <a:off x="7191203" y="1"/>
              <a:ext cx="5000223" cy="1425925"/>
              <a:chOff x="7186272" y="0"/>
              <a:chExt cx="5005729" cy="1427495"/>
            </a:xfrm>
          </p:grpSpPr>
          <p:sp>
            <p:nvSpPr>
              <p:cNvPr id="955" name="Google Shape;955;p8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6" name="Google Shape;956;p8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957" name="Google Shape;957;p85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3219342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958"/>
        <p:cNvGrpSpPr/>
        <p:nvPr/>
      </p:nvGrpSpPr>
      <p:grpSpPr>
        <a:xfrm>
          <a:off x="0" y="0"/>
          <a:ext cx="0" cy="0"/>
          <a:chOff x="0" y="0"/>
          <a:chExt cx="0" cy="0"/>
        </a:xfrm>
      </p:grpSpPr>
      <p:grpSp>
        <p:nvGrpSpPr>
          <p:cNvPr id="959" name="Google Shape;959;p854"/>
          <p:cNvGrpSpPr/>
          <p:nvPr/>
        </p:nvGrpSpPr>
        <p:grpSpPr>
          <a:xfrm>
            <a:off x="7191204" y="1"/>
            <a:ext cx="5000223" cy="1425925"/>
            <a:chOff x="7191203" y="1"/>
            <a:chExt cx="5000223" cy="1425925"/>
          </a:xfrm>
        </p:grpSpPr>
        <p:pic>
          <p:nvPicPr>
            <p:cNvPr id="960" name="Google Shape;960;p85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61" name="Google Shape;961;p854"/>
            <p:cNvGrpSpPr/>
            <p:nvPr/>
          </p:nvGrpSpPr>
          <p:grpSpPr>
            <a:xfrm>
              <a:off x="7191203" y="1"/>
              <a:ext cx="5000223" cy="1425925"/>
              <a:chOff x="7186272" y="0"/>
              <a:chExt cx="5005729" cy="1427495"/>
            </a:xfrm>
          </p:grpSpPr>
          <p:sp>
            <p:nvSpPr>
              <p:cNvPr id="962" name="Google Shape;962;p85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3" name="Google Shape;963;p85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964" name="Google Shape;964;p854"/>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p854"/>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6" name="Google Shape;966;p854"/>
          <p:cNvSpPr txBox="1">
            <a:spLocks noGrp="1"/>
          </p:cNvSpPr>
          <p:nvPr>
            <p:ph type="sldNum" idx="12"/>
          </p:nvPr>
        </p:nvSpPr>
        <p:spPr>
          <a:xfrm>
            <a:off x="88392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67" name="Google Shape;967;p85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68" name="Google Shape;968;p854"/>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278898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969"/>
        <p:cNvGrpSpPr/>
        <p:nvPr/>
      </p:nvGrpSpPr>
      <p:grpSpPr>
        <a:xfrm>
          <a:off x="0" y="0"/>
          <a:ext cx="0" cy="0"/>
          <a:chOff x="0" y="0"/>
          <a:chExt cx="0" cy="0"/>
        </a:xfrm>
      </p:grpSpPr>
      <p:sp>
        <p:nvSpPr>
          <p:cNvPr id="970" name="Google Shape;970;p855"/>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1" name="Google Shape;971;p855"/>
          <p:cNvSpPr txBox="1">
            <a:spLocks noGrp="1"/>
          </p:cNvSpPr>
          <p:nvPr>
            <p:ph type="body" idx="1"/>
          </p:nvPr>
        </p:nvSpPr>
        <p:spPr>
          <a:xfrm>
            <a:off x="6096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72" name="Google Shape;972;p855"/>
          <p:cNvGrpSpPr/>
          <p:nvPr/>
        </p:nvGrpSpPr>
        <p:grpSpPr>
          <a:xfrm>
            <a:off x="7191204" y="1"/>
            <a:ext cx="5000223" cy="1425925"/>
            <a:chOff x="7191203" y="1"/>
            <a:chExt cx="5000223" cy="1425925"/>
          </a:xfrm>
        </p:grpSpPr>
        <p:pic>
          <p:nvPicPr>
            <p:cNvPr id="973" name="Google Shape;973;p8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4" name="Google Shape;974;p855"/>
            <p:cNvGrpSpPr/>
            <p:nvPr/>
          </p:nvGrpSpPr>
          <p:grpSpPr>
            <a:xfrm>
              <a:off x="7191203" y="1"/>
              <a:ext cx="5000223" cy="1425925"/>
              <a:chOff x="7186272" y="0"/>
              <a:chExt cx="5005729" cy="1427495"/>
            </a:xfrm>
          </p:grpSpPr>
          <p:sp>
            <p:nvSpPr>
              <p:cNvPr id="975" name="Google Shape;975;p8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6" name="Google Shape;976;p8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977" name="Google Shape;977;p855"/>
          <p:cNvSpPr txBox="1">
            <a:spLocks noGrp="1"/>
          </p:cNvSpPr>
          <p:nvPr>
            <p:ph type="body" idx="2"/>
          </p:nvPr>
        </p:nvSpPr>
        <p:spPr>
          <a:xfrm>
            <a:off x="6172200" y="1825626"/>
            <a:ext cx="5410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8" name="Google Shape;978;p855"/>
          <p:cNvSpPr txBox="1">
            <a:spLocks noGrp="1"/>
          </p:cNvSpPr>
          <p:nvPr>
            <p:ph type="sldNum" idx="12"/>
          </p:nvPr>
        </p:nvSpPr>
        <p:spPr>
          <a:xfrm>
            <a:off x="8839198"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79" name="Google Shape;979;p8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80" name="Google Shape;980;p855"/>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368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34.xml"/><Relationship Id="rId299" Type="http://schemas.openxmlformats.org/officeDocument/2006/relationships/slideLayout" Target="../slideLayouts/slideLayout316.xml"/><Relationship Id="rId21" Type="http://schemas.openxmlformats.org/officeDocument/2006/relationships/slideLayout" Target="../slideLayouts/slideLayout38.xml"/><Relationship Id="rId63" Type="http://schemas.openxmlformats.org/officeDocument/2006/relationships/slideLayout" Target="../slideLayouts/slideLayout80.xml"/><Relationship Id="rId159" Type="http://schemas.openxmlformats.org/officeDocument/2006/relationships/slideLayout" Target="../slideLayouts/slideLayout176.xml"/><Relationship Id="rId324" Type="http://schemas.openxmlformats.org/officeDocument/2006/relationships/slideLayout" Target="../slideLayouts/slideLayout341.xml"/><Relationship Id="rId366" Type="http://schemas.openxmlformats.org/officeDocument/2006/relationships/slideLayout" Target="../slideLayouts/slideLayout383.xml"/><Relationship Id="rId170" Type="http://schemas.openxmlformats.org/officeDocument/2006/relationships/slideLayout" Target="../slideLayouts/slideLayout187.xml"/><Relationship Id="rId226" Type="http://schemas.openxmlformats.org/officeDocument/2006/relationships/slideLayout" Target="../slideLayouts/slideLayout243.xml"/><Relationship Id="rId433" Type="http://schemas.openxmlformats.org/officeDocument/2006/relationships/slideLayout" Target="../slideLayouts/slideLayout450.xml"/><Relationship Id="rId268" Type="http://schemas.openxmlformats.org/officeDocument/2006/relationships/slideLayout" Target="../slideLayouts/slideLayout285.xml"/><Relationship Id="rId32" Type="http://schemas.openxmlformats.org/officeDocument/2006/relationships/slideLayout" Target="../slideLayouts/slideLayout49.xml"/><Relationship Id="rId74" Type="http://schemas.openxmlformats.org/officeDocument/2006/relationships/slideLayout" Target="../slideLayouts/slideLayout91.xml"/><Relationship Id="rId128" Type="http://schemas.openxmlformats.org/officeDocument/2006/relationships/slideLayout" Target="../slideLayouts/slideLayout145.xml"/><Relationship Id="rId335" Type="http://schemas.openxmlformats.org/officeDocument/2006/relationships/slideLayout" Target="../slideLayouts/slideLayout352.xml"/><Relationship Id="rId377" Type="http://schemas.openxmlformats.org/officeDocument/2006/relationships/slideLayout" Target="../slideLayouts/slideLayout394.xml"/><Relationship Id="rId5" Type="http://schemas.openxmlformats.org/officeDocument/2006/relationships/slideLayout" Target="../slideLayouts/slideLayout22.xml"/><Relationship Id="rId181" Type="http://schemas.openxmlformats.org/officeDocument/2006/relationships/slideLayout" Target="../slideLayouts/slideLayout198.xml"/><Relationship Id="rId237" Type="http://schemas.openxmlformats.org/officeDocument/2006/relationships/slideLayout" Target="../slideLayouts/slideLayout254.xml"/><Relationship Id="rId402" Type="http://schemas.openxmlformats.org/officeDocument/2006/relationships/slideLayout" Target="../slideLayouts/slideLayout419.xml"/><Relationship Id="rId279" Type="http://schemas.openxmlformats.org/officeDocument/2006/relationships/slideLayout" Target="../slideLayouts/slideLayout296.xml"/><Relationship Id="rId444" Type="http://schemas.openxmlformats.org/officeDocument/2006/relationships/slideLayout" Target="../slideLayouts/slideLayout461.xml"/><Relationship Id="rId43" Type="http://schemas.openxmlformats.org/officeDocument/2006/relationships/slideLayout" Target="../slideLayouts/slideLayout60.xml"/><Relationship Id="rId139" Type="http://schemas.openxmlformats.org/officeDocument/2006/relationships/slideLayout" Target="../slideLayouts/slideLayout156.xml"/><Relationship Id="rId290" Type="http://schemas.openxmlformats.org/officeDocument/2006/relationships/slideLayout" Target="../slideLayouts/slideLayout307.xml"/><Relationship Id="rId304" Type="http://schemas.openxmlformats.org/officeDocument/2006/relationships/slideLayout" Target="../slideLayouts/slideLayout321.xml"/><Relationship Id="rId346" Type="http://schemas.openxmlformats.org/officeDocument/2006/relationships/slideLayout" Target="../slideLayouts/slideLayout363.xml"/><Relationship Id="rId388" Type="http://schemas.openxmlformats.org/officeDocument/2006/relationships/slideLayout" Target="../slideLayouts/slideLayout405.xml"/><Relationship Id="rId85" Type="http://schemas.openxmlformats.org/officeDocument/2006/relationships/slideLayout" Target="../slideLayouts/slideLayout102.xml"/><Relationship Id="rId150" Type="http://schemas.openxmlformats.org/officeDocument/2006/relationships/slideLayout" Target="../slideLayouts/slideLayout167.xml"/><Relationship Id="rId192" Type="http://schemas.openxmlformats.org/officeDocument/2006/relationships/slideLayout" Target="../slideLayouts/slideLayout209.xml"/><Relationship Id="rId206" Type="http://schemas.openxmlformats.org/officeDocument/2006/relationships/slideLayout" Target="../slideLayouts/slideLayout223.xml"/><Relationship Id="rId413" Type="http://schemas.openxmlformats.org/officeDocument/2006/relationships/slideLayout" Target="../slideLayouts/slideLayout430.xml"/><Relationship Id="rId248" Type="http://schemas.openxmlformats.org/officeDocument/2006/relationships/slideLayout" Target="../slideLayouts/slideLayout265.xml"/><Relationship Id="rId455" Type="http://schemas.openxmlformats.org/officeDocument/2006/relationships/theme" Target="../theme/theme3.xml"/><Relationship Id="rId12" Type="http://schemas.openxmlformats.org/officeDocument/2006/relationships/slideLayout" Target="../slideLayouts/slideLayout29.xml"/><Relationship Id="rId108" Type="http://schemas.openxmlformats.org/officeDocument/2006/relationships/slideLayout" Target="../slideLayouts/slideLayout125.xml"/><Relationship Id="rId315" Type="http://schemas.openxmlformats.org/officeDocument/2006/relationships/slideLayout" Target="../slideLayouts/slideLayout332.xml"/><Relationship Id="rId357" Type="http://schemas.openxmlformats.org/officeDocument/2006/relationships/slideLayout" Target="../slideLayouts/slideLayout374.xml"/><Relationship Id="rId54" Type="http://schemas.openxmlformats.org/officeDocument/2006/relationships/slideLayout" Target="../slideLayouts/slideLayout71.xml"/><Relationship Id="rId96" Type="http://schemas.openxmlformats.org/officeDocument/2006/relationships/slideLayout" Target="../slideLayouts/slideLayout113.xml"/><Relationship Id="rId161" Type="http://schemas.openxmlformats.org/officeDocument/2006/relationships/slideLayout" Target="../slideLayouts/slideLayout178.xml"/><Relationship Id="rId217" Type="http://schemas.openxmlformats.org/officeDocument/2006/relationships/slideLayout" Target="../slideLayouts/slideLayout234.xml"/><Relationship Id="rId399" Type="http://schemas.openxmlformats.org/officeDocument/2006/relationships/slideLayout" Target="../slideLayouts/slideLayout416.xml"/><Relationship Id="rId259" Type="http://schemas.openxmlformats.org/officeDocument/2006/relationships/slideLayout" Target="../slideLayouts/slideLayout276.xml"/><Relationship Id="rId424" Type="http://schemas.openxmlformats.org/officeDocument/2006/relationships/slideLayout" Target="../slideLayouts/slideLayout441.xml"/><Relationship Id="rId23" Type="http://schemas.openxmlformats.org/officeDocument/2006/relationships/slideLayout" Target="../slideLayouts/slideLayout40.xml"/><Relationship Id="rId119" Type="http://schemas.openxmlformats.org/officeDocument/2006/relationships/slideLayout" Target="../slideLayouts/slideLayout136.xml"/><Relationship Id="rId270" Type="http://schemas.openxmlformats.org/officeDocument/2006/relationships/slideLayout" Target="../slideLayouts/slideLayout287.xml"/><Relationship Id="rId326" Type="http://schemas.openxmlformats.org/officeDocument/2006/relationships/slideLayout" Target="../slideLayouts/slideLayout343.xml"/><Relationship Id="rId65" Type="http://schemas.openxmlformats.org/officeDocument/2006/relationships/slideLayout" Target="../slideLayouts/slideLayout82.xml"/><Relationship Id="rId130" Type="http://schemas.openxmlformats.org/officeDocument/2006/relationships/slideLayout" Target="../slideLayouts/slideLayout147.xml"/><Relationship Id="rId368" Type="http://schemas.openxmlformats.org/officeDocument/2006/relationships/slideLayout" Target="../slideLayouts/slideLayout385.xml"/><Relationship Id="rId172" Type="http://schemas.openxmlformats.org/officeDocument/2006/relationships/slideLayout" Target="../slideLayouts/slideLayout189.xml"/><Relationship Id="rId228" Type="http://schemas.openxmlformats.org/officeDocument/2006/relationships/slideLayout" Target="../slideLayouts/slideLayout245.xml"/><Relationship Id="rId435" Type="http://schemas.openxmlformats.org/officeDocument/2006/relationships/slideLayout" Target="../slideLayouts/slideLayout452.xml"/><Relationship Id="rId281" Type="http://schemas.openxmlformats.org/officeDocument/2006/relationships/slideLayout" Target="../slideLayouts/slideLayout298.xml"/><Relationship Id="rId337" Type="http://schemas.openxmlformats.org/officeDocument/2006/relationships/slideLayout" Target="../slideLayouts/slideLayout354.xml"/><Relationship Id="rId34" Type="http://schemas.openxmlformats.org/officeDocument/2006/relationships/slideLayout" Target="../slideLayouts/slideLayout51.xml"/><Relationship Id="rId76" Type="http://schemas.openxmlformats.org/officeDocument/2006/relationships/slideLayout" Target="../slideLayouts/slideLayout93.xml"/><Relationship Id="rId141" Type="http://schemas.openxmlformats.org/officeDocument/2006/relationships/slideLayout" Target="../slideLayouts/slideLayout158.xml"/><Relationship Id="rId379" Type="http://schemas.openxmlformats.org/officeDocument/2006/relationships/slideLayout" Target="../slideLayouts/slideLayout396.xml"/><Relationship Id="rId7" Type="http://schemas.openxmlformats.org/officeDocument/2006/relationships/slideLayout" Target="../slideLayouts/slideLayout24.xml"/><Relationship Id="rId183" Type="http://schemas.openxmlformats.org/officeDocument/2006/relationships/slideLayout" Target="../slideLayouts/slideLayout200.xml"/><Relationship Id="rId239" Type="http://schemas.openxmlformats.org/officeDocument/2006/relationships/slideLayout" Target="../slideLayouts/slideLayout256.xml"/><Relationship Id="rId390" Type="http://schemas.openxmlformats.org/officeDocument/2006/relationships/slideLayout" Target="../slideLayouts/slideLayout407.xml"/><Relationship Id="rId404" Type="http://schemas.openxmlformats.org/officeDocument/2006/relationships/slideLayout" Target="../slideLayouts/slideLayout421.xml"/><Relationship Id="rId446" Type="http://schemas.openxmlformats.org/officeDocument/2006/relationships/slideLayout" Target="../slideLayouts/slideLayout463.xml"/><Relationship Id="rId250" Type="http://schemas.openxmlformats.org/officeDocument/2006/relationships/slideLayout" Target="../slideLayouts/slideLayout267.xml"/><Relationship Id="rId292" Type="http://schemas.openxmlformats.org/officeDocument/2006/relationships/slideLayout" Target="../slideLayouts/slideLayout309.xml"/><Relationship Id="rId306" Type="http://schemas.openxmlformats.org/officeDocument/2006/relationships/slideLayout" Target="../slideLayouts/slideLayout323.xml"/><Relationship Id="rId45" Type="http://schemas.openxmlformats.org/officeDocument/2006/relationships/slideLayout" Target="../slideLayouts/slideLayout62.xml"/><Relationship Id="rId87" Type="http://schemas.openxmlformats.org/officeDocument/2006/relationships/slideLayout" Target="../slideLayouts/slideLayout104.xml"/><Relationship Id="rId110" Type="http://schemas.openxmlformats.org/officeDocument/2006/relationships/slideLayout" Target="../slideLayouts/slideLayout127.xml"/><Relationship Id="rId348" Type="http://schemas.openxmlformats.org/officeDocument/2006/relationships/slideLayout" Target="../slideLayouts/slideLayout365.xml"/><Relationship Id="rId152" Type="http://schemas.openxmlformats.org/officeDocument/2006/relationships/slideLayout" Target="../slideLayouts/slideLayout169.xml"/><Relationship Id="rId194" Type="http://schemas.openxmlformats.org/officeDocument/2006/relationships/slideLayout" Target="../slideLayouts/slideLayout211.xml"/><Relationship Id="rId208" Type="http://schemas.openxmlformats.org/officeDocument/2006/relationships/slideLayout" Target="../slideLayouts/slideLayout225.xml"/><Relationship Id="rId415" Type="http://schemas.openxmlformats.org/officeDocument/2006/relationships/slideLayout" Target="../slideLayouts/slideLayout432.xml"/><Relationship Id="rId261" Type="http://schemas.openxmlformats.org/officeDocument/2006/relationships/slideLayout" Target="../slideLayouts/slideLayout278.xml"/><Relationship Id="rId14" Type="http://schemas.openxmlformats.org/officeDocument/2006/relationships/slideLayout" Target="../slideLayouts/slideLayout31.xml"/><Relationship Id="rId56" Type="http://schemas.openxmlformats.org/officeDocument/2006/relationships/slideLayout" Target="../slideLayouts/slideLayout73.xml"/><Relationship Id="rId317" Type="http://schemas.openxmlformats.org/officeDocument/2006/relationships/slideLayout" Target="../slideLayouts/slideLayout334.xml"/><Relationship Id="rId359" Type="http://schemas.openxmlformats.org/officeDocument/2006/relationships/slideLayout" Target="../slideLayouts/slideLayout376.xml"/><Relationship Id="rId98" Type="http://schemas.openxmlformats.org/officeDocument/2006/relationships/slideLayout" Target="../slideLayouts/slideLayout115.xml"/><Relationship Id="rId121" Type="http://schemas.openxmlformats.org/officeDocument/2006/relationships/slideLayout" Target="../slideLayouts/slideLayout138.xml"/><Relationship Id="rId163" Type="http://schemas.openxmlformats.org/officeDocument/2006/relationships/slideLayout" Target="../slideLayouts/slideLayout180.xml"/><Relationship Id="rId219" Type="http://schemas.openxmlformats.org/officeDocument/2006/relationships/slideLayout" Target="../slideLayouts/slideLayout236.xml"/><Relationship Id="rId370" Type="http://schemas.openxmlformats.org/officeDocument/2006/relationships/slideLayout" Target="../slideLayouts/slideLayout387.xml"/><Relationship Id="rId426" Type="http://schemas.openxmlformats.org/officeDocument/2006/relationships/slideLayout" Target="../slideLayouts/slideLayout443.xml"/><Relationship Id="rId230" Type="http://schemas.openxmlformats.org/officeDocument/2006/relationships/slideLayout" Target="../slideLayouts/slideLayout247.xml"/><Relationship Id="rId25" Type="http://schemas.openxmlformats.org/officeDocument/2006/relationships/slideLayout" Target="../slideLayouts/slideLayout42.xml"/><Relationship Id="rId67" Type="http://schemas.openxmlformats.org/officeDocument/2006/relationships/slideLayout" Target="../slideLayouts/slideLayout84.xml"/><Relationship Id="rId272" Type="http://schemas.openxmlformats.org/officeDocument/2006/relationships/slideLayout" Target="../slideLayouts/slideLayout289.xml"/><Relationship Id="rId328" Type="http://schemas.openxmlformats.org/officeDocument/2006/relationships/slideLayout" Target="../slideLayouts/slideLayout345.xml"/><Relationship Id="rId132" Type="http://schemas.openxmlformats.org/officeDocument/2006/relationships/slideLayout" Target="../slideLayouts/slideLayout149.xml"/><Relationship Id="rId174" Type="http://schemas.openxmlformats.org/officeDocument/2006/relationships/slideLayout" Target="../slideLayouts/slideLayout191.xml"/><Relationship Id="rId381" Type="http://schemas.openxmlformats.org/officeDocument/2006/relationships/slideLayout" Target="../slideLayouts/slideLayout398.xml"/><Relationship Id="rId241" Type="http://schemas.openxmlformats.org/officeDocument/2006/relationships/slideLayout" Target="../slideLayouts/slideLayout258.xml"/><Relationship Id="rId437" Type="http://schemas.openxmlformats.org/officeDocument/2006/relationships/slideLayout" Target="../slideLayouts/slideLayout454.xml"/><Relationship Id="rId36" Type="http://schemas.openxmlformats.org/officeDocument/2006/relationships/slideLayout" Target="../slideLayouts/slideLayout53.xml"/><Relationship Id="rId283" Type="http://schemas.openxmlformats.org/officeDocument/2006/relationships/slideLayout" Target="../slideLayouts/slideLayout300.xml"/><Relationship Id="rId339" Type="http://schemas.openxmlformats.org/officeDocument/2006/relationships/slideLayout" Target="../slideLayouts/slideLayout356.xml"/><Relationship Id="rId78" Type="http://schemas.openxmlformats.org/officeDocument/2006/relationships/slideLayout" Target="../slideLayouts/slideLayout95.xml"/><Relationship Id="rId101" Type="http://schemas.openxmlformats.org/officeDocument/2006/relationships/slideLayout" Target="../slideLayouts/slideLayout118.xml"/><Relationship Id="rId143" Type="http://schemas.openxmlformats.org/officeDocument/2006/relationships/slideLayout" Target="../slideLayouts/slideLayout160.xml"/><Relationship Id="rId185" Type="http://schemas.openxmlformats.org/officeDocument/2006/relationships/slideLayout" Target="../slideLayouts/slideLayout202.xml"/><Relationship Id="rId350" Type="http://schemas.openxmlformats.org/officeDocument/2006/relationships/slideLayout" Target="../slideLayouts/slideLayout367.xml"/><Relationship Id="rId406" Type="http://schemas.openxmlformats.org/officeDocument/2006/relationships/slideLayout" Target="../slideLayouts/slideLayout423.xml"/><Relationship Id="rId9" Type="http://schemas.openxmlformats.org/officeDocument/2006/relationships/slideLayout" Target="../slideLayouts/slideLayout26.xml"/><Relationship Id="rId210" Type="http://schemas.openxmlformats.org/officeDocument/2006/relationships/slideLayout" Target="../slideLayouts/slideLayout227.xml"/><Relationship Id="rId392" Type="http://schemas.openxmlformats.org/officeDocument/2006/relationships/slideLayout" Target="../slideLayouts/slideLayout409.xml"/><Relationship Id="rId448" Type="http://schemas.openxmlformats.org/officeDocument/2006/relationships/slideLayout" Target="../slideLayouts/slideLayout465.xml"/><Relationship Id="rId252" Type="http://schemas.openxmlformats.org/officeDocument/2006/relationships/slideLayout" Target="../slideLayouts/slideLayout269.xml"/><Relationship Id="rId294" Type="http://schemas.openxmlformats.org/officeDocument/2006/relationships/slideLayout" Target="../slideLayouts/slideLayout311.xml"/><Relationship Id="rId308" Type="http://schemas.openxmlformats.org/officeDocument/2006/relationships/slideLayout" Target="../slideLayouts/slideLayout325.xml"/><Relationship Id="rId47" Type="http://schemas.openxmlformats.org/officeDocument/2006/relationships/slideLayout" Target="../slideLayouts/slideLayout64.xml"/><Relationship Id="rId89" Type="http://schemas.openxmlformats.org/officeDocument/2006/relationships/slideLayout" Target="../slideLayouts/slideLayout106.xml"/><Relationship Id="rId112" Type="http://schemas.openxmlformats.org/officeDocument/2006/relationships/slideLayout" Target="../slideLayouts/slideLayout129.xml"/><Relationship Id="rId154" Type="http://schemas.openxmlformats.org/officeDocument/2006/relationships/slideLayout" Target="../slideLayouts/slideLayout171.xml"/><Relationship Id="rId361" Type="http://schemas.openxmlformats.org/officeDocument/2006/relationships/slideLayout" Target="../slideLayouts/slideLayout378.xml"/><Relationship Id="rId196" Type="http://schemas.openxmlformats.org/officeDocument/2006/relationships/slideLayout" Target="../slideLayouts/slideLayout213.xml"/><Relationship Id="rId417" Type="http://schemas.openxmlformats.org/officeDocument/2006/relationships/slideLayout" Target="../slideLayouts/slideLayout434.xml"/><Relationship Id="rId16" Type="http://schemas.openxmlformats.org/officeDocument/2006/relationships/slideLayout" Target="../slideLayouts/slideLayout33.xml"/><Relationship Id="rId221" Type="http://schemas.openxmlformats.org/officeDocument/2006/relationships/slideLayout" Target="../slideLayouts/slideLayout238.xml"/><Relationship Id="rId263" Type="http://schemas.openxmlformats.org/officeDocument/2006/relationships/slideLayout" Target="../slideLayouts/slideLayout280.xml"/><Relationship Id="rId319" Type="http://schemas.openxmlformats.org/officeDocument/2006/relationships/slideLayout" Target="../slideLayouts/slideLayout336.xml"/><Relationship Id="rId58" Type="http://schemas.openxmlformats.org/officeDocument/2006/relationships/slideLayout" Target="../slideLayouts/slideLayout75.xml"/><Relationship Id="rId123" Type="http://schemas.openxmlformats.org/officeDocument/2006/relationships/slideLayout" Target="../slideLayouts/slideLayout140.xml"/><Relationship Id="rId330" Type="http://schemas.openxmlformats.org/officeDocument/2006/relationships/slideLayout" Target="../slideLayouts/slideLayout347.xml"/><Relationship Id="rId165" Type="http://schemas.openxmlformats.org/officeDocument/2006/relationships/slideLayout" Target="../slideLayouts/slideLayout182.xml"/><Relationship Id="rId372" Type="http://schemas.openxmlformats.org/officeDocument/2006/relationships/slideLayout" Target="../slideLayouts/slideLayout389.xml"/><Relationship Id="rId428" Type="http://schemas.openxmlformats.org/officeDocument/2006/relationships/slideLayout" Target="../slideLayouts/slideLayout445.xml"/><Relationship Id="rId232" Type="http://schemas.openxmlformats.org/officeDocument/2006/relationships/slideLayout" Target="../slideLayouts/slideLayout249.xml"/><Relationship Id="rId274" Type="http://schemas.openxmlformats.org/officeDocument/2006/relationships/slideLayout" Target="../slideLayouts/slideLayout291.xml"/><Relationship Id="rId27" Type="http://schemas.openxmlformats.org/officeDocument/2006/relationships/slideLayout" Target="../slideLayouts/slideLayout44.xml"/><Relationship Id="rId69" Type="http://schemas.openxmlformats.org/officeDocument/2006/relationships/slideLayout" Target="../slideLayouts/slideLayout86.xml"/><Relationship Id="rId134" Type="http://schemas.openxmlformats.org/officeDocument/2006/relationships/slideLayout" Target="../slideLayouts/slideLayout151.xml"/><Relationship Id="rId80" Type="http://schemas.openxmlformats.org/officeDocument/2006/relationships/slideLayout" Target="../slideLayouts/slideLayout97.xml"/><Relationship Id="rId176" Type="http://schemas.openxmlformats.org/officeDocument/2006/relationships/slideLayout" Target="../slideLayouts/slideLayout193.xml"/><Relationship Id="rId341" Type="http://schemas.openxmlformats.org/officeDocument/2006/relationships/slideLayout" Target="../slideLayouts/slideLayout358.xml"/><Relationship Id="rId383" Type="http://schemas.openxmlformats.org/officeDocument/2006/relationships/slideLayout" Target="../slideLayouts/slideLayout400.xml"/><Relationship Id="rId439" Type="http://schemas.openxmlformats.org/officeDocument/2006/relationships/slideLayout" Target="../slideLayouts/slideLayout456.xml"/><Relationship Id="rId201" Type="http://schemas.openxmlformats.org/officeDocument/2006/relationships/slideLayout" Target="../slideLayouts/slideLayout218.xml"/><Relationship Id="rId243" Type="http://schemas.openxmlformats.org/officeDocument/2006/relationships/slideLayout" Target="../slideLayouts/slideLayout260.xml"/><Relationship Id="rId285" Type="http://schemas.openxmlformats.org/officeDocument/2006/relationships/slideLayout" Target="../slideLayouts/slideLayout302.xml"/><Relationship Id="rId450" Type="http://schemas.openxmlformats.org/officeDocument/2006/relationships/slideLayout" Target="../slideLayouts/slideLayout467.xml"/><Relationship Id="rId38" Type="http://schemas.openxmlformats.org/officeDocument/2006/relationships/slideLayout" Target="../slideLayouts/slideLayout55.xml"/><Relationship Id="rId103" Type="http://schemas.openxmlformats.org/officeDocument/2006/relationships/slideLayout" Target="../slideLayouts/slideLayout120.xml"/><Relationship Id="rId310" Type="http://schemas.openxmlformats.org/officeDocument/2006/relationships/slideLayout" Target="../slideLayouts/slideLayout327.xml"/><Relationship Id="rId91" Type="http://schemas.openxmlformats.org/officeDocument/2006/relationships/slideLayout" Target="../slideLayouts/slideLayout108.xml"/><Relationship Id="rId145" Type="http://schemas.openxmlformats.org/officeDocument/2006/relationships/slideLayout" Target="../slideLayouts/slideLayout162.xml"/><Relationship Id="rId187" Type="http://schemas.openxmlformats.org/officeDocument/2006/relationships/slideLayout" Target="../slideLayouts/slideLayout204.xml"/><Relationship Id="rId352" Type="http://schemas.openxmlformats.org/officeDocument/2006/relationships/slideLayout" Target="../slideLayouts/slideLayout369.xml"/><Relationship Id="rId394" Type="http://schemas.openxmlformats.org/officeDocument/2006/relationships/slideLayout" Target="../slideLayouts/slideLayout411.xml"/><Relationship Id="rId408" Type="http://schemas.openxmlformats.org/officeDocument/2006/relationships/slideLayout" Target="../slideLayouts/slideLayout425.xml"/><Relationship Id="rId212" Type="http://schemas.openxmlformats.org/officeDocument/2006/relationships/slideLayout" Target="../slideLayouts/slideLayout229.xml"/><Relationship Id="rId254" Type="http://schemas.openxmlformats.org/officeDocument/2006/relationships/slideLayout" Target="../slideLayouts/slideLayout271.xml"/><Relationship Id="rId49" Type="http://schemas.openxmlformats.org/officeDocument/2006/relationships/slideLayout" Target="../slideLayouts/slideLayout66.xml"/><Relationship Id="rId114" Type="http://schemas.openxmlformats.org/officeDocument/2006/relationships/slideLayout" Target="../slideLayouts/slideLayout131.xml"/><Relationship Id="rId296" Type="http://schemas.openxmlformats.org/officeDocument/2006/relationships/slideLayout" Target="../slideLayouts/slideLayout313.xml"/><Relationship Id="rId60" Type="http://schemas.openxmlformats.org/officeDocument/2006/relationships/slideLayout" Target="../slideLayouts/slideLayout77.xml"/><Relationship Id="rId156" Type="http://schemas.openxmlformats.org/officeDocument/2006/relationships/slideLayout" Target="../slideLayouts/slideLayout173.xml"/><Relationship Id="rId198" Type="http://schemas.openxmlformats.org/officeDocument/2006/relationships/slideLayout" Target="../slideLayouts/slideLayout215.xml"/><Relationship Id="rId321" Type="http://schemas.openxmlformats.org/officeDocument/2006/relationships/slideLayout" Target="../slideLayouts/slideLayout338.xml"/><Relationship Id="rId363" Type="http://schemas.openxmlformats.org/officeDocument/2006/relationships/slideLayout" Target="../slideLayouts/slideLayout380.xml"/><Relationship Id="rId419" Type="http://schemas.openxmlformats.org/officeDocument/2006/relationships/slideLayout" Target="../slideLayouts/slideLayout436.xml"/><Relationship Id="rId223" Type="http://schemas.openxmlformats.org/officeDocument/2006/relationships/slideLayout" Target="../slideLayouts/slideLayout240.xml"/><Relationship Id="rId430" Type="http://schemas.openxmlformats.org/officeDocument/2006/relationships/slideLayout" Target="../slideLayouts/slideLayout447.xml"/><Relationship Id="rId18" Type="http://schemas.openxmlformats.org/officeDocument/2006/relationships/slideLayout" Target="../slideLayouts/slideLayout35.xml"/><Relationship Id="rId265" Type="http://schemas.openxmlformats.org/officeDocument/2006/relationships/slideLayout" Target="../slideLayouts/slideLayout282.xml"/><Relationship Id="rId125" Type="http://schemas.openxmlformats.org/officeDocument/2006/relationships/slideLayout" Target="../slideLayouts/slideLayout142.xml"/><Relationship Id="rId167" Type="http://schemas.openxmlformats.org/officeDocument/2006/relationships/slideLayout" Target="../slideLayouts/slideLayout184.xml"/><Relationship Id="rId332" Type="http://schemas.openxmlformats.org/officeDocument/2006/relationships/slideLayout" Target="../slideLayouts/slideLayout349.xml"/><Relationship Id="rId374" Type="http://schemas.openxmlformats.org/officeDocument/2006/relationships/slideLayout" Target="../slideLayouts/slideLayout391.xml"/><Relationship Id="rId71" Type="http://schemas.openxmlformats.org/officeDocument/2006/relationships/slideLayout" Target="../slideLayouts/slideLayout88.xml"/><Relationship Id="rId92" Type="http://schemas.openxmlformats.org/officeDocument/2006/relationships/slideLayout" Target="../slideLayouts/slideLayout109.xml"/><Relationship Id="rId213" Type="http://schemas.openxmlformats.org/officeDocument/2006/relationships/slideLayout" Target="../slideLayouts/slideLayout230.xml"/><Relationship Id="rId234" Type="http://schemas.openxmlformats.org/officeDocument/2006/relationships/slideLayout" Target="../slideLayouts/slideLayout251.xml"/><Relationship Id="rId420" Type="http://schemas.openxmlformats.org/officeDocument/2006/relationships/slideLayout" Target="../slideLayouts/slideLayout437.xml"/><Relationship Id="rId2" Type="http://schemas.openxmlformats.org/officeDocument/2006/relationships/slideLayout" Target="../slideLayouts/slideLayout19.xml"/><Relationship Id="rId29" Type="http://schemas.openxmlformats.org/officeDocument/2006/relationships/slideLayout" Target="../slideLayouts/slideLayout46.xml"/><Relationship Id="rId255" Type="http://schemas.openxmlformats.org/officeDocument/2006/relationships/slideLayout" Target="../slideLayouts/slideLayout272.xml"/><Relationship Id="rId276" Type="http://schemas.openxmlformats.org/officeDocument/2006/relationships/slideLayout" Target="../slideLayouts/slideLayout293.xml"/><Relationship Id="rId297" Type="http://schemas.openxmlformats.org/officeDocument/2006/relationships/slideLayout" Target="../slideLayouts/slideLayout314.xml"/><Relationship Id="rId441" Type="http://schemas.openxmlformats.org/officeDocument/2006/relationships/slideLayout" Target="../slideLayouts/slideLayout458.xml"/><Relationship Id="rId40" Type="http://schemas.openxmlformats.org/officeDocument/2006/relationships/slideLayout" Target="../slideLayouts/slideLayout57.xml"/><Relationship Id="rId115" Type="http://schemas.openxmlformats.org/officeDocument/2006/relationships/slideLayout" Target="../slideLayouts/slideLayout132.xml"/><Relationship Id="rId136" Type="http://schemas.openxmlformats.org/officeDocument/2006/relationships/slideLayout" Target="../slideLayouts/slideLayout153.xml"/><Relationship Id="rId157" Type="http://schemas.openxmlformats.org/officeDocument/2006/relationships/slideLayout" Target="../slideLayouts/slideLayout174.xml"/><Relationship Id="rId178" Type="http://schemas.openxmlformats.org/officeDocument/2006/relationships/slideLayout" Target="../slideLayouts/slideLayout195.xml"/><Relationship Id="rId301" Type="http://schemas.openxmlformats.org/officeDocument/2006/relationships/slideLayout" Target="../slideLayouts/slideLayout318.xml"/><Relationship Id="rId322" Type="http://schemas.openxmlformats.org/officeDocument/2006/relationships/slideLayout" Target="../slideLayouts/slideLayout339.xml"/><Relationship Id="rId343" Type="http://schemas.openxmlformats.org/officeDocument/2006/relationships/slideLayout" Target="../slideLayouts/slideLayout360.xml"/><Relationship Id="rId364" Type="http://schemas.openxmlformats.org/officeDocument/2006/relationships/slideLayout" Target="../slideLayouts/slideLayout381.xml"/><Relationship Id="rId61" Type="http://schemas.openxmlformats.org/officeDocument/2006/relationships/slideLayout" Target="../slideLayouts/slideLayout78.xml"/><Relationship Id="rId82" Type="http://schemas.openxmlformats.org/officeDocument/2006/relationships/slideLayout" Target="../slideLayouts/slideLayout99.xml"/><Relationship Id="rId199" Type="http://schemas.openxmlformats.org/officeDocument/2006/relationships/slideLayout" Target="../slideLayouts/slideLayout216.xml"/><Relationship Id="rId203" Type="http://schemas.openxmlformats.org/officeDocument/2006/relationships/slideLayout" Target="../slideLayouts/slideLayout220.xml"/><Relationship Id="rId385" Type="http://schemas.openxmlformats.org/officeDocument/2006/relationships/slideLayout" Target="../slideLayouts/slideLayout402.xml"/><Relationship Id="rId19" Type="http://schemas.openxmlformats.org/officeDocument/2006/relationships/slideLayout" Target="../slideLayouts/slideLayout36.xml"/><Relationship Id="rId224" Type="http://schemas.openxmlformats.org/officeDocument/2006/relationships/slideLayout" Target="../slideLayouts/slideLayout241.xml"/><Relationship Id="rId245" Type="http://schemas.openxmlformats.org/officeDocument/2006/relationships/slideLayout" Target="../slideLayouts/slideLayout262.xml"/><Relationship Id="rId266" Type="http://schemas.openxmlformats.org/officeDocument/2006/relationships/slideLayout" Target="../slideLayouts/slideLayout283.xml"/><Relationship Id="rId287" Type="http://schemas.openxmlformats.org/officeDocument/2006/relationships/slideLayout" Target="../slideLayouts/slideLayout304.xml"/><Relationship Id="rId410" Type="http://schemas.openxmlformats.org/officeDocument/2006/relationships/slideLayout" Target="../slideLayouts/slideLayout427.xml"/><Relationship Id="rId431" Type="http://schemas.openxmlformats.org/officeDocument/2006/relationships/slideLayout" Target="../slideLayouts/slideLayout448.xml"/><Relationship Id="rId452" Type="http://schemas.openxmlformats.org/officeDocument/2006/relationships/slideLayout" Target="../slideLayouts/slideLayout469.xml"/><Relationship Id="rId30" Type="http://schemas.openxmlformats.org/officeDocument/2006/relationships/slideLayout" Target="../slideLayouts/slideLayout47.xml"/><Relationship Id="rId105" Type="http://schemas.openxmlformats.org/officeDocument/2006/relationships/slideLayout" Target="../slideLayouts/slideLayout122.xml"/><Relationship Id="rId126" Type="http://schemas.openxmlformats.org/officeDocument/2006/relationships/slideLayout" Target="../slideLayouts/slideLayout143.xml"/><Relationship Id="rId147" Type="http://schemas.openxmlformats.org/officeDocument/2006/relationships/slideLayout" Target="../slideLayouts/slideLayout164.xml"/><Relationship Id="rId168" Type="http://schemas.openxmlformats.org/officeDocument/2006/relationships/slideLayout" Target="../slideLayouts/slideLayout185.xml"/><Relationship Id="rId312" Type="http://schemas.openxmlformats.org/officeDocument/2006/relationships/slideLayout" Target="../slideLayouts/slideLayout329.xml"/><Relationship Id="rId333" Type="http://schemas.openxmlformats.org/officeDocument/2006/relationships/slideLayout" Target="../slideLayouts/slideLayout350.xml"/><Relationship Id="rId354" Type="http://schemas.openxmlformats.org/officeDocument/2006/relationships/slideLayout" Target="../slideLayouts/slideLayout371.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93" Type="http://schemas.openxmlformats.org/officeDocument/2006/relationships/slideLayout" Target="../slideLayouts/slideLayout110.xml"/><Relationship Id="rId189" Type="http://schemas.openxmlformats.org/officeDocument/2006/relationships/slideLayout" Target="../slideLayouts/slideLayout206.xml"/><Relationship Id="rId375" Type="http://schemas.openxmlformats.org/officeDocument/2006/relationships/slideLayout" Target="../slideLayouts/slideLayout392.xml"/><Relationship Id="rId396" Type="http://schemas.openxmlformats.org/officeDocument/2006/relationships/slideLayout" Target="../slideLayouts/slideLayout413.xml"/><Relationship Id="rId3" Type="http://schemas.openxmlformats.org/officeDocument/2006/relationships/slideLayout" Target="../slideLayouts/slideLayout20.xml"/><Relationship Id="rId214" Type="http://schemas.openxmlformats.org/officeDocument/2006/relationships/slideLayout" Target="../slideLayouts/slideLayout231.xml"/><Relationship Id="rId235" Type="http://schemas.openxmlformats.org/officeDocument/2006/relationships/slideLayout" Target="../slideLayouts/slideLayout252.xml"/><Relationship Id="rId256" Type="http://schemas.openxmlformats.org/officeDocument/2006/relationships/slideLayout" Target="../slideLayouts/slideLayout273.xml"/><Relationship Id="rId277" Type="http://schemas.openxmlformats.org/officeDocument/2006/relationships/slideLayout" Target="../slideLayouts/slideLayout294.xml"/><Relationship Id="rId298" Type="http://schemas.openxmlformats.org/officeDocument/2006/relationships/slideLayout" Target="../slideLayouts/slideLayout315.xml"/><Relationship Id="rId400" Type="http://schemas.openxmlformats.org/officeDocument/2006/relationships/slideLayout" Target="../slideLayouts/slideLayout417.xml"/><Relationship Id="rId421" Type="http://schemas.openxmlformats.org/officeDocument/2006/relationships/slideLayout" Target="../slideLayouts/slideLayout438.xml"/><Relationship Id="rId442" Type="http://schemas.openxmlformats.org/officeDocument/2006/relationships/slideLayout" Target="../slideLayouts/slideLayout459.xml"/><Relationship Id="rId116" Type="http://schemas.openxmlformats.org/officeDocument/2006/relationships/slideLayout" Target="../slideLayouts/slideLayout133.xml"/><Relationship Id="rId137" Type="http://schemas.openxmlformats.org/officeDocument/2006/relationships/slideLayout" Target="../slideLayouts/slideLayout154.xml"/><Relationship Id="rId158" Type="http://schemas.openxmlformats.org/officeDocument/2006/relationships/slideLayout" Target="../slideLayouts/slideLayout175.xml"/><Relationship Id="rId302" Type="http://schemas.openxmlformats.org/officeDocument/2006/relationships/slideLayout" Target="../slideLayouts/slideLayout319.xml"/><Relationship Id="rId323" Type="http://schemas.openxmlformats.org/officeDocument/2006/relationships/slideLayout" Target="../slideLayouts/slideLayout340.xml"/><Relationship Id="rId344" Type="http://schemas.openxmlformats.org/officeDocument/2006/relationships/slideLayout" Target="../slideLayouts/slideLayout361.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62" Type="http://schemas.openxmlformats.org/officeDocument/2006/relationships/slideLayout" Target="../slideLayouts/slideLayout79.xml"/><Relationship Id="rId83" Type="http://schemas.openxmlformats.org/officeDocument/2006/relationships/slideLayout" Target="../slideLayouts/slideLayout100.xml"/><Relationship Id="rId179" Type="http://schemas.openxmlformats.org/officeDocument/2006/relationships/slideLayout" Target="../slideLayouts/slideLayout196.xml"/><Relationship Id="rId365" Type="http://schemas.openxmlformats.org/officeDocument/2006/relationships/slideLayout" Target="../slideLayouts/slideLayout382.xml"/><Relationship Id="rId386" Type="http://schemas.openxmlformats.org/officeDocument/2006/relationships/slideLayout" Target="../slideLayouts/slideLayout403.xml"/><Relationship Id="rId190" Type="http://schemas.openxmlformats.org/officeDocument/2006/relationships/slideLayout" Target="../slideLayouts/slideLayout207.xml"/><Relationship Id="rId204" Type="http://schemas.openxmlformats.org/officeDocument/2006/relationships/slideLayout" Target="../slideLayouts/slideLayout221.xml"/><Relationship Id="rId225" Type="http://schemas.openxmlformats.org/officeDocument/2006/relationships/slideLayout" Target="../slideLayouts/slideLayout242.xml"/><Relationship Id="rId246" Type="http://schemas.openxmlformats.org/officeDocument/2006/relationships/slideLayout" Target="../slideLayouts/slideLayout263.xml"/><Relationship Id="rId267" Type="http://schemas.openxmlformats.org/officeDocument/2006/relationships/slideLayout" Target="../slideLayouts/slideLayout284.xml"/><Relationship Id="rId288" Type="http://schemas.openxmlformats.org/officeDocument/2006/relationships/slideLayout" Target="../slideLayouts/slideLayout305.xml"/><Relationship Id="rId411" Type="http://schemas.openxmlformats.org/officeDocument/2006/relationships/slideLayout" Target="../slideLayouts/slideLayout428.xml"/><Relationship Id="rId432" Type="http://schemas.openxmlformats.org/officeDocument/2006/relationships/slideLayout" Target="../slideLayouts/slideLayout449.xml"/><Relationship Id="rId453" Type="http://schemas.openxmlformats.org/officeDocument/2006/relationships/slideLayout" Target="../slideLayouts/slideLayout470.xml"/><Relationship Id="rId106" Type="http://schemas.openxmlformats.org/officeDocument/2006/relationships/slideLayout" Target="../slideLayouts/slideLayout123.xml"/><Relationship Id="rId127" Type="http://schemas.openxmlformats.org/officeDocument/2006/relationships/slideLayout" Target="../slideLayouts/slideLayout144.xml"/><Relationship Id="rId313" Type="http://schemas.openxmlformats.org/officeDocument/2006/relationships/slideLayout" Target="../slideLayouts/slideLayout330.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52" Type="http://schemas.openxmlformats.org/officeDocument/2006/relationships/slideLayout" Target="../slideLayouts/slideLayout69.xml"/><Relationship Id="rId73" Type="http://schemas.openxmlformats.org/officeDocument/2006/relationships/slideLayout" Target="../slideLayouts/slideLayout90.xml"/><Relationship Id="rId94" Type="http://schemas.openxmlformats.org/officeDocument/2006/relationships/slideLayout" Target="../slideLayouts/slideLayout111.xml"/><Relationship Id="rId148" Type="http://schemas.openxmlformats.org/officeDocument/2006/relationships/slideLayout" Target="../slideLayouts/slideLayout165.xml"/><Relationship Id="rId169" Type="http://schemas.openxmlformats.org/officeDocument/2006/relationships/slideLayout" Target="../slideLayouts/slideLayout186.xml"/><Relationship Id="rId334" Type="http://schemas.openxmlformats.org/officeDocument/2006/relationships/slideLayout" Target="../slideLayouts/slideLayout351.xml"/><Relationship Id="rId355" Type="http://schemas.openxmlformats.org/officeDocument/2006/relationships/slideLayout" Target="../slideLayouts/slideLayout372.xml"/><Relationship Id="rId376" Type="http://schemas.openxmlformats.org/officeDocument/2006/relationships/slideLayout" Target="../slideLayouts/slideLayout393.xml"/><Relationship Id="rId397" Type="http://schemas.openxmlformats.org/officeDocument/2006/relationships/slideLayout" Target="../slideLayouts/slideLayout414.xml"/><Relationship Id="rId4" Type="http://schemas.openxmlformats.org/officeDocument/2006/relationships/slideLayout" Target="../slideLayouts/slideLayout21.xml"/><Relationship Id="rId180" Type="http://schemas.openxmlformats.org/officeDocument/2006/relationships/slideLayout" Target="../slideLayouts/slideLayout197.xml"/><Relationship Id="rId215" Type="http://schemas.openxmlformats.org/officeDocument/2006/relationships/slideLayout" Target="../slideLayouts/slideLayout232.xml"/><Relationship Id="rId236" Type="http://schemas.openxmlformats.org/officeDocument/2006/relationships/slideLayout" Target="../slideLayouts/slideLayout253.xml"/><Relationship Id="rId257" Type="http://schemas.openxmlformats.org/officeDocument/2006/relationships/slideLayout" Target="../slideLayouts/slideLayout274.xml"/><Relationship Id="rId278" Type="http://schemas.openxmlformats.org/officeDocument/2006/relationships/slideLayout" Target="../slideLayouts/slideLayout295.xml"/><Relationship Id="rId401" Type="http://schemas.openxmlformats.org/officeDocument/2006/relationships/slideLayout" Target="../slideLayouts/slideLayout418.xml"/><Relationship Id="rId422" Type="http://schemas.openxmlformats.org/officeDocument/2006/relationships/slideLayout" Target="../slideLayouts/slideLayout439.xml"/><Relationship Id="rId443" Type="http://schemas.openxmlformats.org/officeDocument/2006/relationships/slideLayout" Target="../slideLayouts/slideLayout460.xml"/><Relationship Id="rId303" Type="http://schemas.openxmlformats.org/officeDocument/2006/relationships/slideLayout" Target="../slideLayouts/slideLayout320.xml"/><Relationship Id="rId42" Type="http://schemas.openxmlformats.org/officeDocument/2006/relationships/slideLayout" Target="../slideLayouts/slideLayout59.xml"/><Relationship Id="rId84" Type="http://schemas.openxmlformats.org/officeDocument/2006/relationships/slideLayout" Target="../slideLayouts/slideLayout101.xml"/><Relationship Id="rId138" Type="http://schemas.openxmlformats.org/officeDocument/2006/relationships/slideLayout" Target="../slideLayouts/slideLayout155.xml"/><Relationship Id="rId345" Type="http://schemas.openxmlformats.org/officeDocument/2006/relationships/slideLayout" Target="../slideLayouts/slideLayout362.xml"/><Relationship Id="rId387" Type="http://schemas.openxmlformats.org/officeDocument/2006/relationships/slideLayout" Target="../slideLayouts/slideLayout404.xml"/><Relationship Id="rId191" Type="http://schemas.openxmlformats.org/officeDocument/2006/relationships/slideLayout" Target="../slideLayouts/slideLayout208.xml"/><Relationship Id="rId205" Type="http://schemas.openxmlformats.org/officeDocument/2006/relationships/slideLayout" Target="../slideLayouts/slideLayout222.xml"/><Relationship Id="rId247" Type="http://schemas.openxmlformats.org/officeDocument/2006/relationships/slideLayout" Target="../slideLayouts/slideLayout264.xml"/><Relationship Id="rId412" Type="http://schemas.openxmlformats.org/officeDocument/2006/relationships/slideLayout" Target="../slideLayouts/slideLayout429.xml"/><Relationship Id="rId107" Type="http://schemas.openxmlformats.org/officeDocument/2006/relationships/slideLayout" Target="../slideLayouts/slideLayout124.xml"/><Relationship Id="rId289" Type="http://schemas.openxmlformats.org/officeDocument/2006/relationships/slideLayout" Target="../slideLayouts/slideLayout306.xml"/><Relationship Id="rId454" Type="http://schemas.openxmlformats.org/officeDocument/2006/relationships/slideLayout" Target="../slideLayouts/slideLayout471.xml"/><Relationship Id="rId11" Type="http://schemas.openxmlformats.org/officeDocument/2006/relationships/slideLayout" Target="../slideLayouts/slideLayout28.xml"/><Relationship Id="rId53" Type="http://schemas.openxmlformats.org/officeDocument/2006/relationships/slideLayout" Target="../slideLayouts/slideLayout70.xml"/><Relationship Id="rId149" Type="http://schemas.openxmlformats.org/officeDocument/2006/relationships/slideLayout" Target="../slideLayouts/slideLayout166.xml"/><Relationship Id="rId314" Type="http://schemas.openxmlformats.org/officeDocument/2006/relationships/slideLayout" Target="../slideLayouts/slideLayout331.xml"/><Relationship Id="rId356" Type="http://schemas.openxmlformats.org/officeDocument/2006/relationships/slideLayout" Target="../slideLayouts/slideLayout373.xml"/><Relationship Id="rId398" Type="http://schemas.openxmlformats.org/officeDocument/2006/relationships/slideLayout" Target="../slideLayouts/slideLayout415.xml"/><Relationship Id="rId95" Type="http://schemas.openxmlformats.org/officeDocument/2006/relationships/slideLayout" Target="../slideLayouts/slideLayout112.xml"/><Relationship Id="rId160" Type="http://schemas.openxmlformats.org/officeDocument/2006/relationships/slideLayout" Target="../slideLayouts/slideLayout177.xml"/><Relationship Id="rId216" Type="http://schemas.openxmlformats.org/officeDocument/2006/relationships/slideLayout" Target="../slideLayouts/slideLayout233.xml"/><Relationship Id="rId423" Type="http://schemas.openxmlformats.org/officeDocument/2006/relationships/slideLayout" Target="../slideLayouts/slideLayout440.xml"/><Relationship Id="rId258" Type="http://schemas.openxmlformats.org/officeDocument/2006/relationships/slideLayout" Target="../slideLayouts/slideLayout275.xml"/><Relationship Id="rId22" Type="http://schemas.openxmlformats.org/officeDocument/2006/relationships/slideLayout" Target="../slideLayouts/slideLayout39.xml"/><Relationship Id="rId64" Type="http://schemas.openxmlformats.org/officeDocument/2006/relationships/slideLayout" Target="../slideLayouts/slideLayout81.xml"/><Relationship Id="rId118" Type="http://schemas.openxmlformats.org/officeDocument/2006/relationships/slideLayout" Target="../slideLayouts/slideLayout135.xml"/><Relationship Id="rId325" Type="http://schemas.openxmlformats.org/officeDocument/2006/relationships/slideLayout" Target="../slideLayouts/slideLayout342.xml"/><Relationship Id="rId367" Type="http://schemas.openxmlformats.org/officeDocument/2006/relationships/slideLayout" Target="../slideLayouts/slideLayout384.xml"/><Relationship Id="rId171" Type="http://schemas.openxmlformats.org/officeDocument/2006/relationships/slideLayout" Target="../slideLayouts/slideLayout188.xml"/><Relationship Id="rId227" Type="http://schemas.openxmlformats.org/officeDocument/2006/relationships/slideLayout" Target="../slideLayouts/slideLayout244.xml"/><Relationship Id="rId269" Type="http://schemas.openxmlformats.org/officeDocument/2006/relationships/slideLayout" Target="../slideLayouts/slideLayout286.xml"/><Relationship Id="rId434" Type="http://schemas.openxmlformats.org/officeDocument/2006/relationships/slideLayout" Target="../slideLayouts/slideLayout451.xml"/><Relationship Id="rId33" Type="http://schemas.openxmlformats.org/officeDocument/2006/relationships/slideLayout" Target="../slideLayouts/slideLayout50.xml"/><Relationship Id="rId129" Type="http://schemas.openxmlformats.org/officeDocument/2006/relationships/slideLayout" Target="../slideLayouts/slideLayout146.xml"/><Relationship Id="rId280" Type="http://schemas.openxmlformats.org/officeDocument/2006/relationships/slideLayout" Target="../slideLayouts/slideLayout297.xml"/><Relationship Id="rId336" Type="http://schemas.openxmlformats.org/officeDocument/2006/relationships/slideLayout" Target="../slideLayouts/slideLayout353.xml"/><Relationship Id="rId75" Type="http://schemas.openxmlformats.org/officeDocument/2006/relationships/slideLayout" Target="../slideLayouts/slideLayout92.xml"/><Relationship Id="rId140" Type="http://schemas.openxmlformats.org/officeDocument/2006/relationships/slideLayout" Target="../slideLayouts/slideLayout157.xml"/><Relationship Id="rId182" Type="http://schemas.openxmlformats.org/officeDocument/2006/relationships/slideLayout" Target="../slideLayouts/slideLayout199.xml"/><Relationship Id="rId378" Type="http://schemas.openxmlformats.org/officeDocument/2006/relationships/slideLayout" Target="../slideLayouts/slideLayout395.xml"/><Relationship Id="rId403" Type="http://schemas.openxmlformats.org/officeDocument/2006/relationships/slideLayout" Target="../slideLayouts/slideLayout420.xml"/><Relationship Id="rId6" Type="http://schemas.openxmlformats.org/officeDocument/2006/relationships/slideLayout" Target="../slideLayouts/slideLayout23.xml"/><Relationship Id="rId238" Type="http://schemas.openxmlformats.org/officeDocument/2006/relationships/slideLayout" Target="../slideLayouts/slideLayout255.xml"/><Relationship Id="rId445" Type="http://schemas.openxmlformats.org/officeDocument/2006/relationships/slideLayout" Target="../slideLayouts/slideLayout462.xml"/><Relationship Id="rId291" Type="http://schemas.openxmlformats.org/officeDocument/2006/relationships/slideLayout" Target="../slideLayouts/slideLayout308.xml"/><Relationship Id="rId305" Type="http://schemas.openxmlformats.org/officeDocument/2006/relationships/slideLayout" Target="../slideLayouts/slideLayout322.xml"/><Relationship Id="rId347" Type="http://schemas.openxmlformats.org/officeDocument/2006/relationships/slideLayout" Target="../slideLayouts/slideLayout364.xml"/><Relationship Id="rId44" Type="http://schemas.openxmlformats.org/officeDocument/2006/relationships/slideLayout" Target="../slideLayouts/slideLayout61.xml"/><Relationship Id="rId86" Type="http://schemas.openxmlformats.org/officeDocument/2006/relationships/slideLayout" Target="../slideLayouts/slideLayout103.xml"/><Relationship Id="rId151" Type="http://schemas.openxmlformats.org/officeDocument/2006/relationships/slideLayout" Target="../slideLayouts/slideLayout168.xml"/><Relationship Id="rId389" Type="http://schemas.openxmlformats.org/officeDocument/2006/relationships/slideLayout" Target="../slideLayouts/slideLayout406.xml"/><Relationship Id="rId193" Type="http://schemas.openxmlformats.org/officeDocument/2006/relationships/slideLayout" Target="../slideLayouts/slideLayout210.xml"/><Relationship Id="rId207" Type="http://schemas.openxmlformats.org/officeDocument/2006/relationships/slideLayout" Target="../slideLayouts/slideLayout224.xml"/><Relationship Id="rId249" Type="http://schemas.openxmlformats.org/officeDocument/2006/relationships/slideLayout" Target="../slideLayouts/slideLayout266.xml"/><Relationship Id="rId414" Type="http://schemas.openxmlformats.org/officeDocument/2006/relationships/slideLayout" Target="../slideLayouts/slideLayout431.xml"/><Relationship Id="rId13" Type="http://schemas.openxmlformats.org/officeDocument/2006/relationships/slideLayout" Target="../slideLayouts/slideLayout30.xml"/><Relationship Id="rId109" Type="http://schemas.openxmlformats.org/officeDocument/2006/relationships/slideLayout" Target="../slideLayouts/slideLayout126.xml"/><Relationship Id="rId260" Type="http://schemas.openxmlformats.org/officeDocument/2006/relationships/slideLayout" Target="../slideLayouts/slideLayout277.xml"/><Relationship Id="rId316" Type="http://schemas.openxmlformats.org/officeDocument/2006/relationships/slideLayout" Target="../slideLayouts/slideLayout333.xml"/><Relationship Id="rId55" Type="http://schemas.openxmlformats.org/officeDocument/2006/relationships/slideLayout" Target="../slideLayouts/slideLayout72.xml"/><Relationship Id="rId97" Type="http://schemas.openxmlformats.org/officeDocument/2006/relationships/slideLayout" Target="../slideLayouts/slideLayout114.xml"/><Relationship Id="rId120" Type="http://schemas.openxmlformats.org/officeDocument/2006/relationships/slideLayout" Target="../slideLayouts/slideLayout137.xml"/><Relationship Id="rId358" Type="http://schemas.openxmlformats.org/officeDocument/2006/relationships/slideLayout" Target="../slideLayouts/slideLayout375.xml"/><Relationship Id="rId162" Type="http://schemas.openxmlformats.org/officeDocument/2006/relationships/slideLayout" Target="../slideLayouts/slideLayout179.xml"/><Relationship Id="rId218" Type="http://schemas.openxmlformats.org/officeDocument/2006/relationships/slideLayout" Target="../slideLayouts/slideLayout235.xml"/><Relationship Id="rId425" Type="http://schemas.openxmlformats.org/officeDocument/2006/relationships/slideLayout" Target="../slideLayouts/slideLayout442.xml"/><Relationship Id="rId271" Type="http://schemas.openxmlformats.org/officeDocument/2006/relationships/slideLayout" Target="../slideLayouts/slideLayout288.xml"/><Relationship Id="rId24" Type="http://schemas.openxmlformats.org/officeDocument/2006/relationships/slideLayout" Target="../slideLayouts/slideLayout41.xml"/><Relationship Id="rId66" Type="http://schemas.openxmlformats.org/officeDocument/2006/relationships/slideLayout" Target="../slideLayouts/slideLayout83.xml"/><Relationship Id="rId131" Type="http://schemas.openxmlformats.org/officeDocument/2006/relationships/slideLayout" Target="../slideLayouts/slideLayout148.xml"/><Relationship Id="rId327" Type="http://schemas.openxmlformats.org/officeDocument/2006/relationships/slideLayout" Target="../slideLayouts/slideLayout344.xml"/><Relationship Id="rId369" Type="http://schemas.openxmlformats.org/officeDocument/2006/relationships/slideLayout" Target="../slideLayouts/slideLayout386.xml"/><Relationship Id="rId173" Type="http://schemas.openxmlformats.org/officeDocument/2006/relationships/slideLayout" Target="../slideLayouts/slideLayout190.xml"/><Relationship Id="rId229" Type="http://schemas.openxmlformats.org/officeDocument/2006/relationships/slideLayout" Target="../slideLayouts/slideLayout246.xml"/><Relationship Id="rId380" Type="http://schemas.openxmlformats.org/officeDocument/2006/relationships/slideLayout" Target="../slideLayouts/slideLayout397.xml"/><Relationship Id="rId436" Type="http://schemas.openxmlformats.org/officeDocument/2006/relationships/slideLayout" Target="../slideLayouts/slideLayout453.xml"/><Relationship Id="rId240" Type="http://schemas.openxmlformats.org/officeDocument/2006/relationships/slideLayout" Target="../slideLayouts/slideLayout257.xml"/><Relationship Id="rId35" Type="http://schemas.openxmlformats.org/officeDocument/2006/relationships/slideLayout" Target="../slideLayouts/slideLayout52.xml"/><Relationship Id="rId77" Type="http://schemas.openxmlformats.org/officeDocument/2006/relationships/slideLayout" Target="../slideLayouts/slideLayout94.xml"/><Relationship Id="rId100" Type="http://schemas.openxmlformats.org/officeDocument/2006/relationships/slideLayout" Target="../slideLayouts/slideLayout117.xml"/><Relationship Id="rId282" Type="http://schemas.openxmlformats.org/officeDocument/2006/relationships/slideLayout" Target="../slideLayouts/slideLayout299.xml"/><Relationship Id="rId338" Type="http://schemas.openxmlformats.org/officeDocument/2006/relationships/slideLayout" Target="../slideLayouts/slideLayout355.xml"/><Relationship Id="rId8" Type="http://schemas.openxmlformats.org/officeDocument/2006/relationships/slideLayout" Target="../slideLayouts/slideLayout25.xml"/><Relationship Id="rId142" Type="http://schemas.openxmlformats.org/officeDocument/2006/relationships/slideLayout" Target="../slideLayouts/slideLayout159.xml"/><Relationship Id="rId184" Type="http://schemas.openxmlformats.org/officeDocument/2006/relationships/slideLayout" Target="../slideLayouts/slideLayout201.xml"/><Relationship Id="rId391" Type="http://schemas.openxmlformats.org/officeDocument/2006/relationships/slideLayout" Target="../slideLayouts/slideLayout408.xml"/><Relationship Id="rId405" Type="http://schemas.openxmlformats.org/officeDocument/2006/relationships/slideLayout" Target="../slideLayouts/slideLayout422.xml"/><Relationship Id="rId447" Type="http://schemas.openxmlformats.org/officeDocument/2006/relationships/slideLayout" Target="../slideLayouts/slideLayout464.xml"/><Relationship Id="rId251" Type="http://schemas.openxmlformats.org/officeDocument/2006/relationships/slideLayout" Target="../slideLayouts/slideLayout268.xml"/><Relationship Id="rId46" Type="http://schemas.openxmlformats.org/officeDocument/2006/relationships/slideLayout" Target="../slideLayouts/slideLayout63.xml"/><Relationship Id="rId293" Type="http://schemas.openxmlformats.org/officeDocument/2006/relationships/slideLayout" Target="../slideLayouts/slideLayout310.xml"/><Relationship Id="rId307" Type="http://schemas.openxmlformats.org/officeDocument/2006/relationships/slideLayout" Target="../slideLayouts/slideLayout324.xml"/><Relationship Id="rId349" Type="http://schemas.openxmlformats.org/officeDocument/2006/relationships/slideLayout" Target="../slideLayouts/slideLayout366.xml"/><Relationship Id="rId88" Type="http://schemas.openxmlformats.org/officeDocument/2006/relationships/slideLayout" Target="../slideLayouts/slideLayout105.xml"/><Relationship Id="rId111" Type="http://schemas.openxmlformats.org/officeDocument/2006/relationships/slideLayout" Target="../slideLayouts/slideLayout128.xml"/><Relationship Id="rId153" Type="http://schemas.openxmlformats.org/officeDocument/2006/relationships/slideLayout" Target="../slideLayouts/slideLayout170.xml"/><Relationship Id="rId195" Type="http://schemas.openxmlformats.org/officeDocument/2006/relationships/slideLayout" Target="../slideLayouts/slideLayout212.xml"/><Relationship Id="rId209" Type="http://schemas.openxmlformats.org/officeDocument/2006/relationships/slideLayout" Target="../slideLayouts/slideLayout226.xml"/><Relationship Id="rId360" Type="http://schemas.openxmlformats.org/officeDocument/2006/relationships/slideLayout" Target="../slideLayouts/slideLayout377.xml"/><Relationship Id="rId416" Type="http://schemas.openxmlformats.org/officeDocument/2006/relationships/slideLayout" Target="../slideLayouts/slideLayout433.xml"/><Relationship Id="rId220" Type="http://schemas.openxmlformats.org/officeDocument/2006/relationships/slideLayout" Target="../slideLayouts/slideLayout237.xml"/><Relationship Id="rId15" Type="http://schemas.openxmlformats.org/officeDocument/2006/relationships/slideLayout" Target="../slideLayouts/slideLayout32.xml"/><Relationship Id="rId57" Type="http://schemas.openxmlformats.org/officeDocument/2006/relationships/slideLayout" Target="../slideLayouts/slideLayout74.xml"/><Relationship Id="rId262" Type="http://schemas.openxmlformats.org/officeDocument/2006/relationships/slideLayout" Target="../slideLayouts/slideLayout279.xml"/><Relationship Id="rId318" Type="http://schemas.openxmlformats.org/officeDocument/2006/relationships/slideLayout" Target="../slideLayouts/slideLayout335.xml"/><Relationship Id="rId99" Type="http://schemas.openxmlformats.org/officeDocument/2006/relationships/slideLayout" Target="../slideLayouts/slideLayout116.xml"/><Relationship Id="rId122" Type="http://schemas.openxmlformats.org/officeDocument/2006/relationships/slideLayout" Target="../slideLayouts/slideLayout139.xml"/><Relationship Id="rId164" Type="http://schemas.openxmlformats.org/officeDocument/2006/relationships/slideLayout" Target="../slideLayouts/slideLayout181.xml"/><Relationship Id="rId371" Type="http://schemas.openxmlformats.org/officeDocument/2006/relationships/slideLayout" Target="../slideLayouts/slideLayout388.xml"/><Relationship Id="rId427" Type="http://schemas.openxmlformats.org/officeDocument/2006/relationships/slideLayout" Target="../slideLayouts/slideLayout444.xml"/><Relationship Id="rId26" Type="http://schemas.openxmlformats.org/officeDocument/2006/relationships/slideLayout" Target="../slideLayouts/slideLayout43.xml"/><Relationship Id="rId231" Type="http://schemas.openxmlformats.org/officeDocument/2006/relationships/slideLayout" Target="../slideLayouts/slideLayout248.xml"/><Relationship Id="rId273" Type="http://schemas.openxmlformats.org/officeDocument/2006/relationships/slideLayout" Target="../slideLayouts/slideLayout290.xml"/><Relationship Id="rId329" Type="http://schemas.openxmlformats.org/officeDocument/2006/relationships/slideLayout" Target="../slideLayouts/slideLayout346.xml"/><Relationship Id="rId68" Type="http://schemas.openxmlformats.org/officeDocument/2006/relationships/slideLayout" Target="../slideLayouts/slideLayout85.xml"/><Relationship Id="rId133" Type="http://schemas.openxmlformats.org/officeDocument/2006/relationships/slideLayout" Target="../slideLayouts/slideLayout150.xml"/><Relationship Id="rId175" Type="http://schemas.openxmlformats.org/officeDocument/2006/relationships/slideLayout" Target="../slideLayouts/slideLayout192.xml"/><Relationship Id="rId340" Type="http://schemas.openxmlformats.org/officeDocument/2006/relationships/slideLayout" Target="../slideLayouts/slideLayout357.xml"/><Relationship Id="rId200" Type="http://schemas.openxmlformats.org/officeDocument/2006/relationships/slideLayout" Target="../slideLayouts/slideLayout217.xml"/><Relationship Id="rId382" Type="http://schemas.openxmlformats.org/officeDocument/2006/relationships/slideLayout" Target="../slideLayouts/slideLayout399.xml"/><Relationship Id="rId438" Type="http://schemas.openxmlformats.org/officeDocument/2006/relationships/slideLayout" Target="../slideLayouts/slideLayout455.xml"/><Relationship Id="rId242" Type="http://schemas.openxmlformats.org/officeDocument/2006/relationships/slideLayout" Target="../slideLayouts/slideLayout259.xml"/><Relationship Id="rId284" Type="http://schemas.openxmlformats.org/officeDocument/2006/relationships/slideLayout" Target="../slideLayouts/slideLayout301.xml"/><Relationship Id="rId37" Type="http://schemas.openxmlformats.org/officeDocument/2006/relationships/slideLayout" Target="../slideLayouts/slideLayout54.xml"/><Relationship Id="rId79" Type="http://schemas.openxmlformats.org/officeDocument/2006/relationships/slideLayout" Target="../slideLayouts/slideLayout96.xml"/><Relationship Id="rId102" Type="http://schemas.openxmlformats.org/officeDocument/2006/relationships/slideLayout" Target="../slideLayouts/slideLayout119.xml"/><Relationship Id="rId144" Type="http://schemas.openxmlformats.org/officeDocument/2006/relationships/slideLayout" Target="../slideLayouts/slideLayout161.xml"/><Relationship Id="rId90" Type="http://schemas.openxmlformats.org/officeDocument/2006/relationships/slideLayout" Target="../slideLayouts/slideLayout107.xml"/><Relationship Id="rId186" Type="http://schemas.openxmlformats.org/officeDocument/2006/relationships/slideLayout" Target="../slideLayouts/slideLayout203.xml"/><Relationship Id="rId351" Type="http://schemas.openxmlformats.org/officeDocument/2006/relationships/slideLayout" Target="../slideLayouts/slideLayout368.xml"/><Relationship Id="rId393" Type="http://schemas.openxmlformats.org/officeDocument/2006/relationships/slideLayout" Target="../slideLayouts/slideLayout410.xml"/><Relationship Id="rId407" Type="http://schemas.openxmlformats.org/officeDocument/2006/relationships/slideLayout" Target="../slideLayouts/slideLayout424.xml"/><Relationship Id="rId449" Type="http://schemas.openxmlformats.org/officeDocument/2006/relationships/slideLayout" Target="../slideLayouts/slideLayout466.xml"/><Relationship Id="rId211" Type="http://schemas.openxmlformats.org/officeDocument/2006/relationships/slideLayout" Target="../slideLayouts/slideLayout228.xml"/><Relationship Id="rId253" Type="http://schemas.openxmlformats.org/officeDocument/2006/relationships/slideLayout" Target="../slideLayouts/slideLayout270.xml"/><Relationship Id="rId295" Type="http://schemas.openxmlformats.org/officeDocument/2006/relationships/slideLayout" Target="../slideLayouts/slideLayout312.xml"/><Relationship Id="rId309" Type="http://schemas.openxmlformats.org/officeDocument/2006/relationships/slideLayout" Target="../slideLayouts/slideLayout326.xml"/><Relationship Id="rId48" Type="http://schemas.openxmlformats.org/officeDocument/2006/relationships/slideLayout" Target="../slideLayouts/slideLayout65.xml"/><Relationship Id="rId113" Type="http://schemas.openxmlformats.org/officeDocument/2006/relationships/slideLayout" Target="../slideLayouts/slideLayout130.xml"/><Relationship Id="rId320" Type="http://schemas.openxmlformats.org/officeDocument/2006/relationships/slideLayout" Target="../slideLayouts/slideLayout337.xml"/><Relationship Id="rId155" Type="http://schemas.openxmlformats.org/officeDocument/2006/relationships/slideLayout" Target="../slideLayouts/slideLayout172.xml"/><Relationship Id="rId197" Type="http://schemas.openxmlformats.org/officeDocument/2006/relationships/slideLayout" Target="../slideLayouts/slideLayout214.xml"/><Relationship Id="rId362" Type="http://schemas.openxmlformats.org/officeDocument/2006/relationships/slideLayout" Target="../slideLayouts/slideLayout379.xml"/><Relationship Id="rId418" Type="http://schemas.openxmlformats.org/officeDocument/2006/relationships/slideLayout" Target="../slideLayouts/slideLayout435.xml"/><Relationship Id="rId222" Type="http://schemas.openxmlformats.org/officeDocument/2006/relationships/slideLayout" Target="../slideLayouts/slideLayout239.xml"/><Relationship Id="rId264" Type="http://schemas.openxmlformats.org/officeDocument/2006/relationships/slideLayout" Target="../slideLayouts/slideLayout281.xml"/><Relationship Id="rId17" Type="http://schemas.openxmlformats.org/officeDocument/2006/relationships/slideLayout" Target="../slideLayouts/slideLayout34.xml"/><Relationship Id="rId59" Type="http://schemas.openxmlformats.org/officeDocument/2006/relationships/slideLayout" Target="../slideLayouts/slideLayout76.xml"/><Relationship Id="rId124" Type="http://schemas.openxmlformats.org/officeDocument/2006/relationships/slideLayout" Target="../slideLayouts/slideLayout141.xml"/><Relationship Id="rId70" Type="http://schemas.openxmlformats.org/officeDocument/2006/relationships/slideLayout" Target="../slideLayouts/slideLayout87.xml"/><Relationship Id="rId166" Type="http://schemas.openxmlformats.org/officeDocument/2006/relationships/slideLayout" Target="../slideLayouts/slideLayout183.xml"/><Relationship Id="rId331" Type="http://schemas.openxmlformats.org/officeDocument/2006/relationships/slideLayout" Target="../slideLayouts/slideLayout348.xml"/><Relationship Id="rId373" Type="http://schemas.openxmlformats.org/officeDocument/2006/relationships/slideLayout" Target="../slideLayouts/slideLayout390.xml"/><Relationship Id="rId429" Type="http://schemas.openxmlformats.org/officeDocument/2006/relationships/slideLayout" Target="../slideLayouts/slideLayout446.xml"/><Relationship Id="rId1" Type="http://schemas.openxmlformats.org/officeDocument/2006/relationships/slideLayout" Target="../slideLayouts/slideLayout18.xml"/><Relationship Id="rId233" Type="http://schemas.openxmlformats.org/officeDocument/2006/relationships/slideLayout" Target="../slideLayouts/slideLayout250.xml"/><Relationship Id="rId440" Type="http://schemas.openxmlformats.org/officeDocument/2006/relationships/slideLayout" Target="../slideLayouts/slideLayout457.xml"/><Relationship Id="rId28" Type="http://schemas.openxmlformats.org/officeDocument/2006/relationships/slideLayout" Target="../slideLayouts/slideLayout45.xml"/><Relationship Id="rId275" Type="http://schemas.openxmlformats.org/officeDocument/2006/relationships/slideLayout" Target="../slideLayouts/slideLayout292.xml"/><Relationship Id="rId300" Type="http://schemas.openxmlformats.org/officeDocument/2006/relationships/slideLayout" Target="../slideLayouts/slideLayout317.xml"/><Relationship Id="rId81" Type="http://schemas.openxmlformats.org/officeDocument/2006/relationships/slideLayout" Target="../slideLayouts/slideLayout98.xml"/><Relationship Id="rId135" Type="http://schemas.openxmlformats.org/officeDocument/2006/relationships/slideLayout" Target="../slideLayouts/slideLayout152.xml"/><Relationship Id="rId177" Type="http://schemas.openxmlformats.org/officeDocument/2006/relationships/slideLayout" Target="../slideLayouts/slideLayout194.xml"/><Relationship Id="rId342" Type="http://schemas.openxmlformats.org/officeDocument/2006/relationships/slideLayout" Target="../slideLayouts/slideLayout359.xml"/><Relationship Id="rId384" Type="http://schemas.openxmlformats.org/officeDocument/2006/relationships/slideLayout" Target="../slideLayouts/slideLayout401.xml"/><Relationship Id="rId202" Type="http://schemas.openxmlformats.org/officeDocument/2006/relationships/slideLayout" Target="../slideLayouts/slideLayout219.xml"/><Relationship Id="rId244" Type="http://schemas.openxmlformats.org/officeDocument/2006/relationships/slideLayout" Target="../slideLayouts/slideLayout261.xml"/><Relationship Id="rId39" Type="http://schemas.openxmlformats.org/officeDocument/2006/relationships/slideLayout" Target="../slideLayouts/slideLayout56.xml"/><Relationship Id="rId286" Type="http://schemas.openxmlformats.org/officeDocument/2006/relationships/slideLayout" Target="../slideLayouts/slideLayout303.xml"/><Relationship Id="rId451" Type="http://schemas.openxmlformats.org/officeDocument/2006/relationships/slideLayout" Target="../slideLayouts/slideLayout468.xml"/><Relationship Id="rId50" Type="http://schemas.openxmlformats.org/officeDocument/2006/relationships/slideLayout" Target="../slideLayouts/slideLayout67.xml"/><Relationship Id="rId104" Type="http://schemas.openxmlformats.org/officeDocument/2006/relationships/slideLayout" Target="../slideLayouts/slideLayout121.xml"/><Relationship Id="rId146" Type="http://schemas.openxmlformats.org/officeDocument/2006/relationships/slideLayout" Target="../slideLayouts/slideLayout163.xml"/><Relationship Id="rId188" Type="http://schemas.openxmlformats.org/officeDocument/2006/relationships/slideLayout" Target="../slideLayouts/slideLayout205.xml"/><Relationship Id="rId311" Type="http://schemas.openxmlformats.org/officeDocument/2006/relationships/slideLayout" Target="../slideLayouts/slideLayout328.xml"/><Relationship Id="rId353" Type="http://schemas.openxmlformats.org/officeDocument/2006/relationships/slideLayout" Target="../slideLayouts/slideLayout370.xml"/><Relationship Id="rId395" Type="http://schemas.openxmlformats.org/officeDocument/2006/relationships/slideLayout" Target="../slideLayouts/slideLayout412.xml"/><Relationship Id="rId409" Type="http://schemas.openxmlformats.org/officeDocument/2006/relationships/slideLayout" Target="../slideLayouts/slideLayout4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6"/>
          <p:cNvSpPr txBox="1">
            <a:spLocks noGrp="1"/>
          </p:cNvSpPr>
          <p:nvPr>
            <p:ph type="title"/>
          </p:nvPr>
        </p:nvSpPr>
        <p:spPr>
          <a:xfrm>
            <a:off x="431165" y="373062"/>
            <a:ext cx="6131559" cy="1346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6"/>
          <p:cNvSpPr txBox="1">
            <a:spLocks noGrp="1"/>
          </p:cNvSpPr>
          <p:nvPr>
            <p:ph type="body" idx="1"/>
          </p:nvPr>
        </p:nvSpPr>
        <p:spPr>
          <a:xfrm>
            <a:off x="1180846" y="1033017"/>
            <a:ext cx="9452610" cy="146303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p36"/>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36"/>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36"/>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16"/>
        <p:cNvGrpSpPr/>
        <p:nvPr/>
      </p:nvGrpSpPr>
      <p:grpSpPr>
        <a:xfrm>
          <a:off x="0" y="0"/>
          <a:ext cx="0" cy="0"/>
          <a:chOff x="0" y="0"/>
          <a:chExt cx="0" cy="0"/>
        </a:xfrm>
      </p:grpSpPr>
      <p:sp>
        <p:nvSpPr>
          <p:cNvPr id="8917" name="Google Shape;8917;g37d58d5429e_0_119"/>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8918" name="Google Shape;8918;g37d58d5429e_0_119"/>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919" name="Google Shape;8919;g37d58d5429e_0_11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8920" name="Google Shape;8920;g37d58d5429e_0_11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8921" name="Google Shape;8921;g37d58d5429e_0_11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spcBef>
                <a:spcPts val="0"/>
              </a:spcBef>
              <a:buNone/>
              <a:defRPr sz="800" b="0" i="0" u="none" strike="noStrike" cap="none">
                <a:solidFill>
                  <a:srgbClr val="888888"/>
                </a:solidFill>
                <a:latin typeface="Calibri"/>
                <a:ea typeface="Calibri"/>
                <a:cs typeface="Calibri"/>
                <a:sym typeface="Calibri"/>
              </a:defRPr>
            </a:lvl1pPr>
            <a:lvl2pPr marL="0" marR="0" lvl="1" indent="0" algn="r">
              <a:spcBef>
                <a:spcPts val="0"/>
              </a:spcBef>
              <a:buNone/>
              <a:defRPr sz="800" b="0" i="0" u="none" strike="noStrike" cap="none">
                <a:solidFill>
                  <a:srgbClr val="888888"/>
                </a:solidFill>
                <a:latin typeface="Calibri"/>
                <a:ea typeface="Calibri"/>
                <a:cs typeface="Calibri"/>
                <a:sym typeface="Calibri"/>
              </a:defRPr>
            </a:lvl2pPr>
            <a:lvl3pPr marL="0" marR="0" lvl="2" indent="0" algn="r">
              <a:spcBef>
                <a:spcPts val="0"/>
              </a:spcBef>
              <a:buNone/>
              <a:defRPr sz="800" b="0" i="0" u="none" strike="noStrike" cap="none">
                <a:solidFill>
                  <a:srgbClr val="888888"/>
                </a:solidFill>
                <a:latin typeface="Calibri"/>
                <a:ea typeface="Calibri"/>
                <a:cs typeface="Calibri"/>
                <a:sym typeface="Calibri"/>
              </a:defRPr>
            </a:lvl3pPr>
            <a:lvl4pPr marL="0" marR="0" lvl="3" indent="0" algn="r">
              <a:spcBef>
                <a:spcPts val="0"/>
              </a:spcBef>
              <a:buNone/>
              <a:defRPr sz="800" b="0" i="0" u="none" strike="noStrike" cap="none">
                <a:solidFill>
                  <a:srgbClr val="888888"/>
                </a:solidFill>
                <a:latin typeface="Calibri"/>
                <a:ea typeface="Calibri"/>
                <a:cs typeface="Calibri"/>
                <a:sym typeface="Calibri"/>
              </a:defRPr>
            </a:lvl4pPr>
            <a:lvl5pPr marL="0" marR="0" lvl="4" indent="0" algn="r">
              <a:spcBef>
                <a:spcPts val="0"/>
              </a:spcBef>
              <a:buNone/>
              <a:defRPr sz="800" b="0" i="0" u="none" strike="noStrike" cap="none">
                <a:solidFill>
                  <a:srgbClr val="888888"/>
                </a:solidFill>
                <a:latin typeface="Calibri"/>
                <a:ea typeface="Calibri"/>
                <a:cs typeface="Calibri"/>
                <a:sym typeface="Calibri"/>
              </a:defRPr>
            </a:lvl5pPr>
            <a:lvl6pPr marL="0" marR="0" lvl="5" indent="0" algn="r">
              <a:spcBef>
                <a:spcPts val="0"/>
              </a:spcBef>
              <a:buNone/>
              <a:defRPr sz="800" b="0" i="0" u="none" strike="noStrike" cap="none">
                <a:solidFill>
                  <a:srgbClr val="888888"/>
                </a:solidFill>
                <a:latin typeface="Calibri"/>
                <a:ea typeface="Calibri"/>
                <a:cs typeface="Calibri"/>
                <a:sym typeface="Calibri"/>
              </a:defRPr>
            </a:lvl6pPr>
            <a:lvl7pPr marL="0" marR="0" lvl="6" indent="0" algn="r">
              <a:spcBef>
                <a:spcPts val="0"/>
              </a:spcBef>
              <a:buNone/>
              <a:defRPr sz="800" b="0" i="0" u="none" strike="noStrike" cap="none">
                <a:solidFill>
                  <a:srgbClr val="888888"/>
                </a:solidFill>
                <a:latin typeface="Calibri"/>
                <a:ea typeface="Calibri"/>
                <a:cs typeface="Calibri"/>
                <a:sym typeface="Calibri"/>
              </a:defRPr>
            </a:lvl7pPr>
            <a:lvl8pPr marL="0" marR="0" lvl="7" indent="0" algn="r">
              <a:spcBef>
                <a:spcPts val="0"/>
              </a:spcBef>
              <a:buNone/>
              <a:defRPr sz="800" b="0" i="0" u="none" strike="noStrike" cap="none">
                <a:solidFill>
                  <a:srgbClr val="888888"/>
                </a:solidFill>
                <a:latin typeface="Calibri"/>
                <a:ea typeface="Calibri"/>
                <a:cs typeface="Calibri"/>
                <a:sym typeface="Calibri"/>
              </a:defRPr>
            </a:lvl8pPr>
            <a:lvl9pPr marL="0" marR="0" lvl="8" indent="0" algn="r">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26"/>
          <p:cNvSpPr txBox="1">
            <a:spLocks noGrp="1"/>
          </p:cNvSpPr>
          <p:nvPr>
            <p:ph type="title"/>
          </p:nvPr>
        </p:nvSpPr>
        <p:spPr>
          <a:xfrm>
            <a:off x="609600" y="365125"/>
            <a:ext cx="10972800" cy="1325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Google Shape;95;p26"/>
          <p:cNvSpPr txBox="1">
            <a:spLocks noGrp="1"/>
          </p:cNvSpPr>
          <p:nvPr>
            <p:ph type="body" idx="1"/>
          </p:nvPr>
        </p:nvSpPr>
        <p:spPr>
          <a:xfrm>
            <a:off x="609600" y="1825625"/>
            <a:ext cx="10972800" cy="43512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6"/>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26"/>
          <p:cNvSpPr txBox="1">
            <a:spLocks noGrp="1"/>
          </p:cNvSpPr>
          <p:nvPr>
            <p:ph type="ftr" idx="11"/>
          </p:nvPr>
        </p:nvSpPr>
        <p:spPr>
          <a:xfrm>
            <a:off x="609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10826276"/>
      </p:ext>
    </p:extLst>
  </p:cSld>
  <p:clrMap bg1="lt1" tx1="dk1" bg2="dk2" tx2="lt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6" r:id="rId18"/>
    <p:sldLayoutId id="2147484617" r:id="rId19"/>
    <p:sldLayoutId id="2147484618" r:id="rId20"/>
    <p:sldLayoutId id="2147484619" r:id="rId21"/>
    <p:sldLayoutId id="2147484620" r:id="rId22"/>
    <p:sldLayoutId id="2147484621" r:id="rId23"/>
    <p:sldLayoutId id="2147484622" r:id="rId24"/>
    <p:sldLayoutId id="2147484623" r:id="rId25"/>
    <p:sldLayoutId id="2147484624" r:id="rId26"/>
    <p:sldLayoutId id="2147484625" r:id="rId27"/>
    <p:sldLayoutId id="2147484626" r:id="rId28"/>
    <p:sldLayoutId id="2147484627" r:id="rId29"/>
    <p:sldLayoutId id="2147484628" r:id="rId30"/>
    <p:sldLayoutId id="2147484629" r:id="rId31"/>
    <p:sldLayoutId id="2147484630" r:id="rId32"/>
    <p:sldLayoutId id="2147484631" r:id="rId33"/>
    <p:sldLayoutId id="2147484632" r:id="rId34"/>
    <p:sldLayoutId id="2147484633" r:id="rId35"/>
    <p:sldLayoutId id="2147484634" r:id="rId36"/>
    <p:sldLayoutId id="2147484635" r:id="rId37"/>
    <p:sldLayoutId id="2147484636" r:id="rId38"/>
    <p:sldLayoutId id="2147484637" r:id="rId39"/>
    <p:sldLayoutId id="2147484638" r:id="rId40"/>
    <p:sldLayoutId id="2147484639" r:id="rId41"/>
    <p:sldLayoutId id="2147484640" r:id="rId42"/>
    <p:sldLayoutId id="2147484641" r:id="rId43"/>
    <p:sldLayoutId id="2147484642" r:id="rId44"/>
    <p:sldLayoutId id="2147484643" r:id="rId45"/>
    <p:sldLayoutId id="2147484644" r:id="rId46"/>
    <p:sldLayoutId id="2147484645" r:id="rId47"/>
    <p:sldLayoutId id="2147484646" r:id="rId48"/>
    <p:sldLayoutId id="2147484647" r:id="rId49"/>
    <p:sldLayoutId id="2147484648" r:id="rId50"/>
    <p:sldLayoutId id="2147484649" r:id="rId51"/>
    <p:sldLayoutId id="2147484650" r:id="rId52"/>
    <p:sldLayoutId id="2147484651" r:id="rId53"/>
    <p:sldLayoutId id="2147484652" r:id="rId54"/>
    <p:sldLayoutId id="2147484653" r:id="rId55"/>
    <p:sldLayoutId id="2147484654" r:id="rId56"/>
    <p:sldLayoutId id="2147484655" r:id="rId57"/>
    <p:sldLayoutId id="2147484656" r:id="rId58"/>
    <p:sldLayoutId id="2147484657" r:id="rId59"/>
    <p:sldLayoutId id="2147484658" r:id="rId60"/>
    <p:sldLayoutId id="2147484659" r:id="rId61"/>
    <p:sldLayoutId id="2147484660" r:id="rId62"/>
    <p:sldLayoutId id="2147484661" r:id="rId63"/>
    <p:sldLayoutId id="2147484662" r:id="rId64"/>
    <p:sldLayoutId id="2147484663" r:id="rId65"/>
    <p:sldLayoutId id="2147484664" r:id="rId66"/>
    <p:sldLayoutId id="2147484665" r:id="rId67"/>
    <p:sldLayoutId id="2147484666" r:id="rId68"/>
    <p:sldLayoutId id="2147484667" r:id="rId69"/>
    <p:sldLayoutId id="2147484668" r:id="rId70"/>
    <p:sldLayoutId id="2147484669" r:id="rId71"/>
    <p:sldLayoutId id="2147484670" r:id="rId72"/>
    <p:sldLayoutId id="2147484671" r:id="rId73"/>
    <p:sldLayoutId id="2147484672" r:id="rId74"/>
    <p:sldLayoutId id="2147484673" r:id="rId75"/>
    <p:sldLayoutId id="2147484674" r:id="rId76"/>
    <p:sldLayoutId id="2147484675" r:id="rId77"/>
    <p:sldLayoutId id="2147484676" r:id="rId78"/>
    <p:sldLayoutId id="2147484677" r:id="rId79"/>
    <p:sldLayoutId id="2147484678" r:id="rId80"/>
    <p:sldLayoutId id="2147484679" r:id="rId81"/>
    <p:sldLayoutId id="2147484680" r:id="rId82"/>
    <p:sldLayoutId id="2147484681" r:id="rId83"/>
    <p:sldLayoutId id="2147484682" r:id="rId84"/>
    <p:sldLayoutId id="2147484683" r:id="rId85"/>
    <p:sldLayoutId id="2147484684" r:id="rId86"/>
    <p:sldLayoutId id="2147484685" r:id="rId87"/>
    <p:sldLayoutId id="2147484686" r:id="rId88"/>
    <p:sldLayoutId id="2147484687" r:id="rId89"/>
    <p:sldLayoutId id="2147484688" r:id="rId90"/>
    <p:sldLayoutId id="2147484689" r:id="rId91"/>
    <p:sldLayoutId id="2147484690" r:id="rId92"/>
    <p:sldLayoutId id="2147484691" r:id="rId93"/>
    <p:sldLayoutId id="2147484692" r:id="rId94"/>
    <p:sldLayoutId id="2147484693" r:id="rId95"/>
    <p:sldLayoutId id="2147484694" r:id="rId96"/>
    <p:sldLayoutId id="2147484695" r:id="rId97"/>
    <p:sldLayoutId id="2147484696" r:id="rId98"/>
    <p:sldLayoutId id="2147484697" r:id="rId99"/>
    <p:sldLayoutId id="2147484698" r:id="rId100"/>
    <p:sldLayoutId id="2147484699" r:id="rId101"/>
    <p:sldLayoutId id="2147484700" r:id="rId102"/>
    <p:sldLayoutId id="2147484701" r:id="rId103"/>
    <p:sldLayoutId id="2147484702" r:id="rId104"/>
    <p:sldLayoutId id="2147484703" r:id="rId105"/>
    <p:sldLayoutId id="2147484704" r:id="rId106"/>
    <p:sldLayoutId id="2147484705" r:id="rId107"/>
    <p:sldLayoutId id="2147484706" r:id="rId108"/>
    <p:sldLayoutId id="2147484707" r:id="rId109"/>
    <p:sldLayoutId id="2147484708" r:id="rId110"/>
    <p:sldLayoutId id="2147484709" r:id="rId111"/>
    <p:sldLayoutId id="2147484710" r:id="rId112"/>
    <p:sldLayoutId id="2147484711" r:id="rId113"/>
    <p:sldLayoutId id="2147484712" r:id="rId114"/>
    <p:sldLayoutId id="2147484713" r:id="rId115"/>
    <p:sldLayoutId id="2147484714" r:id="rId116"/>
    <p:sldLayoutId id="2147484715" r:id="rId117"/>
    <p:sldLayoutId id="2147484716" r:id="rId118"/>
    <p:sldLayoutId id="2147484717" r:id="rId119"/>
    <p:sldLayoutId id="2147484718" r:id="rId120"/>
    <p:sldLayoutId id="2147484719" r:id="rId121"/>
    <p:sldLayoutId id="2147484720" r:id="rId122"/>
    <p:sldLayoutId id="2147484721" r:id="rId123"/>
    <p:sldLayoutId id="2147484722" r:id="rId124"/>
    <p:sldLayoutId id="2147484723" r:id="rId125"/>
    <p:sldLayoutId id="2147484724" r:id="rId126"/>
    <p:sldLayoutId id="2147484725" r:id="rId127"/>
    <p:sldLayoutId id="2147484726" r:id="rId128"/>
    <p:sldLayoutId id="2147484727" r:id="rId129"/>
    <p:sldLayoutId id="2147484728" r:id="rId130"/>
    <p:sldLayoutId id="2147484729" r:id="rId131"/>
    <p:sldLayoutId id="2147484730" r:id="rId132"/>
    <p:sldLayoutId id="2147484731" r:id="rId133"/>
    <p:sldLayoutId id="2147484732" r:id="rId134"/>
    <p:sldLayoutId id="2147484733" r:id="rId135"/>
    <p:sldLayoutId id="2147484734" r:id="rId136"/>
    <p:sldLayoutId id="2147484735" r:id="rId137"/>
    <p:sldLayoutId id="2147484736" r:id="rId138"/>
    <p:sldLayoutId id="2147484737" r:id="rId139"/>
    <p:sldLayoutId id="2147484738" r:id="rId140"/>
    <p:sldLayoutId id="2147484739" r:id="rId141"/>
    <p:sldLayoutId id="2147484740" r:id="rId142"/>
    <p:sldLayoutId id="2147484741" r:id="rId143"/>
    <p:sldLayoutId id="2147484742" r:id="rId144"/>
    <p:sldLayoutId id="2147484743" r:id="rId145"/>
    <p:sldLayoutId id="2147484744" r:id="rId146"/>
    <p:sldLayoutId id="2147484745" r:id="rId147"/>
    <p:sldLayoutId id="2147484746" r:id="rId148"/>
    <p:sldLayoutId id="2147484747" r:id="rId149"/>
    <p:sldLayoutId id="2147484748" r:id="rId150"/>
    <p:sldLayoutId id="2147484749" r:id="rId151"/>
    <p:sldLayoutId id="2147484750" r:id="rId152"/>
    <p:sldLayoutId id="2147484751" r:id="rId153"/>
    <p:sldLayoutId id="2147484752" r:id="rId154"/>
    <p:sldLayoutId id="2147484753" r:id="rId155"/>
    <p:sldLayoutId id="2147484754" r:id="rId156"/>
    <p:sldLayoutId id="2147484755" r:id="rId157"/>
    <p:sldLayoutId id="2147484756" r:id="rId158"/>
    <p:sldLayoutId id="2147484757" r:id="rId159"/>
    <p:sldLayoutId id="2147484758" r:id="rId160"/>
    <p:sldLayoutId id="2147484759" r:id="rId161"/>
    <p:sldLayoutId id="2147484760" r:id="rId162"/>
    <p:sldLayoutId id="2147484761" r:id="rId163"/>
    <p:sldLayoutId id="2147484762" r:id="rId164"/>
    <p:sldLayoutId id="2147484763" r:id="rId165"/>
    <p:sldLayoutId id="2147484764" r:id="rId166"/>
    <p:sldLayoutId id="2147484765" r:id="rId167"/>
    <p:sldLayoutId id="2147484766" r:id="rId168"/>
    <p:sldLayoutId id="2147484767" r:id="rId169"/>
    <p:sldLayoutId id="2147484768" r:id="rId170"/>
    <p:sldLayoutId id="2147484769" r:id="rId171"/>
    <p:sldLayoutId id="2147484770" r:id="rId172"/>
    <p:sldLayoutId id="2147484771" r:id="rId173"/>
    <p:sldLayoutId id="2147484772" r:id="rId174"/>
    <p:sldLayoutId id="2147484773" r:id="rId175"/>
    <p:sldLayoutId id="2147484774" r:id="rId176"/>
    <p:sldLayoutId id="2147484775" r:id="rId177"/>
    <p:sldLayoutId id="2147484776" r:id="rId178"/>
    <p:sldLayoutId id="2147484777" r:id="rId179"/>
    <p:sldLayoutId id="2147484778" r:id="rId180"/>
    <p:sldLayoutId id="2147484779" r:id="rId181"/>
    <p:sldLayoutId id="2147484780" r:id="rId182"/>
    <p:sldLayoutId id="2147484781" r:id="rId183"/>
    <p:sldLayoutId id="2147484782" r:id="rId184"/>
    <p:sldLayoutId id="2147484783" r:id="rId185"/>
    <p:sldLayoutId id="2147484784" r:id="rId186"/>
    <p:sldLayoutId id="2147484785" r:id="rId187"/>
    <p:sldLayoutId id="2147484786" r:id="rId188"/>
    <p:sldLayoutId id="2147484787" r:id="rId189"/>
    <p:sldLayoutId id="2147484788" r:id="rId190"/>
    <p:sldLayoutId id="2147484789" r:id="rId191"/>
    <p:sldLayoutId id="2147484790" r:id="rId192"/>
    <p:sldLayoutId id="2147484791" r:id="rId193"/>
    <p:sldLayoutId id="2147484792" r:id="rId194"/>
    <p:sldLayoutId id="2147484793" r:id="rId195"/>
    <p:sldLayoutId id="2147484794" r:id="rId196"/>
    <p:sldLayoutId id="2147484795" r:id="rId197"/>
    <p:sldLayoutId id="2147484796" r:id="rId198"/>
    <p:sldLayoutId id="2147484797" r:id="rId199"/>
    <p:sldLayoutId id="2147484798" r:id="rId200"/>
    <p:sldLayoutId id="2147484799" r:id="rId201"/>
    <p:sldLayoutId id="2147484800" r:id="rId202"/>
    <p:sldLayoutId id="2147484801" r:id="rId203"/>
    <p:sldLayoutId id="2147484802" r:id="rId204"/>
    <p:sldLayoutId id="2147484803" r:id="rId205"/>
    <p:sldLayoutId id="2147484804" r:id="rId206"/>
    <p:sldLayoutId id="2147484805" r:id="rId207"/>
    <p:sldLayoutId id="2147484806" r:id="rId208"/>
    <p:sldLayoutId id="2147484807" r:id="rId209"/>
    <p:sldLayoutId id="2147484808" r:id="rId210"/>
    <p:sldLayoutId id="2147484809" r:id="rId211"/>
    <p:sldLayoutId id="2147484810" r:id="rId212"/>
    <p:sldLayoutId id="2147484811" r:id="rId213"/>
    <p:sldLayoutId id="2147484812" r:id="rId214"/>
    <p:sldLayoutId id="2147484813" r:id="rId215"/>
    <p:sldLayoutId id="2147484814" r:id="rId216"/>
    <p:sldLayoutId id="2147484815" r:id="rId217"/>
    <p:sldLayoutId id="2147484816" r:id="rId218"/>
    <p:sldLayoutId id="2147484817" r:id="rId219"/>
    <p:sldLayoutId id="2147484818" r:id="rId220"/>
    <p:sldLayoutId id="2147484819" r:id="rId221"/>
    <p:sldLayoutId id="2147484820" r:id="rId222"/>
    <p:sldLayoutId id="2147484821" r:id="rId223"/>
    <p:sldLayoutId id="2147484822" r:id="rId224"/>
    <p:sldLayoutId id="2147484823" r:id="rId225"/>
    <p:sldLayoutId id="2147484824" r:id="rId226"/>
    <p:sldLayoutId id="2147484825" r:id="rId227"/>
    <p:sldLayoutId id="2147484826" r:id="rId228"/>
    <p:sldLayoutId id="2147484827" r:id="rId229"/>
    <p:sldLayoutId id="2147484828" r:id="rId230"/>
    <p:sldLayoutId id="2147484829" r:id="rId231"/>
    <p:sldLayoutId id="2147484830" r:id="rId232"/>
    <p:sldLayoutId id="2147484831" r:id="rId233"/>
    <p:sldLayoutId id="2147484832" r:id="rId234"/>
    <p:sldLayoutId id="2147484833" r:id="rId235"/>
    <p:sldLayoutId id="2147484834" r:id="rId236"/>
    <p:sldLayoutId id="2147484835" r:id="rId237"/>
    <p:sldLayoutId id="2147484836" r:id="rId238"/>
    <p:sldLayoutId id="2147484837" r:id="rId239"/>
    <p:sldLayoutId id="2147484838" r:id="rId240"/>
    <p:sldLayoutId id="2147484839" r:id="rId241"/>
    <p:sldLayoutId id="2147484840" r:id="rId242"/>
    <p:sldLayoutId id="2147484841" r:id="rId243"/>
    <p:sldLayoutId id="2147484842" r:id="rId244"/>
    <p:sldLayoutId id="2147484843" r:id="rId245"/>
    <p:sldLayoutId id="2147484844" r:id="rId246"/>
    <p:sldLayoutId id="2147484845" r:id="rId247"/>
    <p:sldLayoutId id="2147484846" r:id="rId248"/>
    <p:sldLayoutId id="2147484847" r:id="rId249"/>
    <p:sldLayoutId id="2147484848" r:id="rId250"/>
    <p:sldLayoutId id="2147484849" r:id="rId251"/>
    <p:sldLayoutId id="2147484850" r:id="rId252"/>
    <p:sldLayoutId id="2147484851" r:id="rId253"/>
    <p:sldLayoutId id="2147484852" r:id="rId254"/>
    <p:sldLayoutId id="2147484853" r:id="rId255"/>
    <p:sldLayoutId id="2147484854" r:id="rId256"/>
    <p:sldLayoutId id="2147484855" r:id="rId257"/>
    <p:sldLayoutId id="2147484856" r:id="rId258"/>
    <p:sldLayoutId id="2147484857" r:id="rId259"/>
    <p:sldLayoutId id="2147484858" r:id="rId260"/>
    <p:sldLayoutId id="2147484859" r:id="rId261"/>
    <p:sldLayoutId id="2147484860" r:id="rId262"/>
    <p:sldLayoutId id="2147484861" r:id="rId263"/>
    <p:sldLayoutId id="2147484862" r:id="rId264"/>
    <p:sldLayoutId id="2147484863" r:id="rId265"/>
    <p:sldLayoutId id="2147484864" r:id="rId266"/>
    <p:sldLayoutId id="2147484865" r:id="rId267"/>
    <p:sldLayoutId id="2147484866" r:id="rId268"/>
    <p:sldLayoutId id="2147484867" r:id="rId269"/>
    <p:sldLayoutId id="2147484868" r:id="rId270"/>
    <p:sldLayoutId id="2147484869" r:id="rId271"/>
    <p:sldLayoutId id="2147484870" r:id="rId272"/>
    <p:sldLayoutId id="2147484871" r:id="rId273"/>
    <p:sldLayoutId id="2147484872" r:id="rId274"/>
    <p:sldLayoutId id="2147484873" r:id="rId275"/>
    <p:sldLayoutId id="2147484874" r:id="rId276"/>
    <p:sldLayoutId id="2147484875" r:id="rId277"/>
    <p:sldLayoutId id="2147484876" r:id="rId278"/>
    <p:sldLayoutId id="2147484877" r:id="rId279"/>
    <p:sldLayoutId id="2147484878" r:id="rId280"/>
    <p:sldLayoutId id="2147484879" r:id="rId281"/>
    <p:sldLayoutId id="2147484880" r:id="rId282"/>
    <p:sldLayoutId id="2147484881" r:id="rId283"/>
    <p:sldLayoutId id="2147484882" r:id="rId284"/>
    <p:sldLayoutId id="2147484883" r:id="rId285"/>
    <p:sldLayoutId id="2147484884" r:id="rId286"/>
    <p:sldLayoutId id="2147484885" r:id="rId287"/>
    <p:sldLayoutId id="2147484886" r:id="rId288"/>
    <p:sldLayoutId id="2147484887" r:id="rId289"/>
    <p:sldLayoutId id="2147484888" r:id="rId290"/>
    <p:sldLayoutId id="2147484889" r:id="rId291"/>
    <p:sldLayoutId id="2147484890" r:id="rId292"/>
    <p:sldLayoutId id="2147484891" r:id="rId293"/>
    <p:sldLayoutId id="2147484892" r:id="rId294"/>
    <p:sldLayoutId id="2147484893" r:id="rId295"/>
    <p:sldLayoutId id="2147484894" r:id="rId296"/>
    <p:sldLayoutId id="2147484895" r:id="rId297"/>
    <p:sldLayoutId id="2147484896" r:id="rId298"/>
    <p:sldLayoutId id="2147484897" r:id="rId299"/>
    <p:sldLayoutId id="2147484898" r:id="rId300"/>
    <p:sldLayoutId id="2147484899" r:id="rId301"/>
    <p:sldLayoutId id="2147484900" r:id="rId302"/>
    <p:sldLayoutId id="2147484901" r:id="rId303"/>
    <p:sldLayoutId id="2147484902" r:id="rId304"/>
    <p:sldLayoutId id="2147484903" r:id="rId305"/>
    <p:sldLayoutId id="2147484904" r:id="rId306"/>
    <p:sldLayoutId id="2147484905" r:id="rId307"/>
    <p:sldLayoutId id="2147484906" r:id="rId308"/>
    <p:sldLayoutId id="2147484907" r:id="rId309"/>
    <p:sldLayoutId id="2147484908" r:id="rId310"/>
    <p:sldLayoutId id="2147484909" r:id="rId311"/>
    <p:sldLayoutId id="2147484910" r:id="rId312"/>
    <p:sldLayoutId id="2147484911" r:id="rId313"/>
    <p:sldLayoutId id="2147484912" r:id="rId314"/>
    <p:sldLayoutId id="2147484913" r:id="rId315"/>
    <p:sldLayoutId id="2147484914" r:id="rId316"/>
    <p:sldLayoutId id="2147484915" r:id="rId317"/>
    <p:sldLayoutId id="2147484916" r:id="rId318"/>
    <p:sldLayoutId id="2147484917" r:id="rId319"/>
    <p:sldLayoutId id="2147484918" r:id="rId320"/>
    <p:sldLayoutId id="2147484919" r:id="rId321"/>
    <p:sldLayoutId id="2147484920" r:id="rId322"/>
    <p:sldLayoutId id="2147484921" r:id="rId323"/>
    <p:sldLayoutId id="2147484922" r:id="rId324"/>
    <p:sldLayoutId id="2147484923" r:id="rId325"/>
    <p:sldLayoutId id="2147484924" r:id="rId326"/>
    <p:sldLayoutId id="2147484925" r:id="rId327"/>
    <p:sldLayoutId id="2147484926" r:id="rId328"/>
    <p:sldLayoutId id="2147484927" r:id="rId329"/>
    <p:sldLayoutId id="2147484928" r:id="rId330"/>
    <p:sldLayoutId id="2147484929" r:id="rId331"/>
    <p:sldLayoutId id="2147484930" r:id="rId332"/>
    <p:sldLayoutId id="2147484931" r:id="rId333"/>
    <p:sldLayoutId id="2147484932" r:id="rId334"/>
    <p:sldLayoutId id="2147484933" r:id="rId335"/>
    <p:sldLayoutId id="2147484934" r:id="rId336"/>
    <p:sldLayoutId id="2147484935" r:id="rId337"/>
    <p:sldLayoutId id="2147484936" r:id="rId338"/>
    <p:sldLayoutId id="2147484937" r:id="rId339"/>
    <p:sldLayoutId id="2147484938" r:id="rId340"/>
    <p:sldLayoutId id="2147484939" r:id="rId341"/>
    <p:sldLayoutId id="2147484940" r:id="rId342"/>
    <p:sldLayoutId id="2147484941" r:id="rId343"/>
    <p:sldLayoutId id="2147484942" r:id="rId344"/>
    <p:sldLayoutId id="2147484943" r:id="rId345"/>
    <p:sldLayoutId id="2147484944" r:id="rId346"/>
    <p:sldLayoutId id="2147484945" r:id="rId347"/>
    <p:sldLayoutId id="2147484946" r:id="rId348"/>
    <p:sldLayoutId id="2147484947" r:id="rId349"/>
    <p:sldLayoutId id="2147484948" r:id="rId350"/>
    <p:sldLayoutId id="2147484949" r:id="rId351"/>
    <p:sldLayoutId id="2147484950" r:id="rId352"/>
    <p:sldLayoutId id="2147484951" r:id="rId353"/>
    <p:sldLayoutId id="2147484952" r:id="rId354"/>
    <p:sldLayoutId id="2147484953" r:id="rId355"/>
    <p:sldLayoutId id="2147484954" r:id="rId356"/>
    <p:sldLayoutId id="2147484955" r:id="rId357"/>
    <p:sldLayoutId id="2147484956" r:id="rId358"/>
    <p:sldLayoutId id="2147484957" r:id="rId359"/>
    <p:sldLayoutId id="2147484958" r:id="rId360"/>
    <p:sldLayoutId id="2147484959" r:id="rId361"/>
    <p:sldLayoutId id="2147484960" r:id="rId362"/>
    <p:sldLayoutId id="2147484961" r:id="rId363"/>
    <p:sldLayoutId id="2147484962" r:id="rId364"/>
    <p:sldLayoutId id="2147484963" r:id="rId365"/>
    <p:sldLayoutId id="2147484964" r:id="rId366"/>
    <p:sldLayoutId id="2147484965" r:id="rId367"/>
    <p:sldLayoutId id="2147484966" r:id="rId368"/>
    <p:sldLayoutId id="2147484967" r:id="rId369"/>
    <p:sldLayoutId id="2147484968" r:id="rId370"/>
    <p:sldLayoutId id="2147484969" r:id="rId371"/>
    <p:sldLayoutId id="2147484970" r:id="rId372"/>
    <p:sldLayoutId id="2147484971" r:id="rId373"/>
    <p:sldLayoutId id="2147484972" r:id="rId374"/>
    <p:sldLayoutId id="2147484973" r:id="rId375"/>
    <p:sldLayoutId id="2147484974" r:id="rId376"/>
    <p:sldLayoutId id="2147484975" r:id="rId377"/>
    <p:sldLayoutId id="2147484976" r:id="rId378"/>
    <p:sldLayoutId id="2147484977" r:id="rId379"/>
    <p:sldLayoutId id="2147484978" r:id="rId380"/>
    <p:sldLayoutId id="2147484979" r:id="rId381"/>
    <p:sldLayoutId id="2147484980" r:id="rId382"/>
    <p:sldLayoutId id="2147484981" r:id="rId383"/>
    <p:sldLayoutId id="2147484982" r:id="rId384"/>
    <p:sldLayoutId id="2147484983" r:id="rId385"/>
    <p:sldLayoutId id="2147484984" r:id="rId386"/>
    <p:sldLayoutId id="2147484985" r:id="rId387"/>
    <p:sldLayoutId id="2147484986" r:id="rId388"/>
    <p:sldLayoutId id="2147484987" r:id="rId389"/>
    <p:sldLayoutId id="2147484988" r:id="rId390"/>
    <p:sldLayoutId id="2147484989" r:id="rId391"/>
    <p:sldLayoutId id="2147484990" r:id="rId392"/>
    <p:sldLayoutId id="2147484991" r:id="rId393"/>
    <p:sldLayoutId id="2147484992" r:id="rId394"/>
    <p:sldLayoutId id="2147484993" r:id="rId395"/>
    <p:sldLayoutId id="2147484994" r:id="rId396"/>
    <p:sldLayoutId id="2147484995" r:id="rId397"/>
    <p:sldLayoutId id="2147484996" r:id="rId398"/>
    <p:sldLayoutId id="2147484997" r:id="rId399"/>
    <p:sldLayoutId id="2147484998" r:id="rId400"/>
    <p:sldLayoutId id="2147484999" r:id="rId401"/>
    <p:sldLayoutId id="2147485000" r:id="rId402"/>
    <p:sldLayoutId id="2147485001" r:id="rId403"/>
    <p:sldLayoutId id="2147485002" r:id="rId404"/>
    <p:sldLayoutId id="2147485003" r:id="rId405"/>
    <p:sldLayoutId id="2147485004" r:id="rId406"/>
    <p:sldLayoutId id="2147485005" r:id="rId407"/>
    <p:sldLayoutId id="2147485006" r:id="rId408"/>
    <p:sldLayoutId id="2147485007" r:id="rId409"/>
    <p:sldLayoutId id="2147485008" r:id="rId410"/>
    <p:sldLayoutId id="2147485009" r:id="rId411"/>
    <p:sldLayoutId id="2147485010" r:id="rId412"/>
    <p:sldLayoutId id="2147485011" r:id="rId413"/>
    <p:sldLayoutId id="2147485012" r:id="rId414"/>
    <p:sldLayoutId id="2147485013" r:id="rId415"/>
    <p:sldLayoutId id="2147485014" r:id="rId416"/>
    <p:sldLayoutId id="2147485015" r:id="rId417"/>
    <p:sldLayoutId id="2147485016" r:id="rId418"/>
    <p:sldLayoutId id="2147485017" r:id="rId419"/>
    <p:sldLayoutId id="2147485018" r:id="rId420"/>
    <p:sldLayoutId id="2147485019" r:id="rId421"/>
    <p:sldLayoutId id="2147485020" r:id="rId422"/>
    <p:sldLayoutId id="2147485021" r:id="rId423"/>
    <p:sldLayoutId id="2147485022" r:id="rId424"/>
    <p:sldLayoutId id="2147485023" r:id="rId425"/>
    <p:sldLayoutId id="2147485024" r:id="rId426"/>
    <p:sldLayoutId id="2147485025" r:id="rId427"/>
    <p:sldLayoutId id="2147485026" r:id="rId428"/>
    <p:sldLayoutId id="2147485027" r:id="rId429"/>
    <p:sldLayoutId id="2147485028" r:id="rId430"/>
    <p:sldLayoutId id="2147485029" r:id="rId431"/>
    <p:sldLayoutId id="2147485030" r:id="rId432"/>
    <p:sldLayoutId id="2147485031" r:id="rId433"/>
    <p:sldLayoutId id="2147485032" r:id="rId434"/>
    <p:sldLayoutId id="2147485033" r:id="rId435"/>
    <p:sldLayoutId id="2147485034" r:id="rId436"/>
    <p:sldLayoutId id="2147485035" r:id="rId437"/>
    <p:sldLayoutId id="2147485036" r:id="rId438"/>
    <p:sldLayoutId id="2147485037" r:id="rId439"/>
    <p:sldLayoutId id="2147485038" r:id="rId440"/>
    <p:sldLayoutId id="2147485039" r:id="rId441"/>
    <p:sldLayoutId id="2147485040" r:id="rId442"/>
    <p:sldLayoutId id="2147485041" r:id="rId443"/>
    <p:sldLayoutId id="2147485042" r:id="rId444"/>
    <p:sldLayoutId id="2147485043" r:id="rId445"/>
    <p:sldLayoutId id="2147485044" r:id="rId446"/>
    <p:sldLayoutId id="2147485045" r:id="rId447"/>
    <p:sldLayoutId id="2147485046" r:id="rId448"/>
    <p:sldLayoutId id="2147485047" r:id="rId449"/>
    <p:sldLayoutId id="2147485048" r:id="rId450"/>
    <p:sldLayoutId id="2147485049" r:id="rId451"/>
    <p:sldLayoutId id="2147485050" r:id="rId452"/>
    <p:sldLayoutId id="2147485051" r:id="rId453"/>
    <p:sldLayoutId id="2147485053" r:id="rId4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0012186"/>
      </p:ext>
    </p:extLst>
  </p:cSld>
  <p:clrMap bg1="lt1" tx1="dk1" bg2="dk2" tx2="lt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jpg"/><Relationship Id="rId18"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19.xml"/><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2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69.png"/><Relationship Id="rId7"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70.png"/><Relationship Id="rId9"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hyperlink" Target="https://urldefense.com/v3/__https:/littleresourcecarbondale.org/__;!!Dq0X2DkFhyF93HkjWTBQKhk!QHdAfsG8Fpnch_ky-g6XmhMDEIGG97g7YlEh0y2cgwbvg1XfYcA820KSM7zZpGLTIW_jmgWifGrhILCPIwsixAt9ugYXIROYVQ$" TargetMode="Externa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39.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39.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473.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mailto:kmoreno@northshore.org" TargetMode="Externa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994"/>
        <p:cNvGrpSpPr/>
        <p:nvPr/>
      </p:nvGrpSpPr>
      <p:grpSpPr>
        <a:xfrm>
          <a:off x="0" y="0"/>
          <a:ext cx="0" cy="0"/>
          <a:chOff x="0" y="0"/>
          <a:chExt cx="0" cy="0"/>
        </a:xfrm>
      </p:grpSpPr>
      <p:grpSp>
        <p:nvGrpSpPr>
          <p:cNvPr id="8995" name="Google Shape;8995;p1"/>
          <p:cNvGrpSpPr/>
          <p:nvPr/>
        </p:nvGrpSpPr>
        <p:grpSpPr>
          <a:xfrm>
            <a:off x="0" y="1295400"/>
            <a:ext cx="12192000" cy="5562649"/>
            <a:chOff x="0" y="1295400"/>
            <a:chExt cx="12192000" cy="5562649"/>
          </a:xfrm>
        </p:grpSpPr>
        <p:sp>
          <p:nvSpPr>
            <p:cNvPr id="8996" name="Google Shape;8996;p1"/>
            <p:cNvSpPr/>
            <p:nvPr/>
          </p:nvSpPr>
          <p:spPr>
            <a:xfrm>
              <a:off x="904875" y="1295400"/>
              <a:ext cx="11287125" cy="3819525"/>
            </a:xfrm>
            <a:custGeom>
              <a:avLst/>
              <a:gdLst/>
              <a:ahLst/>
              <a:cxnLst/>
              <a:rect l="l" t="t" r="r" b="b"/>
              <a:pathLst>
                <a:path w="11287125" h="3819525" extrusionOk="0">
                  <a:moveTo>
                    <a:pt x="11287125" y="0"/>
                  </a:moveTo>
                  <a:lnTo>
                    <a:pt x="0" y="0"/>
                  </a:lnTo>
                  <a:lnTo>
                    <a:pt x="0" y="3819525"/>
                  </a:lnTo>
                  <a:lnTo>
                    <a:pt x="11287125" y="3819525"/>
                  </a:lnTo>
                  <a:lnTo>
                    <a:pt x="11287125"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pic>
          <p:nvPicPr>
            <p:cNvPr id="8997" name="Google Shape;8997;p1"/>
            <p:cNvPicPr preferRelativeResize="0"/>
            <p:nvPr/>
          </p:nvPicPr>
          <p:blipFill rotWithShape="1">
            <a:blip r:embed="rId3">
              <a:alphaModFix/>
            </a:blip>
            <a:srcRect/>
            <a:stretch/>
          </p:blipFill>
          <p:spPr>
            <a:xfrm>
              <a:off x="0" y="5041900"/>
              <a:ext cx="12192000" cy="1816100"/>
            </a:xfrm>
            <a:prstGeom prst="rect">
              <a:avLst/>
            </a:prstGeom>
            <a:noFill/>
            <a:ln>
              <a:noFill/>
            </a:ln>
          </p:spPr>
        </p:pic>
        <p:sp>
          <p:nvSpPr>
            <p:cNvPr id="8998" name="Google Shape;8998;p1"/>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pic>
          <p:nvPicPr>
            <p:cNvPr id="8999" name="Google Shape;8999;p1"/>
            <p:cNvPicPr preferRelativeResize="0"/>
            <p:nvPr/>
          </p:nvPicPr>
          <p:blipFill rotWithShape="1">
            <a:blip r:embed="rId4">
              <a:alphaModFix/>
            </a:blip>
            <a:srcRect/>
            <a:stretch/>
          </p:blipFill>
          <p:spPr>
            <a:xfrm>
              <a:off x="314325" y="5562600"/>
              <a:ext cx="2028825" cy="914400"/>
            </a:xfrm>
            <a:prstGeom prst="rect">
              <a:avLst/>
            </a:prstGeom>
            <a:noFill/>
            <a:ln>
              <a:noFill/>
            </a:ln>
          </p:spPr>
        </p:pic>
      </p:grpSp>
      <p:sp>
        <p:nvSpPr>
          <p:cNvPr id="9000" name="Google Shape;9000;p1"/>
          <p:cNvSpPr txBox="1">
            <a:spLocks noGrp="1"/>
          </p:cNvSpPr>
          <p:nvPr>
            <p:ph type="title"/>
          </p:nvPr>
        </p:nvSpPr>
        <p:spPr>
          <a:xfrm>
            <a:off x="1991051" y="2006825"/>
            <a:ext cx="4614000" cy="1094100"/>
          </a:xfrm>
          <a:prstGeom prst="rect">
            <a:avLst/>
          </a:prstGeom>
          <a:noFill/>
          <a:ln>
            <a:noFill/>
          </a:ln>
        </p:spPr>
        <p:txBody>
          <a:bodyPr spcFirstLastPara="1" wrap="square" lIns="0" tIns="16500" rIns="0" bIns="0" anchor="t" anchorCtr="0">
            <a:spAutoFit/>
          </a:bodyPr>
          <a:lstStyle/>
          <a:p>
            <a:pPr marL="1960245" marR="5080" lvl="0" indent="-1947545" algn="l" rtl="0">
              <a:lnSpc>
                <a:spcPct val="100000"/>
              </a:lnSpc>
              <a:spcBef>
                <a:spcPts val="0"/>
              </a:spcBef>
              <a:spcAft>
                <a:spcPts val="0"/>
              </a:spcAft>
              <a:buSzPts val="1400"/>
              <a:buNone/>
            </a:pPr>
            <a:r>
              <a:rPr lang="en-US" sz="3500" dirty="0">
                <a:latin typeface="DM Sans"/>
                <a:ea typeface="DM Sans"/>
                <a:cs typeface="DM Sans"/>
                <a:sym typeface="DM Sans"/>
              </a:rPr>
              <a:t>Equity and Safe</a:t>
            </a:r>
            <a:endParaRPr sz="3500" dirty="0">
              <a:latin typeface="DM Sans"/>
              <a:ea typeface="DM Sans"/>
              <a:cs typeface="DM Sans"/>
              <a:sym typeface="DM Sans"/>
            </a:endParaRPr>
          </a:p>
          <a:p>
            <a:pPr marL="1960245" marR="5080" lvl="0" indent="-1947545" algn="l" rtl="0">
              <a:lnSpc>
                <a:spcPct val="100000"/>
              </a:lnSpc>
              <a:spcBef>
                <a:spcPts val="0"/>
              </a:spcBef>
              <a:spcAft>
                <a:spcPts val="0"/>
              </a:spcAft>
              <a:buSzPts val="1400"/>
              <a:buNone/>
            </a:pPr>
            <a:r>
              <a:rPr lang="en-US" sz="3500" dirty="0">
                <a:latin typeface="DM Sans"/>
                <a:ea typeface="DM Sans"/>
                <a:cs typeface="DM Sans"/>
                <a:sym typeface="DM Sans"/>
              </a:rPr>
              <a:t>Sleep for Infants</a:t>
            </a:r>
            <a:endParaRPr sz="3500" dirty="0">
              <a:latin typeface="DM Sans"/>
              <a:ea typeface="DM Sans"/>
              <a:cs typeface="DM Sans"/>
              <a:sym typeface="DM Sans"/>
            </a:endParaRPr>
          </a:p>
        </p:txBody>
      </p:sp>
      <p:sp>
        <p:nvSpPr>
          <p:cNvPr id="9001" name="Google Shape;9001;p1"/>
          <p:cNvSpPr txBox="1"/>
          <p:nvPr/>
        </p:nvSpPr>
        <p:spPr>
          <a:xfrm>
            <a:off x="1457364" y="3329579"/>
            <a:ext cx="4747800" cy="1122092"/>
          </a:xfrm>
          <a:prstGeom prst="rect">
            <a:avLst/>
          </a:prstGeom>
          <a:noFill/>
          <a:ln>
            <a:noFill/>
          </a:ln>
        </p:spPr>
        <p:txBody>
          <a:bodyPr spcFirstLastPara="1" wrap="square" lIns="0" tIns="16500" rIns="0" bIns="0" anchor="t" anchorCtr="0">
            <a:spAutoFit/>
          </a:bodyPr>
          <a:lstStyle/>
          <a:p>
            <a:pPr marL="0" marR="0" lvl="0" indent="0" algn="ctr" rtl="0">
              <a:lnSpc>
                <a:spcPct val="100000"/>
              </a:lnSpc>
              <a:spcBef>
                <a:spcPts val="0"/>
              </a:spcBef>
              <a:spcAft>
                <a:spcPts val="0"/>
              </a:spcAft>
              <a:buClr>
                <a:srgbClr val="000000"/>
              </a:buClr>
              <a:buSzPts val="2450"/>
              <a:buFont typeface="Arial"/>
              <a:buNone/>
            </a:pPr>
            <a:r>
              <a:rPr lang="en-US" sz="2450" i="1" dirty="0">
                <a:solidFill>
                  <a:srgbClr val="444B54"/>
                </a:solidFill>
                <a:latin typeface="DM Sans"/>
                <a:ea typeface="DM Sans"/>
                <a:cs typeface="DM Sans"/>
                <a:sym typeface="DM Sans"/>
              </a:rPr>
              <a:t>Respectful Parent Partnerships</a:t>
            </a:r>
            <a:endParaRPr sz="2450" b="0" i="0" u="none" strike="noStrike" cap="none" dirty="0">
              <a:solidFill>
                <a:srgbClr val="000000"/>
              </a:solidFill>
              <a:latin typeface="DM Sans"/>
              <a:ea typeface="DM Sans"/>
              <a:cs typeface="DM Sans"/>
              <a:sym typeface="DM Sans"/>
            </a:endParaRPr>
          </a:p>
          <a:p>
            <a:pPr marL="0" marR="62864" lvl="0" indent="0" algn="ctr" rtl="0">
              <a:lnSpc>
                <a:spcPct val="100000"/>
              </a:lnSpc>
              <a:spcBef>
                <a:spcPts val="2760"/>
              </a:spcBef>
              <a:spcAft>
                <a:spcPts val="0"/>
              </a:spcAft>
              <a:buClr>
                <a:srgbClr val="000000"/>
              </a:buClr>
              <a:buSzPts val="2400"/>
              <a:buFont typeface="Arial"/>
              <a:buNone/>
            </a:pPr>
            <a:r>
              <a:rPr lang="en-US" sz="2400" dirty="0">
                <a:solidFill>
                  <a:srgbClr val="444B54"/>
                </a:solidFill>
                <a:latin typeface="DM Sans"/>
                <a:ea typeface="DM Sans"/>
                <a:cs typeface="DM Sans"/>
                <a:sym typeface="DM Sans"/>
              </a:rPr>
              <a:t>October 20th</a:t>
            </a:r>
            <a:r>
              <a:rPr lang="en-US" sz="2400" b="0" i="0" u="none" strike="noStrike" cap="none" dirty="0">
                <a:solidFill>
                  <a:srgbClr val="444B54"/>
                </a:solidFill>
                <a:latin typeface="DM Sans"/>
                <a:ea typeface="DM Sans"/>
                <a:cs typeface="DM Sans"/>
                <a:sym typeface="DM Sans"/>
              </a:rPr>
              <a:t>, 2025, 2:00 PM</a:t>
            </a:r>
            <a:endParaRPr sz="2400" b="0" i="0" u="none" strike="noStrike" cap="none" dirty="0">
              <a:solidFill>
                <a:srgbClr val="000000"/>
              </a:solidFill>
              <a:latin typeface="DM Sans"/>
              <a:ea typeface="DM Sans"/>
              <a:cs typeface="DM Sans"/>
              <a:sym typeface="DM Sans"/>
            </a:endParaRPr>
          </a:p>
        </p:txBody>
      </p:sp>
      <p:grpSp>
        <p:nvGrpSpPr>
          <p:cNvPr id="9002" name="Google Shape;9002;p1"/>
          <p:cNvGrpSpPr/>
          <p:nvPr/>
        </p:nvGrpSpPr>
        <p:grpSpPr>
          <a:xfrm>
            <a:off x="7467600" y="1590675"/>
            <a:ext cx="4724400" cy="3362325"/>
            <a:chOff x="7467600" y="1590675"/>
            <a:chExt cx="4724400" cy="3362325"/>
          </a:xfrm>
        </p:grpSpPr>
        <p:pic>
          <p:nvPicPr>
            <p:cNvPr id="9003" name="Google Shape;9003;p1"/>
            <p:cNvPicPr preferRelativeResize="0"/>
            <p:nvPr/>
          </p:nvPicPr>
          <p:blipFill rotWithShape="1">
            <a:blip r:embed="rId5">
              <a:alphaModFix/>
            </a:blip>
            <a:srcRect/>
            <a:stretch/>
          </p:blipFill>
          <p:spPr>
            <a:xfrm>
              <a:off x="7467600" y="1590675"/>
              <a:ext cx="4724400" cy="3362325"/>
            </a:xfrm>
            <a:prstGeom prst="rect">
              <a:avLst/>
            </a:prstGeom>
            <a:noFill/>
            <a:ln>
              <a:noFill/>
            </a:ln>
          </p:spPr>
        </p:pic>
        <p:pic>
          <p:nvPicPr>
            <p:cNvPr id="9004" name="Google Shape;9004;p1"/>
            <p:cNvPicPr preferRelativeResize="0"/>
            <p:nvPr/>
          </p:nvPicPr>
          <p:blipFill rotWithShape="1">
            <a:blip r:embed="rId6">
              <a:alphaModFix/>
            </a:blip>
            <a:srcRect/>
            <a:stretch/>
          </p:blipFill>
          <p:spPr>
            <a:xfrm>
              <a:off x="7820025" y="1952625"/>
              <a:ext cx="4067175" cy="2657475"/>
            </a:xfrm>
            <a:prstGeom prst="rect">
              <a:avLst/>
            </a:prstGeom>
            <a:noFill/>
            <a:ln>
              <a:noFill/>
            </a:ln>
          </p:spPr>
        </p:pic>
        <p:sp>
          <p:nvSpPr>
            <p:cNvPr id="9005" name="Google Shape;9005;p1"/>
            <p:cNvSpPr/>
            <p:nvPr/>
          </p:nvSpPr>
          <p:spPr>
            <a:xfrm>
              <a:off x="7775575" y="1905888"/>
              <a:ext cx="4156075" cy="2748915"/>
            </a:xfrm>
            <a:custGeom>
              <a:avLst/>
              <a:gdLst/>
              <a:ahLst/>
              <a:cxnLst/>
              <a:rect l="l" t="t" r="r" b="b"/>
              <a:pathLst>
                <a:path w="4156075" h="2748915" extrusionOk="0">
                  <a:moveTo>
                    <a:pt x="531876" y="0"/>
                  </a:moveTo>
                  <a:lnTo>
                    <a:pt x="531876" y="2286"/>
                  </a:lnTo>
                  <a:lnTo>
                    <a:pt x="4156075" y="2286"/>
                  </a:lnTo>
                  <a:lnTo>
                    <a:pt x="4156075" y="2262378"/>
                  </a:lnTo>
                  <a:lnTo>
                    <a:pt x="4153661" y="2311019"/>
                  </a:lnTo>
                  <a:lnTo>
                    <a:pt x="4146169" y="2359406"/>
                  </a:lnTo>
                  <a:lnTo>
                    <a:pt x="4134230" y="2406269"/>
                  </a:lnTo>
                  <a:lnTo>
                    <a:pt x="4117848" y="2450973"/>
                  </a:lnTo>
                  <a:lnTo>
                    <a:pt x="4097274" y="2493645"/>
                  </a:lnTo>
                  <a:lnTo>
                    <a:pt x="4072890" y="2533777"/>
                  </a:lnTo>
                  <a:lnTo>
                    <a:pt x="4044823" y="2571369"/>
                  </a:lnTo>
                  <a:lnTo>
                    <a:pt x="4013327" y="2605913"/>
                  </a:lnTo>
                  <a:lnTo>
                    <a:pt x="3978782" y="2637409"/>
                  </a:lnTo>
                  <a:lnTo>
                    <a:pt x="3941191" y="2665476"/>
                  </a:lnTo>
                  <a:lnTo>
                    <a:pt x="3901058" y="2689860"/>
                  </a:lnTo>
                  <a:lnTo>
                    <a:pt x="3858386" y="2710434"/>
                  </a:lnTo>
                  <a:lnTo>
                    <a:pt x="3813682" y="2726817"/>
                  </a:lnTo>
                  <a:lnTo>
                    <a:pt x="3766820" y="2738755"/>
                  </a:lnTo>
                  <a:lnTo>
                    <a:pt x="3718432" y="2746248"/>
                  </a:lnTo>
                  <a:lnTo>
                    <a:pt x="3669792" y="2748661"/>
                  </a:lnTo>
                  <a:lnTo>
                    <a:pt x="0" y="2748661"/>
                  </a:lnTo>
                  <a:lnTo>
                    <a:pt x="0" y="488569"/>
                  </a:lnTo>
                  <a:lnTo>
                    <a:pt x="2413" y="439927"/>
                  </a:lnTo>
                  <a:lnTo>
                    <a:pt x="9905" y="391540"/>
                  </a:lnTo>
                  <a:lnTo>
                    <a:pt x="21844" y="344677"/>
                  </a:lnTo>
                  <a:lnTo>
                    <a:pt x="38226" y="299974"/>
                  </a:lnTo>
                  <a:lnTo>
                    <a:pt x="58800" y="257301"/>
                  </a:lnTo>
                  <a:lnTo>
                    <a:pt x="83184" y="217170"/>
                  </a:lnTo>
                  <a:lnTo>
                    <a:pt x="111251" y="179577"/>
                  </a:lnTo>
                  <a:lnTo>
                    <a:pt x="142748" y="145034"/>
                  </a:lnTo>
                  <a:lnTo>
                    <a:pt x="177292" y="113537"/>
                  </a:lnTo>
                  <a:lnTo>
                    <a:pt x="214883" y="85471"/>
                  </a:lnTo>
                  <a:lnTo>
                    <a:pt x="255016" y="61087"/>
                  </a:lnTo>
                  <a:lnTo>
                    <a:pt x="297688" y="40512"/>
                  </a:lnTo>
                  <a:lnTo>
                    <a:pt x="342392" y="24130"/>
                  </a:lnTo>
                  <a:lnTo>
                    <a:pt x="389254" y="12191"/>
                  </a:lnTo>
                  <a:lnTo>
                    <a:pt x="437642" y="4699"/>
                  </a:lnTo>
                  <a:lnTo>
                    <a:pt x="531876" y="0"/>
                  </a:lnTo>
                  <a:close/>
                </a:path>
              </a:pathLst>
            </a:custGeom>
            <a:noFill/>
            <a:ln w="88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9194"/>
        <p:cNvGrpSpPr/>
        <p:nvPr/>
      </p:nvGrpSpPr>
      <p:grpSpPr>
        <a:xfrm>
          <a:off x="0" y="0"/>
          <a:ext cx="0" cy="0"/>
          <a:chOff x="0" y="0"/>
          <a:chExt cx="0" cy="0"/>
        </a:xfrm>
      </p:grpSpPr>
      <p:sp>
        <p:nvSpPr>
          <p:cNvPr id="9195" name="Google Shape;9195;p10"/>
          <p:cNvSpPr/>
          <p:nvPr/>
        </p:nvSpPr>
        <p:spPr>
          <a:xfrm>
            <a:off x="614362" y="6338887"/>
            <a:ext cx="10973435" cy="0"/>
          </a:xfrm>
          <a:custGeom>
            <a:avLst/>
            <a:gdLst/>
            <a:ahLst/>
            <a:cxnLst/>
            <a:rect l="l" t="t" r="r" b="b"/>
            <a:pathLst>
              <a:path w="10973435" h="120000" extrusionOk="0">
                <a:moveTo>
                  <a:pt x="0" y="0"/>
                </a:moveTo>
                <a:lnTo>
                  <a:pt x="10972863" y="0"/>
                </a:lnTo>
              </a:path>
            </a:pathLst>
          </a:custGeom>
          <a:noFill/>
          <a:ln w="9525" cap="flat" cmpd="sng">
            <a:solidFill>
              <a:srgbClr val="ADB3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grpSp>
        <p:nvGrpSpPr>
          <p:cNvPr id="9196" name="Google Shape;9196;p10"/>
          <p:cNvGrpSpPr/>
          <p:nvPr/>
        </p:nvGrpSpPr>
        <p:grpSpPr>
          <a:xfrm>
            <a:off x="95250" y="0"/>
            <a:ext cx="12096750" cy="2133600"/>
            <a:chOff x="95250" y="0"/>
            <a:chExt cx="12096750" cy="2133600"/>
          </a:xfrm>
        </p:grpSpPr>
        <p:pic>
          <p:nvPicPr>
            <p:cNvPr id="9197" name="Google Shape;9197;p10"/>
            <p:cNvPicPr preferRelativeResize="0"/>
            <p:nvPr/>
          </p:nvPicPr>
          <p:blipFill rotWithShape="1">
            <a:blip r:embed="rId3">
              <a:alphaModFix/>
            </a:blip>
            <a:srcRect/>
            <a:stretch/>
          </p:blipFill>
          <p:spPr>
            <a:xfrm>
              <a:off x="9267825" y="228600"/>
              <a:ext cx="2019300" cy="914400"/>
            </a:xfrm>
            <a:prstGeom prst="rect">
              <a:avLst/>
            </a:prstGeom>
            <a:noFill/>
            <a:ln>
              <a:noFill/>
            </a:ln>
          </p:spPr>
        </p:pic>
        <p:sp>
          <p:nvSpPr>
            <p:cNvPr id="9198" name="Google Shape;9198;p10"/>
            <p:cNvSpPr/>
            <p:nvPr/>
          </p:nvSpPr>
          <p:spPr>
            <a:xfrm>
              <a:off x="7048500" y="0"/>
              <a:ext cx="5143500" cy="1838325"/>
            </a:xfrm>
            <a:custGeom>
              <a:avLst/>
              <a:gdLst/>
              <a:ahLst/>
              <a:cxnLst/>
              <a:rect l="l" t="t" r="r" b="b"/>
              <a:pathLst>
                <a:path w="5143500" h="1838325" extrusionOk="0">
                  <a:moveTo>
                    <a:pt x="5143500" y="0"/>
                  </a:moveTo>
                  <a:lnTo>
                    <a:pt x="0" y="0"/>
                  </a:lnTo>
                  <a:lnTo>
                    <a:pt x="0" y="1838325"/>
                  </a:lnTo>
                  <a:lnTo>
                    <a:pt x="5143500" y="1838325"/>
                  </a:lnTo>
                  <a:lnTo>
                    <a:pt x="514350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
          <p:nvSpPr>
            <p:cNvPr id="9199" name="Google Shape;9199;p10"/>
            <p:cNvSpPr/>
            <p:nvPr/>
          </p:nvSpPr>
          <p:spPr>
            <a:xfrm>
              <a:off x="609600" y="895350"/>
              <a:ext cx="11249025" cy="1238250"/>
            </a:xfrm>
            <a:custGeom>
              <a:avLst/>
              <a:gdLst/>
              <a:ahLst/>
              <a:cxnLst/>
              <a:rect l="l" t="t" r="r" b="b"/>
              <a:pathLst>
                <a:path w="11249025" h="1238250" extrusionOk="0">
                  <a:moveTo>
                    <a:pt x="11107928" y="0"/>
                  </a:moveTo>
                  <a:lnTo>
                    <a:pt x="141122" y="0"/>
                  </a:lnTo>
                  <a:lnTo>
                    <a:pt x="113463" y="1355"/>
                  </a:lnTo>
                  <a:lnTo>
                    <a:pt x="62832" y="11733"/>
                  </a:lnTo>
                  <a:lnTo>
                    <a:pt x="23713" y="31077"/>
                  </a:lnTo>
                  <a:lnTo>
                    <a:pt x="0" y="69850"/>
                  </a:lnTo>
                  <a:lnTo>
                    <a:pt x="0" y="1168400"/>
                  </a:lnTo>
                  <a:lnTo>
                    <a:pt x="23713" y="1207172"/>
                  </a:lnTo>
                  <a:lnTo>
                    <a:pt x="62832" y="1226516"/>
                  </a:lnTo>
                  <a:lnTo>
                    <a:pt x="113463" y="1236894"/>
                  </a:lnTo>
                  <a:lnTo>
                    <a:pt x="141122" y="1238250"/>
                  </a:lnTo>
                  <a:lnTo>
                    <a:pt x="11107928" y="1238250"/>
                  </a:lnTo>
                  <a:lnTo>
                    <a:pt x="11161934" y="1232931"/>
                  </a:lnTo>
                  <a:lnTo>
                    <a:pt x="11207750" y="1217802"/>
                  </a:lnTo>
                  <a:lnTo>
                    <a:pt x="11246290" y="1182102"/>
                  </a:lnTo>
                  <a:lnTo>
                    <a:pt x="11249025" y="1168400"/>
                  </a:lnTo>
                  <a:lnTo>
                    <a:pt x="11249025" y="69850"/>
                  </a:lnTo>
                  <a:lnTo>
                    <a:pt x="11225343" y="31077"/>
                  </a:lnTo>
                  <a:lnTo>
                    <a:pt x="11186223" y="11733"/>
                  </a:lnTo>
                  <a:lnTo>
                    <a:pt x="11135598" y="1355"/>
                  </a:lnTo>
                  <a:lnTo>
                    <a:pt x="11107928" y="0"/>
                  </a:lnTo>
                  <a:close/>
                </a:path>
              </a:pathLst>
            </a:custGeom>
            <a:solidFill>
              <a:srgbClr val="6B94F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
          <p:nvSpPr>
            <p:cNvPr id="9200" name="Google Shape;9200;p10"/>
            <p:cNvSpPr/>
            <p:nvPr/>
          </p:nvSpPr>
          <p:spPr>
            <a:xfrm>
              <a:off x="95250" y="1152525"/>
              <a:ext cx="809625" cy="828675"/>
            </a:xfrm>
            <a:custGeom>
              <a:avLst/>
              <a:gdLst/>
              <a:ahLst/>
              <a:cxnLst/>
              <a:rect l="l" t="t" r="r" b="b"/>
              <a:pathLst>
                <a:path w="809625" h="828675" extrusionOk="0">
                  <a:moveTo>
                    <a:pt x="404812" y="0"/>
                  </a:moveTo>
                  <a:lnTo>
                    <a:pt x="357602" y="2788"/>
                  </a:lnTo>
                  <a:lnTo>
                    <a:pt x="311993" y="10944"/>
                  </a:lnTo>
                  <a:lnTo>
                    <a:pt x="268286" y="24159"/>
                  </a:lnTo>
                  <a:lnTo>
                    <a:pt x="226786" y="42119"/>
                  </a:lnTo>
                  <a:lnTo>
                    <a:pt x="187797" y="64514"/>
                  </a:lnTo>
                  <a:lnTo>
                    <a:pt x="151623" y="91033"/>
                  </a:lnTo>
                  <a:lnTo>
                    <a:pt x="118567" y="121364"/>
                  </a:lnTo>
                  <a:lnTo>
                    <a:pt x="88933" y="155196"/>
                  </a:lnTo>
                  <a:lnTo>
                    <a:pt x="63024" y="192217"/>
                  </a:lnTo>
                  <a:lnTo>
                    <a:pt x="41145" y="232117"/>
                  </a:lnTo>
                  <a:lnTo>
                    <a:pt x="23600" y="274584"/>
                  </a:lnTo>
                  <a:lnTo>
                    <a:pt x="10691" y="319306"/>
                  </a:lnTo>
                  <a:lnTo>
                    <a:pt x="2723" y="365973"/>
                  </a:lnTo>
                  <a:lnTo>
                    <a:pt x="0" y="414274"/>
                  </a:lnTo>
                  <a:lnTo>
                    <a:pt x="2723" y="462599"/>
                  </a:lnTo>
                  <a:lnTo>
                    <a:pt x="10691" y="509288"/>
                  </a:lnTo>
                  <a:lnTo>
                    <a:pt x="23600" y="554029"/>
                  </a:lnTo>
                  <a:lnTo>
                    <a:pt x="41145" y="596511"/>
                  </a:lnTo>
                  <a:lnTo>
                    <a:pt x="63024" y="636423"/>
                  </a:lnTo>
                  <a:lnTo>
                    <a:pt x="88933" y="673455"/>
                  </a:lnTo>
                  <a:lnTo>
                    <a:pt x="118567" y="707294"/>
                  </a:lnTo>
                  <a:lnTo>
                    <a:pt x="151623" y="737631"/>
                  </a:lnTo>
                  <a:lnTo>
                    <a:pt x="187797" y="764154"/>
                  </a:lnTo>
                  <a:lnTo>
                    <a:pt x="226786" y="786552"/>
                  </a:lnTo>
                  <a:lnTo>
                    <a:pt x="268286" y="804514"/>
                  </a:lnTo>
                  <a:lnTo>
                    <a:pt x="311993" y="817729"/>
                  </a:lnTo>
                  <a:lnTo>
                    <a:pt x="357602" y="825886"/>
                  </a:lnTo>
                  <a:lnTo>
                    <a:pt x="404812" y="828675"/>
                  </a:lnTo>
                  <a:lnTo>
                    <a:pt x="452022" y="825886"/>
                  </a:lnTo>
                  <a:lnTo>
                    <a:pt x="497631" y="817729"/>
                  </a:lnTo>
                  <a:lnTo>
                    <a:pt x="541338" y="804514"/>
                  </a:lnTo>
                  <a:lnTo>
                    <a:pt x="582838" y="786552"/>
                  </a:lnTo>
                  <a:lnTo>
                    <a:pt x="621827" y="764154"/>
                  </a:lnTo>
                  <a:lnTo>
                    <a:pt x="658001" y="737631"/>
                  </a:lnTo>
                  <a:lnTo>
                    <a:pt x="691057" y="707294"/>
                  </a:lnTo>
                  <a:lnTo>
                    <a:pt x="720691" y="673455"/>
                  </a:lnTo>
                  <a:lnTo>
                    <a:pt x="746600" y="636423"/>
                  </a:lnTo>
                  <a:lnTo>
                    <a:pt x="768479" y="596511"/>
                  </a:lnTo>
                  <a:lnTo>
                    <a:pt x="786024" y="554029"/>
                  </a:lnTo>
                  <a:lnTo>
                    <a:pt x="798933" y="509288"/>
                  </a:lnTo>
                  <a:lnTo>
                    <a:pt x="806901" y="462599"/>
                  </a:lnTo>
                  <a:lnTo>
                    <a:pt x="809625" y="414274"/>
                  </a:lnTo>
                  <a:lnTo>
                    <a:pt x="806901" y="365973"/>
                  </a:lnTo>
                  <a:lnTo>
                    <a:pt x="798933" y="319306"/>
                  </a:lnTo>
                  <a:lnTo>
                    <a:pt x="786024" y="274584"/>
                  </a:lnTo>
                  <a:lnTo>
                    <a:pt x="768479" y="232117"/>
                  </a:lnTo>
                  <a:lnTo>
                    <a:pt x="746600" y="192217"/>
                  </a:lnTo>
                  <a:lnTo>
                    <a:pt x="720691" y="155196"/>
                  </a:lnTo>
                  <a:lnTo>
                    <a:pt x="691057" y="121364"/>
                  </a:lnTo>
                  <a:lnTo>
                    <a:pt x="658001" y="91033"/>
                  </a:lnTo>
                  <a:lnTo>
                    <a:pt x="621827" y="64514"/>
                  </a:lnTo>
                  <a:lnTo>
                    <a:pt x="582838" y="42119"/>
                  </a:lnTo>
                  <a:lnTo>
                    <a:pt x="541338" y="24159"/>
                  </a:lnTo>
                  <a:lnTo>
                    <a:pt x="497631" y="10944"/>
                  </a:lnTo>
                  <a:lnTo>
                    <a:pt x="452022" y="2788"/>
                  </a:lnTo>
                  <a:lnTo>
                    <a:pt x="404812" y="0"/>
                  </a:lnTo>
                  <a:close/>
                </a:path>
              </a:pathLst>
            </a:custGeom>
            <a:solidFill>
              <a:srgbClr val="C45ED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grpSp>
      <p:sp>
        <p:nvSpPr>
          <p:cNvPr id="9201" name="Google Shape;9201;p10"/>
          <p:cNvSpPr txBox="1"/>
          <p:nvPr/>
        </p:nvSpPr>
        <p:spPr>
          <a:xfrm>
            <a:off x="11519534" y="6455092"/>
            <a:ext cx="180975"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DM Sans" pitchFamily="2" charset="77"/>
                <a:sym typeface="Arial"/>
              </a:rPr>
              <a:t>10</a:t>
            </a:r>
            <a:endParaRPr sz="1200" b="0" i="0" u="none" strike="noStrike" cap="none">
              <a:solidFill>
                <a:srgbClr val="000000"/>
              </a:solidFill>
              <a:latin typeface="DM Sans" pitchFamily="2" charset="77"/>
              <a:sym typeface="Arial"/>
            </a:endParaRPr>
          </a:p>
        </p:txBody>
      </p:sp>
      <p:sp>
        <p:nvSpPr>
          <p:cNvPr id="9202" name="Google Shape;9202;p10"/>
          <p:cNvSpPr txBox="1"/>
          <p:nvPr/>
        </p:nvSpPr>
        <p:spPr>
          <a:xfrm>
            <a:off x="688975" y="6434454"/>
            <a:ext cx="2623820"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DM Sans" pitchFamily="2" charset="77"/>
                <a:sym typeface="Arial"/>
              </a:rPr>
              <a:t>Illinois Perinatal Quality Collaborative</a:t>
            </a:r>
            <a:endParaRPr sz="1200" b="0" i="0" u="none" strike="noStrike" cap="none">
              <a:solidFill>
                <a:srgbClr val="000000"/>
              </a:solidFill>
              <a:latin typeface="DM Sans" pitchFamily="2" charset="77"/>
              <a:sym typeface="Arial"/>
            </a:endParaRPr>
          </a:p>
        </p:txBody>
      </p:sp>
      <p:sp>
        <p:nvSpPr>
          <p:cNvPr id="9203" name="Google Shape;9203;p10"/>
          <p:cNvSpPr txBox="1">
            <a:spLocks noGrp="1"/>
          </p:cNvSpPr>
          <p:nvPr>
            <p:ph type="title"/>
          </p:nvPr>
        </p:nvSpPr>
        <p:spPr>
          <a:xfrm>
            <a:off x="324471" y="52700"/>
            <a:ext cx="8050500" cy="7524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SzPts val="1400"/>
              <a:buNone/>
            </a:pPr>
            <a:r>
              <a:rPr lang="en-US" sz="4800">
                <a:solidFill>
                  <a:srgbClr val="1B498A"/>
                </a:solidFill>
                <a:latin typeface="DM Sans" pitchFamily="2" charset="77"/>
                <a:ea typeface="DM Sans"/>
                <a:cs typeface="DM Sans"/>
                <a:sym typeface="DM Sans"/>
              </a:rPr>
              <a:t>ESSI Initiative Aims</a:t>
            </a:r>
            <a:endParaRPr sz="4800">
              <a:latin typeface="DM Sans" pitchFamily="2" charset="77"/>
              <a:ea typeface="DM Sans"/>
              <a:cs typeface="DM Sans"/>
              <a:sym typeface="DM Sans"/>
            </a:endParaRPr>
          </a:p>
        </p:txBody>
      </p:sp>
      <p:sp>
        <p:nvSpPr>
          <p:cNvPr id="9204" name="Google Shape;9204;p10"/>
          <p:cNvSpPr/>
          <p:nvPr/>
        </p:nvSpPr>
        <p:spPr>
          <a:xfrm>
            <a:off x="609600" y="2352675"/>
            <a:ext cx="11287125" cy="1133475"/>
          </a:xfrm>
          <a:custGeom>
            <a:avLst/>
            <a:gdLst/>
            <a:ahLst/>
            <a:cxnLst/>
            <a:rect l="l" t="t" r="r" b="b"/>
            <a:pathLst>
              <a:path w="11287125" h="1133475" extrusionOk="0">
                <a:moveTo>
                  <a:pt x="11145520" y="0"/>
                </a:moveTo>
                <a:lnTo>
                  <a:pt x="141604" y="0"/>
                </a:lnTo>
                <a:lnTo>
                  <a:pt x="113846" y="1613"/>
                </a:lnTo>
                <a:lnTo>
                  <a:pt x="63043" y="13983"/>
                </a:lnTo>
                <a:lnTo>
                  <a:pt x="23794" y="37147"/>
                </a:lnTo>
                <a:lnTo>
                  <a:pt x="0" y="83438"/>
                </a:lnTo>
                <a:lnTo>
                  <a:pt x="0" y="1050036"/>
                </a:lnTo>
                <a:lnTo>
                  <a:pt x="23794" y="1096327"/>
                </a:lnTo>
                <a:lnTo>
                  <a:pt x="63043" y="1119491"/>
                </a:lnTo>
                <a:lnTo>
                  <a:pt x="113846" y="1131861"/>
                </a:lnTo>
                <a:lnTo>
                  <a:pt x="141604" y="1133475"/>
                </a:lnTo>
                <a:lnTo>
                  <a:pt x="11145520" y="1133475"/>
                </a:lnTo>
                <a:lnTo>
                  <a:pt x="11199701" y="1127140"/>
                </a:lnTo>
                <a:lnTo>
                  <a:pt x="11245596" y="1109090"/>
                </a:lnTo>
                <a:lnTo>
                  <a:pt x="11276361" y="1081944"/>
                </a:lnTo>
                <a:lnTo>
                  <a:pt x="11287125" y="1050036"/>
                </a:lnTo>
                <a:lnTo>
                  <a:pt x="11287125" y="83438"/>
                </a:lnTo>
                <a:lnTo>
                  <a:pt x="11263336" y="37147"/>
                </a:lnTo>
                <a:lnTo>
                  <a:pt x="11224047" y="13983"/>
                </a:lnTo>
                <a:lnTo>
                  <a:pt x="11173283" y="1613"/>
                </a:lnTo>
                <a:lnTo>
                  <a:pt x="11145520"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
        <p:nvSpPr>
          <p:cNvPr id="9205" name="Google Shape;9205;p10"/>
          <p:cNvSpPr txBox="1"/>
          <p:nvPr/>
        </p:nvSpPr>
        <p:spPr>
          <a:xfrm>
            <a:off x="980122" y="1094471"/>
            <a:ext cx="10772100" cy="820200"/>
          </a:xfrm>
          <a:prstGeom prst="rect">
            <a:avLst/>
          </a:prstGeom>
          <a:noFill/>
          <a:ln>
            <a:noFill/>
          </a:ln>
        </p:spPr>
        <p:txBody>
          <a:bodyPr spcFirstLastPara="1" wrap="square" lIns="0" tIns="10730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DM Sans" pitchFamily="2" charset="77"/>
                <a:ea typeface="DM Sans"/>
                <a:cs typeface="DM Sans"/>
                <a:sym typeface="DM Sans"/>
              </a:rPr>
              <a:t>By December 2025, greater than 70% of Illinois birthing and children’s hospitals will address</a:t>
            </a:r>
            <a:endParaRPr sz="2000" b="0" i="0" u="none" strike="noStrike" cap="none">
              <a:solidFill>
                <a:srgbClr val="000000"/>
              </a:solidFill>
              <a:latin typeface="DM Sans" pitchFamily="2" charset="77"/>
              <a:ea typeface="DM Sans"/>
              <a:cs typeface="DM Sans"/>
              <a:sym typeface="DM Sans"/>
            </a:endParaRPr>
          </a:p>
          <a:p>
            <a:pPr marL="12700" marR="0" lvl="0" indent="0" algn="l" rtl="0">
              <a:lnSpc>
                <a:spcPct val="100000"/>
              </a:lnSpc>
              <a:spcBef>
                <a:spcPts val="750"/>
              </a:spcBef>
              <a:spcAft>
                <a:spcPts val="0"/>
              </a:spcAft>
              <a:buClr>
                <a:srgbClr val="000000"/>
              </a:buClr>
              <a:buSzPts val="2000"/>
              <a:buFont typeface="Arial"/>
              <a:buNone/>
            </a:pPr>
            <a:r>
              <a:rPr lang="en-US" sz="2000" b="0" i="0" u="none" strike="noStrike" cap="none">
                <a:solidFill>
                  <a:srgbClr val="FFFFFF"/>
                </a:solidFill>
                <a:latin typeface="DM Sans" pitchFamily="2" charset="77"/>
                <a:ea typeface="DM Sans"/>
                <a:cs typeface="DM Sans"/>
                <a:sym typeface="DM Sans"/>
              </a:rPr>
              <a:t>disparities and promote neonatal equity by actively participating in the ESSI initiative.</a:t>
            </a:r>
            <a:endParaRPr sz="2000" b="0" i="0" u="none" strike="noStrike" cap="none">
              <a:solidFill>
                <a:srgbClr val="000000"/>
              </a:solidFill>
              <a:latin typeface="DM Sans" pitchFamily="2" charset="77"/>
              <a:ea typeface="DM Sans"/>
              <a:cs typeface="DM Sans"/>
              <a:sym typeface="DM Sans"/>
            </a:endParaRPr>
          </a:p>
        </p:txBody>
      </p:sp>
      <p:sp>
        <p:nvSpPr>
          <p:cNvPr id="9206" name="Google Shape;9206;p10"/>
          <p:cNvSpPr txBox="1"/>
          <p:nvPr/>
        </p:nvSpPr>
        <p:spPr>
          <a:xfrm>
            <a:off x="1099502" y="2487231"/>
            <a:ext cx="10342800" cy="818542"/>
          </a:xfrm>
          <a:prstGeom prst="rect">
            <a:avLst/>
          </a:prstGeom>
          <a:noFill/>
          <a:ln>
            <a:noFill/>
          </a:ln>
        </p:spPr>
        <p:txBody>
          <a:bodyPr spcFirstLastPara="1" wrap="square" lIns="0" tIns="12050" rIns="0" bIns="0" anchor="t" anchorCtr="0">
            <a:spAutoFit/>
          </a:bodyPr>
          <a:lstStyle/>
          <a:p>
            <a:pPr marL="12700" marR="5080" lvl="0" indent="0" algn="l" rtl="0">
              <a:lnSpc>
                <a:spcPct val="131400"/>
              </a:lnSpc>
              <a:spcBef>
                <a:spcPts val="0"/>
              </a:spcBef>
              <a:spcAft>
                <a:spcPts val="0"/>
              </a:spcAft>
              <a:buClr>
                <a:srgbClr val="000000"/>
              </a:buClr>
              <a:buSzPts val="2000"/>
              <a:buFont typeface="Arial"/>
              <a:buNone/>
            </a:pPr>
            <a:r>
              <a:rPr lang="en-US" sz="2000" b="0" i="0" u="none" strike="noStrike" cap="none">
                <a:solidFill>
                  <a:srgbClr val="FFFFFF"/>
                </a:solidFill>
                <a:latin typeface="DM Sans" pitchFamily="2" charset="77"/>
                <a:ea typeface="DM Sans"/>
                <a:cs typeface="DM Sans"/>
                <a:sym typeface="DM Sans"/>
              </a:rPr>
              <a:t>By December 2025, greater than 80% of infants will be discharged from ILPQC hospitals with a completed ESSI Bundle.</a:t>
            </a:r>
            <a:endParaRPr sz="2000" b="0" i="0" u="none" strike="noStrike" cap="none">
              <a:solidFill>
                <a:srgbClr val="000000"/>
              </a:solidFill>
              <a:latin typeface="DM Sans" pitchFamily="2" charset="77"/>
              <a:ea typeface="DM Sans"/>
              <a:cs typeface="DM Sans"/>
              <a:sym typeface="DM Sans"/>
            </a:endParaRPr>
          </a:p>
        </p:txBody>
      </p:sp>
      <p:pic>
        <p:nvPicPr>
          <p:cNvPr id="9207" name="Google Shape;9207;p10"/>
          <p:cNvPicPr preferRelativeResize="0"/>
          <p:nvPr/>
        </p:nvPicPr>
        <p:blipFill rotWithShape="1">
          <a:blip r:embed="rId4">
            <a:alphaModFix/>
          </a:blip>
          <a:srcRect/>
          <a:stretch/>
        </p:blipFill>
        <p:spPr>
          <a:xfrm>
            <a:off x="885825" y="4619625"/>
            <a:ext cx="3143250" cy="609600"/>
          </a:xfrm>
          <a:prstGeom prst="rect">
            <a:avLst/>
          </a:prstGeom>
          <a:noFill/>
          <a:ln>
            <a:noFill/>
          </a:ln>
        </p:spPr>
      </p:pic>
      <p:sp>
        <p:nvSpPr>
          <p:cNvPr id="9208" name="Google Shape;9208;p10"/>
          <p:cNvSpPr txBox="1"/>
          <p:nvPr/>
        </p:nvSpPr>
        <p:spPr>
          <a:xfrm>
            <a:off x="1625600" y="4788598"/>
            <a:ext cx="1559700" cy="370200"/>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FFFFFF"/>
                </a:solidFill>
                <a:latin typeface="DM Sans" pitchFamily="2" charset="77"/>
                <a:ea typeface="DM Sans"/>
                <a:cs typeface="DM Sans"/>
                <a:sym typeface="DM Sans"/>
              </a:rPr>
              <a:t>READINESS</a:t>
            </a:r>
            <a:endParaRPr sz="2300" b="0" i="0" u="none" strike="noStrike" cap="none">
              <a:solidFill>
                <a:srgbClr val="000000"/>
              </a:solidFill>
              <a:latin typeface="DM Sans" pitchFamily="2" charset="77"/>
              <a:ea typeface="DM Sans"/>
              <a:cs typeface="DM Sans"/>
              <a:sym typeface="DM Sans"/>
            </a:endParaRPr>
          </a:p>
        </p:txBody>
      </p:sp>
      <p:pic>
        <p:nvPicPr>
          <p:cNvPr id="9209" name="Google Shape;9209;p10"/>
          <p:cNvPicPr preferRelativeResize="0"/>
          <p:nvPr/>
        </p:nvPicPr>
        <p:blipFill rotWithShape="1">
          <a:blip r:embed="rId5">
            <a:alphaModFix/>
          </a:blip>
          <a:srcRect/>
          <a:stretch/>
        </p:blipFill>
        <p:spPr>
          <a:xfrm>
            <a:off x="885825" y="5381625"/>
            <a:ext cx="3143250" cy="561975"/>
          </a:xfrm>
          <a:prstGeom prst="rect">
            <a:avLst/>
          </a:prstGeom>
          <a:noFill/>
          <a:ln>
            <a:noFill/>
          </a:ln>
        </p:spPr>
      </p:pic>
      <p:sp>
        <p:nvSpPr>
          <p:cNvPr id="9210" name="Google Shape;9210;p10"/>
          <p:cNvSpPr txBox="1"/>
          <p:nvPr/>
        </p:nvSpPr>
        <p:spPr>
          <a:xfrm>
            <a:off x="1070292" y="5529262"/>
            <a:ext cx="2743200" cy="370200"/>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FFFFFF"/>
                </a:solidFill>
                <a:latin typeface="DM Sans" pitchFamily="2" charset="77"/>
                <a:ea typeface="DM Sans"/>
                <a:cs typeface="DM Sans"/>
                <a:sym typeface="DM Sans"/>
              </a:rPr>
              <a:t>TRANSFER OF CARE</a:t>
            </a:r>
            <a:endParaRPr sz="2300" b="0" i="0" u="none" strike="noStrike" cap="none">
              <a:solidFill>
                <a:srgbClr val="000000"/>
              </a:solidFill>
              <a:latin typeface="DM Sans" pitchFamily="2" charset="77"/>
              <a:ea typeface="DM Sans"/>
              <a:cs typeface="DM Sans"/>
              <a:sym typeface="DM Sans"/>
            </a:endParaRPr>
          </a:p>
        </p:txBody>
      </p:sp>
      <p:pic>
        <p:nvPicPr>
          <p:cNvPr id="9211" name="Google Shape;9211;p10"/>
          <p:cNvPicPr preferRelativeResize="0"/>
          <p:nvPr/>
        </p:nvPicPr>
        <p:blipFill rotWithShape="1">
          <a:blip r:embed="rId6">
            <a:alphaModFix/>
          </a:blip>
          <a:srcRect/>
          <a:stretch/>
        </p:blipFill>
        <p:spPr>
          <a:xfrm>
            <a:off x="885825" y="3819525"/>
            <a:ext cx="3143250" cy="609600"/>
          </a:xfrm>
          <a:prstGeom prst="rect">
            <a:avLst/>
          </a:prstGeom>
          <a:noFill/>
          <a:ln>
            <a:noFill/>
          </a:ln>
        </p:spPr>
      </p:pic>
      <p:sp>
        <p:nvSpPr>
          <p:cNvPr id="9212" name="Google Shape;9212;p10"/>
          <p:cNvSpPr txBox="1"/>
          <p:nvPr/>
        </p:nvSpPr>
        <p:spPr>
          <a:xfrm>
            <a:off x="1583689" y="3972877"/>
            <a:ext cx="1757700" cy="370200"/>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FFFFFF"/>
                </a:solidFill>
                <a:latin typeface="DM Sans" pitchFamily="2" charset="77"/>
                <a:ea typeface="DM Sans"/>
                <a:cs typeface="DM Sans"/>
                <a:sym typeface="DM Sans"/>
              </a:rPr>
              <a:t>AWARENESS</a:t>
            </a:r>
            <a:endParaRPr sz="2300" b="0" i="0" u="none" strike="noStrike" cap="none">
              <a:solidFill>
                <a:srgbClr val="000000"/>
              </a:solidFill>
              <a:latin typeface="DM Sans" pitchFamily="2" charset="77"/>
              <a:ea typeface="DM Sans"/>
              <a:cs typeface="DM Sans"/>
              <a:sym typeface="DM Sans"/>
            </a:endParaRPr>
          </a:p>
        </p:txBody>
      </p:sp>
      <p:sp>
        <p:nvSpPr>
          <p:cNvPr id="9213" name="Google Shape;9213;p10"/>
          <p:cNvSpPr txBox="1"/>
          <p:nvPr/>
        </p:nvSpPr>
        <p:spPr>
          <a:xfrm>
            <a:off x="4302378" y="3837622"/>
            <a:ext cx="7148100" cy="2164800"/>
          </a:xfrm>
          <a:prstGeom prst="rect">
            <a:avLst/>
          </a:prstGeom>
          <a:noFill/>
          <a:ln>
            <a:noFill/>
          </a:ln>
        </p:spPr>
        <p:txBody>
          <a:bodyPr spcFirstLastPara="1" wrap="square" lIns="0" tIns="0" rIns="0" bIns="0" anchor="t" anchorCtr="0">
            <a:spAutoFit/>
          </a:bodyPr>
          <a:lstStyle/>
          <a:p>
            <a:pPr marL="12700" marR="5080" lvl="0" indent="0" algn="l" rtl="0">
              <a:lnSpc>
                <a:spcPct val="104800"/>
              </a:lnSpc>
              <a:spcBef>
                <a:spcPts val="0"/>
              </a:spcBef>
              <a:spcAft>
                <a:spcPts val="0"/>
              </a:spcAft>
              <a:buClr>
                <a:srgbClr val="000000"/>
              </a:buClr>
              <a:buSzPts val="2150"/>
              <a:buFont typeface="Arial"/>
              <a:buNone/>
            </a:pPr>
            <a:r>
              <a:rPr lang="en-US" sz="2150" b="0" i="0" u="none" strike="noStrike" cap="none">
                <a:solidFill>
                  <a:srgbClr val="000000"/>
                </a:solidFill>
                <a:latin typeface="DM Sans" pitchFamily="2" charset="77"/>
                <a:ea typeface="DM Sans"/>
                <a:cs typeface="DM Sans"/>
                <a:sym typeface="DM Sans"/>
              </a:rPr>
              <a:t>Parents or caregivers report an understanding of a safe sleep environment.</a:t>
            </a:r>
            <a:endParaRPr sz="2150" b="0" i="0" u="none" strike="noStrike" cap="none">
              <a:solidFill>
                <a:srgbClr val="000000"/>
              </a:solidFill>
              <a:latin typeface="DM Sans" pitchFamily="2" charset="77"/>
              <a:ea typeface="DM Sans"/>
              <a:cs typeface="DM Sans"/>
              <a:sym typeface="DM Sans"/>
            </a:endParaRPr>
          </a:p>
          <a:p>
            <a:pPr marL="12700" marR="0" lvl="0" indent="0" algn="l" rtl="0">
              <a:lnSpc>
                <a:spcPct val="100000"/>
              </a:lnSpc>
              <a:spcBef>
                <a:spcPts val="1240"/>
              </a:spcBef>
              <a:spcAft>
                <a:spcPts val="0"/>
              </a:spcAft>
              <a:buClr>
                <a:srgbClr val="000000"/>
              </a:buClr>
              <a:buSzPts val="2150"/>
              <a:buFont typeface="Arial"/>
              <a:buNone/>
            </a:pPr>
            <a:r>
              <a:rPr lang="en-US" sz="2150" b="0" i="0" u="none" strike="noStrike" cap="none">
                <a:solidFill>
                  <a:srgbClr val="000000"/>
                </a:solidFill>
                <a:latin typeface="DM Sans" pitchFamily="2" charset="77"/>
                <a:ea typeface="DM Sans"/>
                <a:cs typeface="DM Sans"/>
                <a:sym typeface="DM Sans"/>
              </a:rPr>
              <a:t>Family is prepared for a transition to home,</a:t>
            </a:r>
            <a:endParaRPr sz="2150" b="0" i="0" u="none" strike="noStrike" cap="none">
              <a:solidFill>
                <a:srgbClr val="000000"/>
              </a:solidFill>
              <a:latin typeface="DM Sans" pitchFamily="2" charset="77"/>
              <a:ea typeface="DM Sans"/>
              <a:cs typeface="DM Sans"/>
              <a:sym typeface="DM Sans"/>
            </a:endParaRPr>
          </a:p>
          <a:p>
            <a:pPr marL="12700" marR="0" lvl="0" indent="0" algn="l" rtl="0">
              <a:lnSpc>
                <a:spcPct val="100000"/>
              </a:lnSpc>
              <a:spcBef>
                <a:spcPts val="125"/>
              </a:spcBef>
              <a:spcAft>
                <a:spcPts val="0"/>
              </a:spcAft>
              <a:buClr>
                <a:srgbClr val="000000"/>
              </a:buClr>
              <a:buSzPts val="2150"/>
              <a:buFont typeface="Arial"/>
              <a:buNone/>
            </a:pPr>
            <a:r>
              <a:rPr lang="en-US" sz="2150" b="0" i="0" u="none" strike="noStrike" cap="none">
                <a:solidFill>
                  <a:srgbClr val="000000"/>
                </a:solidFill>
                <a:latin typeface="DM Sans" pitchFamily="2" charset="77"/>
                <a:ea typeface="DM Sans"/>
                <a:cs typeface="DM Sans"/>
                <a:sym typeface="DM Sans"/>
              </a:rPr>
              <a:t>including SDoH screening and resource linkage.</a:t>
            </a:r>
            <a:endParaRPr sz="2150" b="0" i="0" u="none" strike="noStrike" cap="none">
              <a:solidFill>
                <a:srgbClr val="000000"/>
              </a:solidFill>
              <a:latin typeface="DM Sans" pitchFamily="2" charset="77"/>
              <a:ea typeface="DM Sans"/>
              <a:cs typeface="DM Sans"/>
              <a:sym typeface="DM Sans"/>
            </a:endParaRPr>
          </a:p>
          <a:p>
            <a:pPr marL="15875" marR="0" lvl="0" indent="0" algn="l" rtl="0">
              <a:lnSpc>
                <a:spcPct val="100000"/>
              </a:lnSpc>
              <a:spcBef>
                <a:spcPts val="2365"/>
              </a:spcBef>
              <a:spcAft>
                <a:spcPts val="0"/>
              </a:spcAft>
              <a:buClr>
                <a:srgbClr val="000000"/>
              </a:buClr>
              <a:buSzPts val="2150"/>
              <a:buFont typeface="Arial"/>
              <a:buNone/>
            </a:pPr>
            <a:r>
              <a:rPr lang="en-US" sz="2150" b="0" i="0" u="none" strike="noStrike" cap="none">
                <a:solidFill>
                  <a:srgbClr val="000000"/>
                </a:solidFill>
                <a:latin typeface="DM Sans" pitchFamily="2" charset="77"/>
                <a:ea typeface="DM Sans"/>
                <a:cs typeface="DM Sans"/>
                <a:sym typeface="DM Sans"/>
              </a:rPr>
              <a:t>Communication to primary care provider completed.</a:t>
            </a:r>
            <a:endParaRPr sz="2150" b="0" i="0" u="none" strike="noStrike" cap="none">
              <a:solidFill>
                <a:srgbClr val="000000"/>
              </a:solidFill>
              <a:latin typeface="DM Sans" pitchFamily="2" charset="77"/>
              <a:ea typeface="DM Sans"/>
              <a:cs typeface="DM Sans"/>
              <a:sym typeface="DM Sans"/>
            </a:endParaRPr>
          </a:p>
        </p:txBody>
      </p:sp>
      <p:sp>
        <p:nvSpPr>
          <p:cNvPr id="9214" name="Google Shape;9214;p10"/>
          <p:cNvSpPr/>
          <p:nvPr/>
        </p:nvSpPr>
        <p:spPr>
          <a:xfrm>
            <a:off x="95250" y="2495550"/>
            <a:ext cx="809625" cy="828675"/>
          </a:xfrm>
          <a:custGeom>
            <a:avLst/>
            <a:gdLst/>
            <a:ahLst/>
            <a:cxnLst/>
            <a:rect l="l" t="t" r="r" b="b"/>
            <a:pathLst>
              <a:path w="809625" h="828675" extrusionOk="0">
                <a:moveTo>
                  <a:pt x="404812" y="0"/>
                </a:moveTo>
                <a:lnTo>
                  <a:pt x="357602" y="2788"/>
                </a:lnTo>
                <a:lnTo>
                  <a:pt x="311993" y="10944"/>
                </a:lnTo>
                <a:lnTo>
                  <a:pt x="268286" y="24159"/>
                </a:lnTo>
                <a:lnTo>
                  <a:pt x="226786" y="42119"/>
                </a:lnTo>
                <a:lnTo>
                  <a:pt x="187797" y="64514"/>
                </a:lnTo>
                <a:lnTo>
                  <a:pt x="151623" y="91033"/>
                </a:lnTo>
                <a:lnTo>
                  <a:pt x="118567" y="121364"/>
                </a:lnTo>
                <a:lnTo>
                  <a:pt x="88933" y="155196"/>
                </a:lnTo>
                <a:lnTo>
                  <a:pt x="63024" y="192217"/>
                </a:lnTo>
                <a:lnTo>
                  <a:pt x="41145" y="232117"/>
                </a:lnTo>
                <a:lnTo>
                  <a:pt x="23600" y="274584"/>
                </a:lnTo>
                <a:lnTo>
                  <a:pt x="10691" y="319306"/>
                </a:lnTo>
                <a:lnTo>
                  <a:pt x="2723" y="365973"/>
                </a:lnTo>
                <a:lnTo>
                  <a:pt x="0" y="414274"/>
                </a:lnTo>
                <a:lnTo>
                  <a:pt x="2723" y="462599"/>
                </a:lnTo>
                <a:lnTo>
                  <a:pt x="10691" y="509288"/>
                </a:lnTo>
                <a:lnTo>
                  <a:pt x="23600" y="554029"/>
                </a:lnTo>
                <a:lnTo>
                  <a:pt x="41145" y="596511"/>
                </a:lnTo>
                <a:lnTo>
                  <a:pt x="63024" y="636423"/>
                </a:lnTo>
                <a:lnTo>
                  <a:pt x="88933" y="673455"/>
                </a:lnTo>
                <a:lnTo>
                  <a:pt x="118567" y="707294"/>
                </a:lnTo>
                <a:lnTo>
                  <a:pt x="151623" y="737631"/>
                </a:lnTo>
                <a:lnTo>
                  <a:pt x="187797" y="764154"/>
                </a:lnTo>
                <a:lnTo>
                  <a:pt x="226786" y="786552"/>
                </a:lnTo>
                <a:lnTo>
                  <a:pt x="268286" y="804514"/>
                </a:lnTo>
                <a:lnTo>
                  <a:pt x="311993" y="817729"/>
                </a:lnTo>
                <a:lnTo>
                  <a:pt x="357602" y="825886"/>
                </a:lnTo>
                <a:lnTo>
                  <a:pt x="404812" y="828675"/>
                </a:lnTo>
                <a:lnTo>
                  <a:pt x="452022" y="825886"/>
                </a:lnTo>
                <a:lnTo>
                  <a:pt x="497631" y="817729"/>
                </a:lnTo>
                <a:lnTo>
                  <a:pt x="541338" y="804514"/>
                </a:lnTo>
                <a:lnTo>
                  <a:pt x="582838" y="786552"/>
                </a:lnTo>
                <a:lnTo>
                  <a:pt x="621827" y="764154"/>
                </a:lnTo>
                <a:lnTo>
                  <a:pt x="658001" y="737631"/>
                </a:lnTo>
                <a:lnTo>
                  <a:pt x="691057" y="707294"/>
                </a:lnTo>
                <a:lnTo>
                  <a:pt x="720691" y="673455"/>
                </a:lnTo>
                <a:lnTo>
                  <a:pt x="746600" y="636423"/>
                </a:lnTo>
                <a:lnTo>
                  <a:pt x="768479" y="596511"/>
                </a:lnTo>
                <a:lnTo>
                  <a:pt x="786024" y="554029"/>
                </a:lnTo>
                <a:lnTo>
                  <a:pt x="798933" y="509288"/>
                </a:lnTo>
                <a:lnTo>
                  <a:pt x="806901" y="462599"/>
                </a:lnTo>
                <a:lnTo>
                  <a:pt x="809625" y="414274"/>
                </a:lnTo>
                <a:lnTo>
                  <a:pt x="806901" y="365973"/>
                </a:lnTo>
                <a:lnTo>
                  <a:pt x="798933" y="319306"/>
                </a:lnTo>
                <a:lnTo>
                  <a:pt x="786024" y="274584"/>
                </a:lnTo>
                <a:lnTo>
                  <a:pt x="768479" y="232117"/>
                </a:lnTo>
                <a:lnTo>
                  <a:pt x="746600" y="192217"/>
                </a:lnTo>
                <a:lnTo>
                  <a:pt x="720691" y="155196"/>
                </a:lnTo>
                <a:lnTo>
                  <a:pt x="691057" y="121364"/>
                </a:lnTo>
                <a:lnTo>
                  <a:pt x="658001" y="91033"/>
                </a:lnTo>
                <a:lnTo>
                  <a:pt x="621827" y="64514"/>
                </a:lnTo>
                <a:lnTo>
                  <a:pt x="582838" y="42119"/>
                </a:lnTo>
                <a:lnTo>
                  <a:pt x="541338" y="24159"/>
                </a:lnTo>
                <a:lnTo>
                  <a:pt x="497631" y="10944"/>
                </a:lnTo>
                <a:lnTo>
                  <a:pt x="452022" y="2788"/>
                </a:lnTo>
                <a:lnTo>
                  <a:pt x="404812" y="0"/>
                </a:lnTo>
                <a:close/>
              </a:path>
            </a:pathLst>
          </a:custGeom>
          <a:solidFill>
            <a:srgbClr val="C45ED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
        <p:nvSpPr>
          <p:cNvPr id="9215" name="Google Shape;9215;p10"/>
          <p:cNvSpPr txBox="1"/>
          <p:nvPr/>
        </p:nvSpPr>
        <p:spPr>
          <a:xfrm>
            <a:off x="271779" y="724534"/>
            <a:ext cx="473075" cy="2726055"/>
          </a:xfrm>
          <a:prstGeom prst="rect">
            <a:avLst/>
          </a:prstGeom>
          <a:noFill/>
          <a:ln>
            <a:noFill/>
          </a:ln>
        </p:spPr>
        <p:txBody>
          <a:bodyPr spcFirstLastPara="1" wrap="square" lIns="0" tIns="425450" rIns="0" bIns="0" anchor="t" anchorCtr="0">
            <a:spAutoFit/>
          </a:bodyPr>
          <a:lstStyle/>
          <a:p>
            <a:pPr marL="114935" marR="0" lvl="0" indent="0" algn="l" rtl="0">
              <a:lnSpc>
                <a:spcPct val="100000"/>
              </a:lnSpc>
              <a:spcBef>
                <a:spcPts val="0"/>
              </a:spcBef>
              <a:spcAft>
                <a:spcPts val="0"/>
              </a:spcAft>
              <a:buClr>
                <a:srgbClr val="000000"/>
              </a:buClr>
              <a:buSzPts val="6150"/>
              <a:buFont typeface="Arial"/>
              <a:buNone/>
            </a:pPr>
            <a:r>
              <a:rPr lang="en-US" sz="6150" b="0" i="0" u="none" strike="noStrike" cap="none">
                <a:solidFill>
                  <a:srgbClr val="FFFFFF"/>
                </a:solidFill>
                <a:latin typeface="DM Sans" pitchFamily="2" charset="77"/>
                <a:sym typeface="Arial"/>
              </a:rPr>
              <a:t>1</a:t>
            </a:r>
            <a:endParaRPr sz="6150" b="0" i="0" u="none" strike="noStrike" cap="none">
              <a:solidFill>
                <a:srgbClr val="000000"/>
              </a:solidFill>
              <a:latin typeface="DM Sans" pitchFamily="2" charset="77"/>
              <a:sym typeface="Arial"/>
            </a:endParaRPr>
          </a:p>
          <a:p>
            <a:pPr marL="12700" marR="0" lvl="0" indent="0" algn="l" rtl="0">
              <a:lnSpc>
                <a:spcPct val="100000"/>
              </a:lnSpc>
              <a:spcBef>
                <a:spcPts val="3250"/>
              </a:spcBef>
              <a:spcAft>
                <a:spcPts val="0"/>
              </a:spcAft>
              <a:buClr>
                <a:srgbClr val="000000"/>
              </a:buClr>
              <a:buSzPts val="6150"/>
              <a:buFont typeface="Arial"/>
              <a:buNone/>
            </a:pPr>
            <a:r>
              <a:rPr lang="en-US" sz="6150" b="0" i="0" u="none" strike="noStrike" cap="none">
                <a:solidFill>
                  <a:srgbClr val="FFFFFF"/>
                </a:solidFill>
                <a:latin typeface="DM Sans" pitchFamily="2" charset="77"/>
                <a:sym typeface="Arial"/>
              </a:rPr>
              <a:t>2</a:t>
            </a:r>
            <a:endParaRPr sz="6150" b="0" i="0" u="none" strike="noStrike" cap="none">
              <a:solidFill>
                <a:srgbClr val="000000"/>
              </a:solidFill>
              <a:latin typeface="DM Sans" pitchFamily="2" charset="77"/>
              <a:sym typeface="Arial"/>
            </a:endParaRPr>
          </a:p>
        </p:txBody>
      </p:sp>
      <p:pic>
        <p:nvPicPr>
          <p:cNvPr id="9216" name="Google Shape;9216;p10"/>
          <p:cNvPicPr preferRelativeResize="0"/>
          <p:nvPr/>
        </p:nvPicPr>
        <p:blipFill rotWithShape="1">
          <a:blip r:embed="rId7">
            <a:alphaModFix/>
          </a:blip>
          <a:srcRect/>
          <a:stretch/>
        </p:blipFill>
        <p:spPr>
          <a:xfrm>
            <a:off x="9563100" y="161925"/>
            <a:ext cx="1524000" cy="657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775"/>
        <p:cNvGrpSpPr/>
        <p:nvPr/>
      </p:nvGrpSpPr>
      <p:grpSpPr>
        <a:xfrm>
          <a:off x="0" y="0"/>
          <a:ext cx="0" cy="0"/>
          <a:chOff x="0" y="0"/>
          <a:chExt cx="0" cy="0"/>
        </a:xfrm>
      </p:grpSpPr>
      <p:pic>
        <p:nvPicPr>
          <p:cNvPr id="1025" name="Picture 1">
            <a:extLst>
              <a:ext uri="{FF2B5EF4-FFF2-40B4-BE49-F238E27FC236}">
                <a16:creationId xmlns:a16="http://schemas.microsoft.com/office/drawing/2014/main" id="{90929B6B-85AA-D7E3-850F-FA9FCC60E9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06" y="1063633"/>
            <a:ext cx="11366500" cy="5270500"/>
          </a:xfrm>
          <a:prstGeom prst="rect">
            <a:avLst/>
          </a:prstGeom>
          <a:noFill/>
          <a:extLst>
            <a:ext uri="{909E8E84-426E-40DD-AFC4-6F175D3DCCD1}">
              <a14:hiddenFill xmlns:a14="http://schemas.microsoft.com/office/drawing/2010/main">
                <a:solidFill>
                  <a:srgbClr val="FFFFFF"/>
                </a:solidFill>
              </a14:hiddenFill>
            </a:ext>
          </a:extLst>
        </p:spPr>
      </p:pic>
      <p:sp>
        <p:nvSpPr>
          <p:cNvPr id="9777" name="Google Shape;9777;p18"/>
          <p:cNvSpPr txBox="1"/>
          <p:nvPr/>
        </p:nvSpPr>
        <p:spPr>
          <a:xfrm>
            <a:off x="1614822" y="1411420"/>
            <a:ext cx="11817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sym typeface="Arial"/>
              </a:rPr>
              <a:t>Goal = 80%</a:t>
            </a:r>
            <a:endParaRPr sz="1650" b="0" i="0" u="none" strike="noStrike" cap="none" dirty="0">
              <a:solidFill>
                <a:srgbClr val="000000"/>
              </a:solidFill>
              <a:latin typeface="DM Sans" pitchFamily="2" charset="77"/>
              <a:sym typeface="Arial"/>
            </a:endParaRPr>
          </a:p>
        </p:txBody>
      </p:sp>
      <p:sp>
        <p:nvSpPr>
          <p:cNvPr id="9778" name="Google Shape;9778;p18"/>
          <p:cNvSpPr txBox="1"/>
          <p:nvPr/>
        </p:nvSpPr>
        <p:spPr>
          <a:xfrm>
            <a:off x="5381628" y="301062"/>
            <a:ext cx="5739300" cy="678600"/>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2150"/>
              <a:buFont typeface="Arial"/>
              <a:buNone/>
            </a:pPr>
            <a:r>
              <a:rPr lang="en-US" sz="2150" b="1" i="0" u="none" strike="noStrike" cap="none">
                <a:solidFill>
                  <a:srgbClr val="000000"/>
                </a:solidFill>
                <a:latin typeface="DM Sans" pitchFamily="2" charset="77"/>
                <a:ea typeface="DM Sans"/>
                <a:cs typeface="DM Sans"/>
                <a:sym typeface="DM Sans"/>
              </a:rPr>
              <a:t>Parents or Caregivers Reporting an Understanding of Safe Sleep</a:t>
            </a:r>
            <a:endParaRPr sz="2150" b="0" i="0" u="none" strike="noStrike" cap="none">
              <a:solidFill>
                <a:srgbClr val="000000"/>
              </a:solidFill>
              <a:latin typeface="DM Sans" pitchFamily="2" charset="77"/>
              <a:ea typeface="DM Sans"/>
              <a:cs typeface="DM Sans"/>
              <a:sym typeface="DM Sans"/>
            </a:endParaRPr>
          </a:p>
        </p:txBody>
      </p:sp>
      <p:sp>
        <p:nvSpPr>
          <p:cNvPr id="9779" name="Google Shape;9779;p18"/>
          <p:cNvSpPr txBox="1"/>
          <p:nvPr/>
        </p:nvSpPr>
        <p:spPr>
          <a:xfrm>
            <a:off x="1608201" y="3120707"/>
            <a:ext cx="7989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sym typeface="Arial"/>
              </a:rPr>
              <a:t>65.44%</a:t>
            </a:r>
            <a:endParaRPr sz="1650" b="0" i="0" u="none" strike="noStrike" cap="none" dirty="0">
              <a:solidFill>
                <a:srgbClr val="000000"/>
              </a:solidFill>
              <a:latin typeface="DM Sans" pitchFamily="2" charset="77"/>
              <a:sym typeface="Arial"/>
            </a:endParaRPr>
          </a:p>
        </p:txBody>
      </p:sp>
      <p:sp>
        <p:nvSpPr>
          <p:cNvPr id="9780" name="Google Shape;9780;p18"/>
          <p:cNvSpPr txBox="1"/>
          <p:nvPr/>
        </p:nvSpPr>
        <p:spPr>
          <a:xfrm>
            <a:off x="11352606" y="796933"/>
            <a:ext cx="7608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dirty="0">
                <a:latin typeface="DM Sans" pitchFamily="2" charset="77"/>
              </a:rPr>
              <a:t>96%</a:t>
            </a:r>
            <a:endParaRPr sz="1650" b="0" i="0" u="none" strike="noStrike" cap="none" dirty="0">
              <a:solidFill>
                <a:srgbClr val="000000"/>
              </a:solidFill>
              <a:latin typeface="DM Sans" pitchFamily="2" charset="77"/>
              <a:sym typeface="Arial"/>
            </a:endParaRPr>
          </a:p>
        </p:txBody>
      </p:sp>
      <p:pic>
        <p:nvPicPr>
          <p:cNvPr id="9781" name="Google Shape;9781;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61917"/>
            <a:ext cx="4013200" cy="543550"/>
          </a:xfrm>
          <a:prstGeom prst="rect">
            <a:avLst/>
          </a:prstGeom>
          <a:noFill/>
          <a:ln>
            <a:noFill/>
          </a:ln>
        </p:spPr>
      </p:pic>
      <p:sp>
        <p:nvSpPr>
          <p:cNvPr id="9782" name="Google Shape;9782;p18"/>
          <p:cNvSpPr txBox="1">
            <a:spLocks noGrp="1"/>
          </p:cNvSpPr>
          <p:nvPr>
            <p:ph type="title"/>
          </p:nvPr>
        </p:nvSpPr>
        <p:spPr>
          <a:xfrm>
            <a:off x="199072" y="345673"/>
            <a:ext cx="4013200" cy="243656"/>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1500" dirty="0">
                <a:solidFill>
                  <a:srgbClr val="FFFFFF"/>
                </a:solidFill>
                <a:latin typeface="DM Sans" pitchFamily="2" charset="77"/>
              </a:rPr>
              <a:t>ESSI Bundle: Component 1 - Awareness</a:t>
            </a:r>
            <a:endParaRPr sz="1500" dirty="0">
              <a:latin typeface="DM Sans" pitchFamily="2" charset="77"/>
            </a:endParaRPr>
          </a:p>
        </p:txBody>
      </p:sp>
      <p:sp>
        <p:nvSpPr>
          <p:cNvPr id="9783" name="Google Shape;9783;p18"/>
          <p:cNvSpPr txBox="1"/>
          <p:nvPr/>
        </p:nvSpPr>
        <p:spPr>
          <a:xfrm rot="-5400000">
            <a:off x="-887525" y="3608251"/>
            <a:ext cx="2953800" cy="288000"/>
          </a:xfrm>
          <a:prstGeom prst="rect">
            <a:avLst/>
          </a:prstGeom>
          <a:noFill/>
          <a:ln>
            <a:noFill/>
          </a:ln>
        </p:spPr>
        <p:txBody>
          <a:bodyPr spcFirstLastPara="1" wrap="square" lIns="0" tIns="10775"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DM Sans" pitchFamily="2" charset="77"/>
                <a:ea typeface="DM Sans"/>
                <a:cs typeface="DM Sans"/>
                <a:sym typeface="DM Sans"/>
              </a:rPr>
              <a:t>% of Audited Charts</a:t>
            </a:r>
            <a:endParaRPr sz="1800" b="0" i="0" u="none" strike="noStrike" cap="none" dirty="0">
              <a:solidFill>
                <a:srgbClr val="000000"/>
              </a:solidFill>
              <a:latin typeface="DM Sans" pitchFamily="2" charset="77"/>
              <a:ea typeface="DM Sans"/>
              <a:cs typeface="DM Sans"/>
              <a:sym typeface="DM Sans"/>
            </a:endParaRPr>
          </a:p>
        </p:txBody>
      </p:sp>
      <p:sp>
        <p:nvSpPr>
          <p:cNvPr id="9784" name="Google Shape;9784;p18"/>
          <p:cNvSpPr txBox="1"/>
          <p:nvPr/>
        </p:nvSpPr>
        <p:spPr>
          <a:xfrm>
            <a:off x="9895206" y="6613525"/>
            <a:ext cx="2218200" cy="19749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dirty="0">
                <a:latin typeface="DM Sans" pitchFamily="2" charset="77"/>
              </a:rPr>
              <a:t>10.12.2025</a:t>
            </a:r>
          </a:p>
        </p:txBody>
      </p:sp>
      <p:sp>
        <p:nvSpPr>
          <p:cNvPr id="9785" name="Google Shape;9785;p18"/>
          <p:cNvSpPr/>
          <p:nvPr/>
        </p:nvSpPr>
        <p:spPr>
          <a:xfrm rot="10621598" flipH="1">
            <a:off x="1258838" y="1951658"/>
            <a:ext cx="10854568" cy="529716"/>
          </a:xfrm>
          <a:custGeom>
            <a:avLst/>
            <a:gdLst/>
            <a:ahLst/>
            <a:cxnLst/>
            <a:rect l="l" t="t" r="r" b="b"/>
            <a:pathLst>
              <a:path w="9132570" h="37464" extrusionOk="0">
                <a:moveTo>
                  <a:pt x="0" y="37464"/>
                </a:moveTo>
                <a:lnTo>
                  <a:pt x="9132062" y="0"/>
                </a:lnTo>
              </a:path>
            </a:pathLst>
          </a:custGeom>
          <a:noFill/>
          <a:ln w="152400" cap="flat" cmpd="sng">
            <a:solidFill>
              <a:srgbClr val="38761D"/>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9789"/>
        <p:cNvGrpSpPr/>
        <p:nvPr/>
      </p:nvGrpSpPr>
      <p:grpSpPr>
        <a:xfrm>
          <a:off x="0" y="0"/>
          <a:ext cx="0" cy="0"/>
          <a:chOff x="0" y="0"/>
          <a:chExt cx="0" cy="0"/>
        </a:xfrm>
      </p:grpSpPr>
      <p:pic>
        <p:nvPicPr>
          <p:cNvPr id="2049" name="Picture 1">
            <a:extLst>
              <a:ext uri="{FF2B5EF4-FFF2-40B4-BE49-F238E27FC236}">
                <a16:creationId xmlns:a16="http://schemas.microsoft.com/office/drawing/2014/main" id="{3F7BC003-FF97-FA69-448B-C0A7C33F90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605" y="1259265"/>
            <a:ext cx="11341100" cy="5562600"/>
          </a:xfrm>
          <a:prstGeom prst="rect">
            <a:avLst/>
          </a:prstGeom>
          <a:noFill/>
          <a:extLst>
            <a:ext uri="{909E8E84-426E-40DD-AFC4-6F175D3DCCD1}">
              <a14:hiddenFill xmlns:a14="http://schemas.microsoft.com/office/drawing/2010/main">
                <a:solidFill>
                  <a:srgbClr val="FFFFFF"/>
                </a:solidFill>
              </a14:hiddenFill>
            </a:ext>
          </a:extLst>
        </p:spPr>
      </p:pic>
      <p:sp>
        <p:nvSpPr>
          <p:cNvPr id="9791" name="Google Shape;9791;p19"/>
          <p:cNvSpPr txBox="1">
            <a:spLocks noGrp="1"/>
          </p:cNvSpPr>
          <p:nvPr>
            <p:ph type="title"/>
          </p:nvPr>
        </p:nvSpPr>
        <p:spPr>
          <a:xfrm>
            <a:off x="4936800" y="180025"/>
            <a:ext cx="7255200" cy="1050282"/>
          </a:xfrm>
          <a:prstGeom prst="rect">
            <a:avLst/>
          </a:prstGeom>
          <a:noFill/>
          <a:ln>
            <a:noFill/>
          </a:ln>
        </p:spPr>
        <p:txBody>
          <a:bodyPr spcFirstLastPara="1" wrap="square" lIns="0" tIns="11425" rIns="0" bIns="0" anchor="t" anchorCtr="0">
            <a:spAutoFit/>
          </a:bodyPr>
          <a:lstStyle/>
          <a:p>
            <a:pPr marL="12700" marR="5080" lvl="0" indent="0" algn="l" rtl="0">
              <a:lnSpc>
                <a:spcPct val="125238"/>
              </a:lnSpc>
              <a:spcBef>
                <a:spcPts val="0"/>
              </a:spcBef>
              <a:spcAft>
                <a:spcPts val="0"/>
              </a:spcAft>
              <a:buSzPts val="1400"/>
              <a:buNone/>
            </a:pPr>
            <a:r>
              <a:rPr lang="en-US" sz="1800" dirty="0">
                <a:solidFill>
                  <a:srgbClr val="000000"/>
                </a:solidFill>
                <a:latin typeface="DM Sans" pitchFamily="2" charset="77"/>
                <a:ea typeface="DM Sans"/>
                <a:cs typeface="DM Sans"/>
                <a:sym typeface="DM Sans"/>
              </a:rPr>
              <a:t>Documentation of a Conversation with Parents/Caregivers on adjustment to life with a newborn and safe sleep, and resources shared</a:t>
            </a:r>
            <a:endParaRPr sz="1800" dirty="0">
              <a:latin typeface="DM Sans" pitchFamily="2" charset="77"/>
              <a:ea typeface="DM Sans"/>
              <a:cs typeface="DM Sans"/>
              <a:sym typeface="DM Sans"/>
            </a:endParaRPr>
          </a:p>
        </p:txBody>
      </p:sp>
      <p:sp>
        <p:nvSpPr>
          <p:cNvPr id="9792" name="Google Shape;9792;p19"/>
          <p:cNvSpPr txBox="1"/>
          <p:nvPr/>
        </p:nvSpPr>
        <p:spPr>
          <a:xfrm>
            <a:off x="1322734" y="4698683"/>
            <a:ext cx="789305" cy="2667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sym typeface="Arial"/>
              </a:rPr>
              <a:t>40.57%</a:t>
            </a:r>
            <a:endParaRPr sz="1650" b="0" i="0" u="none" strike="noStrike" cap="none" dirty="0">
              <a:solidFill>
                <a:srgbClr val="000000"/>
              </a:solidFill>
              <a:latin typeface="DM Sans" pitchFamily="2" charset="77"/>
              <a:sym typeface="Arial"/>
            </a:endParaRPr>
          </a:p>
        </p:txBody>
      </p:sp>
      <p:pic>
        <p:nvPicPr>
          <p:cNvPr id="9793" name="Google Shape;9793;p19"/>
          <p:cNvPicPr preferRelativeResize="0"/>
          <p:nvPr/>
        </p:nvPicPr>
        <p:blipFill rotWithShape="1">
          <a:blip r:embed="rId4">
            <a:alphaModFix/>
          </a:blip>
          <a:srcRect/>
          <a:stretch/>
        </p:blipFill>
        <p:spPr>
          <a:xfrm>
            <a:off x="209550" y="114300"/>
            <a:ext cx="4362450" cy="723900"/>
          </a:xfrm>
          <a:prstGeom prst="rect">
            <a:avLst/>
          </a:prstGeom>
          <a:noFill/>
          <a:ln>
            <a:noFill/>
          </a:ln>
        </p:spPr>
      </p:pic>
      <p:sp>
        <p:nvSpPr>
          <p:cNvPr id="9794" name="Google Shape;9794;p19"/>
          <p:cNvSpPr txBox="1"/>
          <p:nvPr/>
        </p:nvSpPr>
        <p:spPr>
          <a:xfrm>
            <a:off x="373697" y="301053"/>
            <a:ext cx="4013200" cy="2667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FFFFFF"/>
                </a:solidFill>
                <a:latin typeface="DM Sans" pitchFamily="2" charset="77"/>
                <a:sym typeface="Arial"/>
              </a:rPr>
              <a:t>ESSI Bundle: Component 1 - Awareness</a:t>
            </a:r>
            <a:endParaRPr sz="1650" b="0" i="0" u="none" strike="noStrike" cap="none" dirty="0">
              <a:solidFill>
                <a:srgbClr val="000000"/>
              </a:solidFill>
              <a:latin typeface="DM Sans" pitchFamily="2" charset="77"/>
              <a:sym typeface="Arial"/>
            </a:endParaRPr>
          </a:p>
        </p:txBody>
      </p:sp>
      <p:sp>
        <p:nvSpPr>
          <p:cNvPr id="9795" name="Google Shape;9795;p19"/>
          <p:cNvSpPr txBox="1"/>
          <p:nvPr/>
        </p:nvSpPr>
        <p:spPr>
          <a:xfrm rot="-5400000">
            <a:off x="-1175400" y="4179414"/>
            <a:ext cx="3057900" cy="288000"/>
          </a:xfrm>
          <a:prstGeom prst="rect">
            <a:avLst/>
          </a:prstGeom>
          <a:noFill/>
          <a:ln>
            <a:noFill/>
          </a:ln>
        </p:spPr>
        <p:txBody>
          <a:bodyPr spcFirstLastPara="1" wrap="square" lIns="0" tIns="10775"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DM Sans" pitchFamily="2" charset="77"/>
                <a:ea typeface="DM Sans"/>
                <a:cs typeface="DM Sans"/>
                <a:sym typeface="DM Sans"/>
              </a:rPr>
              <a:t>% of Audited Charts</a:t>
            </a:r>
            <a:endParaRPr sz="1800" b="0" i="0" u="none" strike="noStrike" cap="none" dirty="0">
              <a:solidFill>
                <a:srgbClr val="000000"/>
              </a:solidFill>
              <a:latin typeface="DM Sans" pitchFamily="2" charset="77"/>
              <a:ea typeface="DM Sans"/>
              <a:cs typeface="DM Sans"/>
              <a:sym typeface="DM Sans"/>
            </a:endParaRPr>
          </a:p>
        </p:txBody>
      </p:sp>
      <p:sp>
        <p:nvSpPr>
          <p:cNvPr id="9796" name="Google Shape;9796;p19"/>
          <p:cNvSpPr txBox="1"/>
          <p:nvPr/>
        </p:nvSpPr>
        <p:spPr>
          <a:xfrm>
            <a:off x="1322734" y="1471484"/>
            <a:ext cx="7489962" cy="44627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1355"/>
              </a:spcBef>
              <a:spcAft>
                <a:spcPts val="0"/>
              </a:spcAft>
              <a:buClr>
                <a:srgbClr val="000000"/>
              </a:buClr>
              <a:buSzPts val="1650"/>
              <a:buFont typeface="Arial"/>
              <a:buNone/>
            </a:pPr>
            <a:r>
              <a:rPr lang="en-US" sz="1650" b="1" i="0" u="none" strike="noStrike" cap="none" dirty="0">
                <a:solidFill>
                  <a:srgbClr val="000000"/>
                </a:solidFill>
                <a:latin typeface="DM Sans" pitchFamily="2" charset="77"/>
                <a:ea typeface="DM Sans"/>
                <a:cs typeface="DM Sans"/>
                <a:sym typeface="DM Sans"/>
              </a:rPr>
              <a:t>Goal = 80%</a:t>
            </a:r>
            <a:endParaRPr sz="1650" b="0" i="0" u="none" strike="noStrike" cap="none" dirty="0">
              <a:solidFill>
                <a:srgbClr val="000000"/>
              </a:solidFill>
              <a:latin typeface="DM Sans" pitchFamily="2" charset="77"/>
              <a:ea typeface="DM Sans"/>
              <a:cs typeface="DM Sans"/>
              <a:sym typeface="DM Sans"/>
            </a:endParaRPr>
          </a:p>
        </p:txBody>
      </p:sp>
      <p:sp>
        <p:nvSpPr>
          <p:cNvPr id="9797" name="Google Shape;9797;p19"/>
          <p:cNvSpPr txBox="1"/>
          <p:nvPr/>
        </p:nvSpPr>
        <p:spPr>
          <a:xfrm>
            <a:off x="11226187" y="1826524"/>
            <a:ext cx="7608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dirty="0">
                <a:latin typeface="DM Sans" pitchFamily="2" charset="77"/>
              </a:rPr>
              <a:t>81%</a:t>
            </a:r>
            <a:endParaRPr sz="1650" b="0" i="0" u="none" strike="noStrike" cap="none" dirty="0">
              <a:solidFill>
                <a:srgbClr val="000000"/>
              </a:solidFill>
              <a:latin typeface="DM Sans" pitchFamily="2" charset="77"/>
              <a:sym typeface="Arial"/>
            </a:endParaRPr>
          </a:p>
        </p:txBody>
      </p:sp>
      <p:sp>
        <p:nvSpPr>
          <p:cNvPr id="9799" name="Google Shape;9799;p19"/>
          <p:cNvSpPr/>
          <p:nvPr/>
        </p:nvSpPr>
        <p:spPr>
          <a:xfrm>
            <a:off x="1192697" y="2513977"/>
            <a:ext cx="10683566" cy="45719"/>
          </a:xfrm>
          <a:custGeom>
            <a:avLst/>
            <a:gdLst/>
            <a:ahLst/>
            <a:cxnLst/>
            <a:rect l="l" t="t" r="r" b="b"/>
            <a:pathLst>
              <a:path w="9132570" h="37464" extrusionOk="0">
                <a:moveTo>
                  <a:pt x="0" y="37464"/>
                </a:moveTo>
                <a:lnTo>
                  <a:pt x="9132062" y="0"/>
                </a:lnTo>
              </a:path>
            </a:pathLst>
          </a:custGeom>
          <a:noFill/>
          <a:ln w="152400" cap="flat" cmpd="sng">
            <a:solidFill>
              <a:srgbClr val="38761D"/>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9803"/>
        <p:cNvGrpSpPr/>
        <p:nvPr/>
      </p:nvGrpSpPr>
      <p:grpSpPr>
        <a:xfrm>
          <a:off x="0" y="0"/>
          <a:ext cx="0" cy="0"/>
          <a:chOff x="0" y="0"/>
          <a:chExt cx="0" cy="0"/>
        </a:xfrm>
      </p:grpSpPr>
      <p:pic>
        <p:nvPicPr>
          <p:cNvPr id="3073" name="Picture 1">
            <a:extLst>
              <a:ext uri="{FF2B5EF4-FFF2-40B4-BE49-F238E27FC236}">
                <a16:creationId xmlns:a16="http://schemas.microsoft.com/office/drawing/2014/main" id="{D4E69782-D8B8-C831-F181-EF7F6BD5B4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3006" y="940372"/>
            <a:ext cx="10820400" cy="5549900"/>
          </a:xfrm>
          <a:prstGeom prst="rect">
            <a:avLst/>
          </a:prstGeom>
          <a:noFill/>
          <a:extLst>
            <a:ext uri="{909E8E84-426E-40DD-AFC4-6F175D3DCCD1}">
              <a14:hiddenFill xmlns:a14="http://schemas.microsoft.com/office/drawing/2010/main">
                <a:solidFill>
                  <a:srgbClr val="FFFFFF"/>
                </a:solidFill>
              </a14:hiddenFill>
            </a:ext>
          </a:extLst>
        </p:spPr>
      </p:pic>
      <p:sp>
        <p:nvSpPr>
          <p:cNvPr id="9805" name="Google Shape;9805;p20"/>
          <p:cNvSpPr txBox="1"/>
          <p:nvPr/>
        </p:nvSpPr>
        <p:spPr>
          <a:xfrm>
            <a:off x="310977" y="720844"/>
            <a:ext cx="11793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ea typeface="DM Sans"/>
                <a:cs typeface="DM Sans"/>
                <a:sym typeface="DM Sans"/>
              </a:rPr>
              <a:t>Goal = 80%</a:t>
            </a:r>
            <a:endParaRPr sz="1650" b="0" i="0" u="none" strike="noStrike" cap="none" dirty="0">
              <a:solidFill>
                <a:srgbClr val="000000"/>
              </a:solidFill>
              <a:latin typeface="DM Sans" pitchFamily="2" charset="77"/>
              <a:ea typeface="DM Sans"/>
              <a:cs typeface="DM Sans"/>
              <a:sym typeface="DM Sans"/>
            </a:endParaRPr>
          </a:p>
        </p:txBody>
      </p:sp>
      <p:sp>
        <p:nvSpPr>
          <p:cNvPr id="9806" name="Google Shape;9806;p20"/>
          <p:cNvSpPr txBox="1"/>
          <p:nvPr/>
        </p:nvSpPr>
        <p:spPr>
          <a:xfrm>
            <a:off x="1797214" y="3786296"/>
            <a:ext cx="7416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sym typeface="Arial"/>
              </a:rPr>
              <a:t>29.77%</a:t>
            </a:r>
            <a:endParaRPr sz="1650" b="0" i="0" u="none" strike="noStrike" cap="none" dirty="0">
              <a:solidFill>
                <a:srgbClr val="000000"/>
              </a:solidFill>
              <a:latin typeface="DM Sans" pitchFamily="2" charset="77"/>
              <a:sym typeface="Arial"/>
            </a:endParaRPr>
          </a:p>
        </p:txBody>
      </p:sp>
      <p:sp>
        <p:nvSpPr>
          <p:cNvPr id="9807" name="Google Shape;9807;p20"/>
          <p:cNvSpPr txBox="1">
            <a:spLocks noGrp="1"/>
          </p:cNvSpPr>
          <p:nvPr>
            <p:ph type="title"/>
          </p:nvPr>
        </p:nvSpPr>
        <p:spPr>
          <a:xfrm>
            <a:off x="4743450" y="367728"/>
            <a:ext cx="6135300" cy="347100"/>
          </a:xfrm>
          <a:prstGeom prst="rect">
            <a:avLst/>
          </a:prstGeom>
          <a:noFill/>
          <a:ln>
            <a:noFill/>
          </a:ln>
        </p:spPr>
        <p:txBody>
          <a:bodyPr spcFirstLastPara="1" wrap="square" lIns="0" tIns="15875" rIns="0" bIns="0" anchor="t" anchorCtr="0">
            <a:spAutoFit/>
          </a:bodyPr>
          <a:lstStyle/>
          <a:p>
            <a:pPr marL="12700" lvl="0" indent="0" algn="l" rtl="0">
              <a:lnSpc>
                <a:spcPct val="100000"/>
              </a:lnSpc>
              <a:spcBef>
                <a:spcPts val="0"/>
              </a:spcBef>
              <a:spcAft>
                <a:spcPts val="0"/>
              </a:spcAft>
              <a:buSzPts val="1400"/>
              <a:buNone/>
            </a:pPr>
            <a:r>
              <a:rPr lang="en-US" sz="2150">
                <a:solidFill>
                  <a:srgbClr val="000000"/>
                </a:solidFill>
                <a:latin typeface="DM Sans" pitchFamily="2" charset="77"/>
                <a:ea typeface="DM Sans"/>
                <a:cs typeface="DM Sans"/>
                <a:sym typeface="DM Sans"/>
              </a:rPr>
              <a:t>SDOH Screening and Linkage in Infant’s Chart</a:t>
            </a:r>
            <a:endParaRPr sz="2150">
              <a:latin typeface="DM Sans" pitchFamily="2" charset="77"/>
              <a:ea typeface="DM Sans"/>
              <a:cs typeface="DM Sans"/>
              <a:sym typeface="DM Sans"/>
            </a:endParaRPr>
          </a:p>
        </p:txBody>
      </p:sp>
      <p:pic>
        <p:nvPicPr>
          <p:cNvPr id="9808" name="Google Shape;9808;p20"/>
          <p:cNvPicPr preferRelativeResize="0"/>
          <p:nvPr/>
        </p:nvPicPr>
        <p:blipFill rotWithShape="1">
          <a:blip r:embed="rId4">
            <a:alphaModFix/>
          </a:blip>
          <a:srcRect/>
          <a:stretch/>
        </p:blipFill>
        <p:spPr>
          <a:xfrm>
            <a:off x="161925" y="133350"/>
            <a:ext cx="4371975" cy="495300"/>
          </a:xfrm>
          <a:prstGeom prst="rect">
            <a:avLst/>
          </a:prstGeom>
          <a:noFill/>
          <a:ln>
            <a:noFill/>
          </a:ln>
        </p:spPr>
      </p:pic>
      <p:sp>
        <p:nvSpPr>
          <p:cNvPr id="9809" name="Google Shape;9809;p20"/>
          <p:cNvSpPr txBox="1"/>
          <p:nvPr/>
        </p:nvSpPr>
        <p:spPr>
          <a:xfrm>
            <a:off x="454977" y="214629"/>
            <a:ext cx="3982085" cy="2768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a:solidFill>
                  <a:srgbClr val="FFFFFF"/>
                </a:solidFill>
                <a:latin typeface="DM Sans" pitchFamily="2" charset="77"/>
                <a:sym typeface="Arial"/>
              </a:rPr>
              <a:t>ESSI Bundle: Component 2 - Readiness</a:t>
            </a:r>
            <a:endParaRPr sz="1650" b="0" i="0" u="none" strike="noStrike" cap="none">
              <a:solidFill>
                <a:srgbClr val="000000"/>
              </a:solidFill>
              <a:latin typeface="DM Sans" pitchFamily="2" charset="77"/>
              <a:sym typeface="Arial"/>
            </a:endParaRPr>
          </a:p>
        </p:txBody>
      </p:sp>
      <p:sp>
        <p:nvSpPr>
          <p:cNvPr id="9810" name="Google Shape;9810;p20"/>
          <p:cNvSpPr txBox="1"/>
          <p:nvPr/>
        </p:nvSpPr>
        <p:spPr>
          <a:xfrm rot="-5400000">
            <a:off x="-900123" y="3975254"/>
            <a:ext cx="2710200" cy="288000"/>
          </a:xfrm>
          <a:prstGeom prst="rect">
            <a:avLst/>
          </a:prstGeom>
          <a:noFill/>
          <a:ln>
            <a:noFill/>
          </a:ln>
        </p:spPr>
        <p:txBody>
          <a:bodyPr spcFirstLastPara="1" wrap="square" lIns="0" tIns="10775"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DM Sans" pitchFamily="2" charset="77"/>
                <a:ea typeface="DM Sans"/>
                <a:cs typeface="DM Sans"/>
                <a:sym typeface="DM Sans"/>
              </a:rPr>
              <a:t>% of Audited Charts</a:t>
            </a:r>
            <a:endParaRPr sz="1800" b="0" i="0" u="none" strike="noStrike" cap="none" dirty="0">
              <a:solidFill>
                <a:srgbClr val="000000"/>
              </a:solidFill>
              <a:latin typeface="DM Sans" pitchFamily="2" charset="77"/>
              <a:ea typeface="DM Sans"/>
              <a:cs typeface="DM Sans"/>
              <a:sym typeface="DM Sans"/>
            </a:endParaRPr>
          </a:p>
        </p:txBody>
      </p:sp>
      <p:sp>
        <p:nvSpPr>
          <p:cNvPr id="9811" name="Google Shape;9811;p20"/>
          <p:cNvSpPr txBox="1"/>
          <p:nvPr/>
        </p:nvSpPr>
        <p:spPr>
          <a:xfrm>
            <a:off x="1797214" y="2680961"/>
            <a:ext cx="1237534" cy="2667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sym typeface="Arial"/>
              </a:rPr>
              <a:t>69.83%</a:t>
            </a:r>
            <a:endParaRPr sz="1650" b="0" i="0" u="none" strike="noStrike" cap="none" dirty="0">
              <a:solidFill>
                <a:srgbClr val="000000"/>
              </a:solidFill>
              <a:latin typeface="DM Sans" pitchFamily="2" charset="77"/>
              <a:sym typeface="Arial"/>
            </a:endParaRPr>
          </a:p>
        </p:txBody>
      </p:sp>
      <p:sp>
        <p:nvSpPr>
          <p:cNvPr id="9812" name="Google Shape;9812;p20"/>
          <p:cNvSpPr txBox="1"/>
          <p:nvPr/>
        </p:nvSpPr>
        <p:spPr>
          <a:xfrm>
            <a:off x="11202669" y="2689531"/>
            <a:ext cx="741680" cy="2667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dirty="0">
                <a:latin typeface="DM Sans" pitchFamily="2" charset="77"/>
              </a:rPr>
              <a:t>82%</a:t>
            </a:r>
            <a:endParaRPr sz="1650" b="0" i="0" u="none" strike="noStrike" cap="none" dirty="0">
              <a:solidFill>
                <a:srgbClr val="000000"/>
              </a:solidFill>
              <a:latin typeface="DM Sans" pitchFamily="2" charset="77"/>
              <a:sym typeface="Arial"/>
            </a:endParaRPr>
          </a:p>
        </p:txBody>
      </p:sp>
      <p:sp>
        <p:nvSpPr>
          <p:cNvPr id="9813" name="Google Shape;9813;p20"/>
          <p:cNvSpPr txBox="1"/>
          <p:nvPr/>
        </p:nvSpPr>
        <p:spPr>
          <a:xfrm>
            <a:off x="11202669" y="1097484"/>
            <a:ext cx="7416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sym typeface="Arial"/>
              </a:rPr>
              <a:t>96%</a:t>
            </a:r>
            <a:endParaRPr sz="1650" b="0" i="0" u="none" strike="noStrike" cap="none" dirty="0">
              <a:solidFill>
                <a:srgbClr val="000000"/>
              </a:solidFill>
              <a:latin typeface="DM Sans" pitchFamily="2" charset="77"/>
              <a:sym typeface="Arial"/>
            </a:endParaRPr>
          </a:p>
        </p:txBody>
      </p:sp>
      <p:sp>
        <p:nvSpPr>
          <p:cNvPr id="9815" name="Google Shape;9815;p20"/>
          <p:cNvSpPr/>
          <p:nvPr/>
        </p:nvSpPr>
        <p:spPr>
          <a:xfrm flipV="1">
            <a:off x="1741774" y="2101806"/>
            <a:ext cx="10635755" cy="45719"/>
          </a:xfrm>
          <a:custGeom>
            <a:avLst/>
            <a:gdLst/>
            <a:ahLst/>
            <a:cxnLst/>
            <a:rect l="l" t="t" r="r" b="b"/>
            <a:pathLst>
              <a:path w="9132570" h="37464" extrusionOk="0">
                <a:moveTo>
                  <a:pt x="0" y="37464"/>
                </a:moveTo>
                <a:lnTo>
                  <a:pt x="9132062" y="0"/>
                </a:lnTo>
              </a:path>
            </a:pathLst>
          </a:custGeom>
          <a:noFill/>
          <a:ln w="152400" cap="flat" cmpd="sng">
            <a:solidFill>
              <a:srgbClr val="38761D"/>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
        <p:nvSpPr>
          <p:cNvPr id="3" name="Google Shape;9784;p18">
            <a:extLst>
              <a:ext uri="{FF2B5EF4-FFF2-40B4-BE49-F238E27FC236}">
                <a16:creationId xmlns:a16="http://schemas.microsoft.com/office/drawing/2014/main" id="{D6A30499-577F-1967-5199-1CD3380097C2}"/>
              </a:ext>
            </a:extLst>
          </p:cNvPr>
          <p:cNvSpPr txBox="1"/>
          <p:nvPr/>
        </p:nvSpPr>
        <p:spPr>
          <a:xfrm>
            <a:off x="9895206" y="6613525"/>
            <a:ext cx="2218200" cy="19749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dirty="0">
                <a:latin typeface="DM Sans" pitchFamily="2" charset="77"/>
              </a:rPr>
              <a:t>10.12.2025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0003"/>
        <p:cNvGrpSpPr/>
        <p:nvPr/>
      </p:nvGrpSpPr>
      <p:grpSpPr>
        <a:xfrm>
          <a:off x="0" y="0"/>
          <a:ext cx="0" cy="0"/>
          <a:chOff x="0" y="0"/>
          <a:chExt cx="0" cy="0"/>
        </a:xfrm>
      </p:grpSpPr>
      <p:pic>
        <p:nvPicPr>
          <p:cNvPr id="4097" name="Picture 1">
            <a:extLst>
              <a:ext uri="{FF2B5EF4-FFF2-40B4-BE49-F238E27FC236}">
                <a16:creationId xmlns:a16="http://schemas.microsoft.com/office/drawing/2014/main" id="{7B39DEAA-E705-C8DB-3F18-3AA55C485E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7212" y="1233742"/>
            <a:ext cx="11036300" cy="5157566"/>
          </a:xfrm>
          <a:prstGeom prst="rect">
            <a:avLst/>
          </a:prstGeom>
          <a:noFill/>
          <a:extLst>
            <a:ext uri="{909E8E84-426E-40DD-AFC4-6F175D3DCCD1}">
              <a14:hiddenFill xmlns:a14="http://schemas.microsoft.com/office/drawing/2010/main">
                <a:solidFill>
                  <a:srgbClr val="FFFFFF"/>
                </a:solidFill>
              </a14:hiddenFill>
            </a:ext>
          </a:extLst>
        </p:spPr>
      </p:pic>
      <p:pic>
        <p:nvPicPr>
          <p:cNvPr id="10005" name="Google Shape;10005;p23"/>
          <p:cNvPicPr preferRelativeResize="0"/>
          <p:nvPr/>
        </p:nvPicPr>
        <p:blipFill rotWithShape="1">
          <a:blip r:embed="rId4">
            <a:alphaModFix/>
          </a:blip>
          <a:srcRect/>
          <a:stretch/>
        </p:blipFill>
        <p:spPr>
          <a:xfrm>
            <a:off x="133350" y="123825"/>
            <a:ext cx="4562475" cy="685800"/>
          </a:xfrm>
          <a:prstGeom prst="rect">
            <a:avLst/>
          </a:prstGeom>
          <a:noFill/>
          <a:ln>
            <a:noFill/>
          </a:ln>
        </p:spPr>
      </p:pic>
      <p:sp>
        <p:nvSpPr>
          <p:cNvPr id="10006" name="Google Shape;10006;p23"/>
          <p:cNvSpPr txBox="1"/>
          <p:nvPr/>
        </p:nvSpPr>
        <p:spPr>
          <a:xfrm>
            <a:off x="1834133" y="3431857"/>
            <a:ext cx="250190" cy="174407"/>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DM Sans" pitchFamily="2" charset="77"/>
                <a:sym typeface="Arial"/>
              </a:rPr>
              <a:t>AW</a:t>
            </a:r>
            <a:endParaRPr sz="1050" b="0" i="0" u="none" strike="noStrike" cap="none">
              <a:solidFill>
                <a:srgbClr val="000000"/>
              </a:solidFill>
              <a:latin typeface="DM Sans" pitchFamily="2" charset="77"/>
              <a:sym typeface="Arial"/>
            </a:endParaRPr>
          </a:p>
        </p:txBody>
      </p:sp>
      <p:sp>
        <p:nvSpPr>
          <p:cNvPr id="10007" name="Google Shape;10007;p23"/>
          <p:cNvSpPr txBox="1"/>
          <p:nvPr/>
        </p:nvSpPr>
        <p:spPr>
          <a:xfrm>
            <a:off x="2471728" y="3431857"/>
            <a:ext cx="102870" cy="174407"/>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DM Sans" pitchFamily="2" charset="77"/>
                <a:sym typeface="Arial"/>
              </a:rPr>
              <a:t>S</a:t>
            </a:r>
            <a:endParaRPr sz="1050" b="0" i="0" u="none" strike="noStrike" cap="none">
              <a:solidFill>
                <a:srgbClr val="000000"/>
              </a:solidFill>
              <a:latin typeface="DM Sans" pitchFamily="2" charset="77"/>
              <a:sym typeface="Arial"/>
            </a:endParaRPr>
          </a:p>
        </p:txBody>
      </p:sp>
      <p:sp>
        <p:nvSpPr>
          <p:cNvPr id="10008" name="Google Shape;10008;p23"/>
          <p:cNvSpPr txBox="1">
            <a:spLocks noGrp="1"/>
          </p:cNvSpPr>
          <p:nvPr>
            <p:ph type="title"/>
          </p:nvPr>
        </p:nvSpPr>
        <p:spPr>
          <a:xfrm>
            <a:off x="373697" y="184467"/>
            <a:ext cx="3934460" cy="535305"/>
          </a:xfrm>
          <a:prstGeom prst="rect">
            <a:avLst/>
          </a:prstGeom>
          <a:noFill/>
          <a:ln>
            <a:noFill/>
          </a:ln>
        </p:spPr>
        <p:txBody>
          <a:bodyPr spcFirstLastPara="1" wrap="square" lIns="0" tIns="6975" rIns="0" bIns="0" anchor="t" anchorCtr="0">
            <a:spAutoFit/>
          </a:bodyPr>
          <a:lstStyle/>
          <a:p>
            <a:pPr marL="12700" marR="5080" lvl="0" indent="0" algn="l" rtl="0">
              <a:lnSpc>
                <a:spcPct val="102400"/>
              </a:lnSpc>
              <a:spcBef>
                <a:spcPts val="0"/>
              </a:spcBef>
              <a:spcAft>
                <a:spcPts val="0"/>
              </a:spcAft>
              <a:buSzPts val="1400"/>
              <a:buNone/>
            </a:pPr>
            <a:r>
              <a:rPr lang="en-US" sz="1650" dirty="0">
                <a:solidFill>
                  <a:srgbClr val="FFFFFF"/>
                </a:solidFill>
                <a:latin typeface="DM Sans" pitchFamily="2" charset="77"/>
              </a:rPr>
              <a:t>ESSI Bundle: Component 3: Transfer of Care</a:t>
            </a:r>
            <a:endParaRPr sz="1650" dirty="0">
              <a:latin typeface="DM Sans" pitchFamily="2" charset="77"/>
            </a:endParaRPr>
          </a:p>
        </p:txBody>
      </p:sp>
      <p:sp>
        <p:nvSpPr>
          <p:cNvPr id="10009" name="Google Shape;10009;p23"/>
          <p:cNvSpPr txBox="1"/>
          <p:nvPr/>
        </p:nvSpPr>
        <p:spPr>
          <a:xfrm rot="-5400000">
            <a:off x="-1030199" y="3235400"/>
            <a:ext cx="3549300" cy="288000"/>
          </a:xfrm>
          <a:prstGeom prst="rect">
            <a:avLst/>
          </a:prstGeom>
          <a:noFill/>
          <a:ln>
            <a:noFill/>
          </a:ln>
        </p:spPr>
        <p:txBody>
          <a:bodyPr spcFirstLastPara="1" wrap="square" lIns="0" tIns="10775"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DM Sans" pitchFamily="2" charset="77"/>
                <a:ea typeface="DM Sans"/>
                <a:cs typeface="DM Sans"/>
                <a:sym typeface="DM Sans"/>
              </a:rPr>
              <a:t>% of Audited Charts</a:t>
            </a:r>
            <a:endParaRPr sz="1800" b="0" i="0" u="none" strike="noStrike" cap="none" dirty="0">
              <a:solidFill>
                <a:srgbClr val="000000"/>
              </a:solidFill>
              <a:latin typeface="DM Sans" pitchFamily="2" charset="77"/>
              <a:ea typeface="DM Sans"/>
              <a:cs typeface="DM Sans"/>
              <a:sym typeface="DM Sans"/>
            </a:endParaRPr>
          </a:p>
        </p:txBody>
      </p:sp>
      <p:sp>
        <p:nvSpPr>
          <p:cNvPr id="10010" name="Google Shape;10010;p23"/>
          <p:cNvSpPr txBox="1"/>
          <p:nvPr/>
        </p:nvSpPr>
        <p:spPr>
          <a:xfrm>
            <a:off x="1588527" y="4604560"/>
            <a:ext cx="15048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sym typeface="Arial"/>
              </a:rPr>
              <a:t>18.72%</a:t>
            </a:r>
            <a:endParaRPr sz="1650" b="0" i="0" u="none" strike="noStrike" cap="none" dirty="0">
              <a:solidFill>
                <a:srgbClr val="000000"/>
              </a:solidFill>
              <a:latin typeface="DM Sans" pitchFamily="2" charset="77"/>
              <a:sym typeface="Arial"/>
            </a:endParaRPr>
          </a:p>
        </p:txBody>
      </p:sp>
      <p:sp>
        <p:nvSpPr>
          <p:cNvPr id="10011" name="Google Shape;10011;p23"/>
          <p:cNvSpPr txBox="1"/>
          <p:nvPr/>
        </p:nvSpPr>
        <p:spPr>
          <a:xfrm>
            <a:off x="-200212" y="863138"/>
            <a:ext cx="11385000" cy="370604"/>
          </a:xfrm>
          <a:prstGeom prst="rect">
            <a:avLst/>
          </a:prstGeom>
          <a:noFill/>
          <a:ln>
            <a:noFill/>
          </a:ln>
        </p:spPr>
        <p:txBody>
          <a:bodyPr spcFirstLastPara="1" wrap="square" lIns="0" tIns="16500" rIns="0" bIns="0" anchor="t" anchorCtr="0">
            <a:spAutoFit/>
          </a:bodyPr>
          <a:lstStyle/>
          <a:p>
            <a:pPr marL="3289934" marR="0" lvl="0" indent="0" algn="l" rtl="0">
              <a:lnSpc>
                <a:spcPct val="100000"/>
              </a:lnSpc>
              <a:spcBef>
                <a:spcPts val="0"/>
              </a:spcBef>
              <a:spcAft>
                <a:spcPts val="0"/>
              </a:spcAft>
              <a:buClr>
                <a:srgbClr val="000000"/>
              </a:buClr>
              <a:buSzPts val="2300"/>
              <a:buFont typeface="Arial"/>
              <a:buNone/>
            </a:pPr>
            <a:r>
              <a:rPr lang="en-US" sz="2300" b="1" i="0" u="none" strike="noStrike" cap="none" dirty="0">
                <a:solidFill>
                  <a:srgbClr val="000000"/>
                </a:solidFill>
                <a:latin typeface="DM Sans" pitchFamily="2" charset="77"/>
                <a:ea typeface="DM Sans"/>
                <a:cs typeface="DM Sans"/>
                <a:sym typeface="DM Sans"/>
              </a:rPr>
              <a:t>ESSI Bundle Documented in Discharge Summary</a:t>
            </a:r>
            <a:endParaRPr sz="2300" b="0" i="0" u="none" strike="noStrike" cap="none" dirty="0">
              <a:solidFill>
                <a:srgbClr val="000000"/>
              </a:solidFill>
              <a:latin typeface="DM Sans" pitchFamily="2" charset="77"/>
              <a:ea typeface="DM Sans"/>
              <a:cs typeface="DM Sans"/>
              <a:sym typeface="DM Sans"/>
            </a:endParaRPr>
          </a:p>
        </p:txBody>
      </p:sp>
      <p:sp>
        <p:nvSpPr>
          <p:cNvPr id="10012" name="Google Shape;10012;p23"/>
          <p:cNvSpPr/>
          <p:nvPr/>
        </p:nvSpPr>
        <p:spPr>
          <a:xfrm flipV="1">
            <a:off x="1494750" y="2345180"/>
            <a:ext cx="10427365" cy="74170"/>
          </a:xfrm>
          <a:custGeom>
            <a:avLst/>
            <a:gdLst/>
            <a:ahLst/>
            <a:cxnLst/>
            <a:rect l="l" t="t" r="r" b="b"/>
            <a:pathLst>
              <a:path w="9132570" h="37464" extrusionOk="0">
                <a:moveTo>
                  <a:pt x="0" y="37464"/>
                </a:moveTo>
                <a:lnTo>
                  <a:pt x="9132062" y="0"/>
                </a:lnTo>
              </a:path>
            </a:pathLst>
          </a:custGeom>
          <a:noFill/>
          <a:ln w="152400" cap="flat" cmpd="sng">
            <a:solidFill>
              <a:srgbClr val="38761D"/>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
        <p:nvSpPr>
          <p:cNvPr id="10013" name="Google Shape;10013;p23"/>
          <p:cNvSpPr txBox="1"/>
          <p:nvPr/>
        </p:nvSpPr>
        <p:spPr>
          <a:xfrm>
            <a:off x="11174220" y="3379400"/>
            <a:ext cx="708663" cy="477023"/>
          </a:xfrm>
          <a:prstGeom prst="rect">
            <a:avLst/>
          </a:prstGeom>
          <a:noFill/>
          <a:ln>
            <a:noFill/>
          </a:ln>
        </p:spPr>
        <p:txBody>
          <a:bodyPr spcFirstLastPara="1" wrap="square" lIns="91425" tIns="91425" rIns="91425" bIns="91425" anchor="t" anchorCtr="0">
            <a:spAutoFit/>
          </a:bodyPr>
          <a:lstStyle/>
          <a:p>
            <a:pPr marL="0" lvl="0" indent="0" algn="l" rtl="0">
              <a:spcBef>
                <a:spcPts val="254"/>
              </a:spcBef>
              <a:spcAft>
                <a:spcPts val="0"/>
              </a:spcAft>
              <a:buClr>
                <a:schemeClr val="dk1"/>
              </a:buClr>
              <a:buSzPts val="1650"/>
              <a:buFont typeface="Arial"/>
              <a:buNone/>
            </a:pPr>
            <a:r>
              <a:rPr lang="en-US" sz="1650" b="1" dirty="0">
                <a:solidFill>
                  <a:schemeClr val="dk1"/>
                </a:solidFill>
                <a:latin typeface="DM Sans" pitchFamily="2" charset="77"/>
                <a:ea typeface="DM Sans"/>
                <a:cs typeface="DM Sans"/>
                <a:sym typeface="DM Sans"/>
              </a:rPr>
              <a:t>66%</a:t>
            </a:r>
            <a:endParaRPr sz="1800" dirty="0">
              <a:solidFill>
                <a:schemeClr val="dk1"/>
              </a:solidFill>
              <a:latin typeface="DM Sans" pitchFamily="2" charset="77"/>
              <a:ea typeface="Calibri"/>
              <a:cs typeface="Calibri"/>
              <a:sym typeface="Calibri"/>
            </a:endParaRPr>
          </a:p>
        </p:txBody>
      </p:sp>
      <p:sp>
        <p:nvSpPr>
          <p:cNvPr id="2" name="Google Shape;9805;p20">
            <a:extLst>
              <a:ext uri="{FF2B5EF4-FFF2-40B4-BE49-F238E27FC236}">
                <a16:creationId xmlns:a16="http://schemas.microsoft.com/office/drawing/2014/main" id="{0701A642-65FC-949E-BA49-A73AC51EC95D}"/>
              </a:ext>
            </a:extLst>
          </p:cNvPr>
          <p:cNvSpPr txBox="1"/>
          <p:nvPr/>
        </p:nvSpPr>
        <p:spPr>
          <a:xfrm>
            <a:off x="1751277" y="1615496"/>
            <a:ext cx="1179300" cy="266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DM Sans" pitchFamily="2" charset="77"/>
                <a:ea typeface="DM Sans"/>
                <a:cs typeface="DM Sans"/>
                <a:sym typeface="DM Sans"/>
              </a:rPr>
              <a:t>Goal = 80%</a:t>
            </a:r>
            <a:endParaRPr sz="1650" b="0" i="0" u="none" strike="noStrike" cap="none" dirty="0">
              <a:solidFill>
                <a:srgbClr val="000000"/>
              </a:solidFill>
              <a:latin typeface="DM Sans" pitchFamily="2" charset="77"/>
              <a:ea typeface="DM Sans"/>
              <a:cs typeface="DM Sans"/>
              <a:sym typeface="DM Sans"/>
            </a:endParaRPr>
          </a:p>
        </p:txBody>
      </p:sp>
      <p:sp>
        <p:nvSpPr>
          <p:cNvPr id="3" name="Google Shape;9784;p18">
            <a:extLst>
              <a:ext uri="{FF2B5EF4-FFF2-40B4-BE49-F238E27FC236}">
                <a16:creationId xmlns:a16="http://schemas.microsoft.com/office/drawing/2014/main" id="{4A3645F3-4370-BAED-0DB2-3FA2FA585689}"/>
              </a:ext>
            </a:extLst>
          </p:cNvPr>
          <p:cNvSpPr txBox="1"/>
          <p:nvPr/>
        </p:nvSpPr>
        <p:spPr>
          <a:xfrm>
            <a:off x="9895206" y="6613525"/>
            <a:ext cx="2218200" cy="19749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dirty="0">
                <a:latin typeface="DM Sans" pitchFamily="2" charset="77"/>
              </a:rPr>
              <a:t>10.12.2025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79A89-9D25-61BF-4FDA-76855F05CC6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63D4DA-56EE-93E8-5F67-682BAC6CE10F}"/>
              </a:ext>
            </a:extLst>
          </p:cNvPr>
          <p:cNvSpPr txBox="1"/>
          <p:nvPr/>
        </p:nvSpPr>
        <p:spPr>
          <a:xfrm>
            <a:off x="441960" y="432210"/>
            <a:ext cx="8773556" cy="461665"/>
          </a:xfrm>
          <a:prstGeom prst="rect">
            <a:avLst/>
          </a:prstGeom>
          <a:noFill/>
        </p:spPr>
        <p:txBody>
          <a:bodyPr wrap="none" rtlCol="0">
            <a:spAutoFit/>
          </a:bodyPr>
          <a:lstStyle/>
          <a:p>
            <a:r>
              <a:rPr lang="en-US" sz="2400" dirty="0">
                <a:latin typeface="DM Sans" pitchFamily="2" charset="77"/>
              </a:rPr>
              <a:t>Standardized process for collection of infant race / ethnicity</a:t>
            </a:r>
          </a:p>
        </p:txBody>
      </p:sp>
      <p:sp>
        <p:nvSpPr>
          <p:cNvPr id="4" name="TextBox 3">
            <a:extLst>
              <a:ext uri="{FF2B5EF4-FFF2-40B4-BE49-F238E27FC236}">
                <a16:creationId xmlns:a16="http://schemas.microsoft.com/office/drawing/2014/main" id="{8954A1F7-A62B-AC8E-49C2-79D320276571}"/>
              </a:ext>
            </a:extLst>
          </p:cNvPr>
          <p:cNvSpPr txBox="1"/>
          <p:nvPr/>
        </p:nvSpPr>
        <p:spPr>
          <a:xfrm>
            <a:off x="441960" y="5777944"/>
            <a:ext cx="10927080" cy="830997"/>
          </a:xfrm>
          <a:prstGeom prst="rect">
            <a:avLst/>
          </a:prstGeom>
          <a:noFill/>
        </p:spPr>
        <p:txBody>
          <a:bodyPr wrap="square">
            <a:spAutoFit/>
          </a:bodyPr>
          <a:lstStyle/>
          <a:p>
            <a:pPr marL="93980" lvl="0">
              <a:buSzPts val="2000"/>
            </a:pPr>
            <a:r>
              <a:rPr lang="en-US" sz="2400" dirty="0">
                <a:latin typeface="DM Sans" pitchFamily="2" charset="77"/>
              </a:rPr>
              <a:t>Hospital has a standardized process for the collection of parent-reported newborn race and ethnicity data.</a:t>
            </a:r>
            <a:endParaRPr lang="en-US" sz="2400" u="none" strike="noStrike" cap="none" dirty="0">
              <a:latin typeface="DM Sans" pitchFamily="2" charset="77"/>
              <a:ea typeface="DM Sans"/>
              <a:cs typeface="DM Sans"/>
              <a:sym typeface="DM Sans"/>
            </a:endParaRPr>
          </a:p>
        </p:txBody>
      </p:sp>
      <p:pic>
        <p:nvPicPr>
          <p:cNvPr id="5126" name="Picture 6">
            <a:extLst>
              <a:ext uri="{FF2B5EF4-FFF2-40B4-BE49-F238E27FC236}">
                <a16:creationId xmlns:a16="http://schemas.microsoft.com/office/drawing/2014/main" id="{D5C7B512-5ADD-A75C-9FB7-1F57FB987A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3808" y="893875"/>
            <a:ext cx="11316232" cy="45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1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2545C-0121-CA42-6C74-1A15C3F2C8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64FEB1-8A43-E028-AD7B-A98F79724E05}"/>
              </a:ext>
            </a:extLst>
          </p:cNvPr>
          <p:cNvSpPr txBox="1"/>
          <p:nvPr/>
        </p:nvSpPr>
        <p:spPr>
          <a:xfrm>
            <a:off x="396240" y="160411"/>
            <a:ext cx="7957628" cy="461665"/>
          </a:xfrm>
          <a:prstGeom prst="rect">
            <a:avLst/>
          </a:prstGeom>
          <a:noFill/>
        </p:spPr>
        <p:txBody>
          <a:bodyPr wrap="none" rtlCol="0">
            <a:spAutoFit/>
          </a:bodyPr>
          <a:lstStyle/>
          <a:p>
            <a:r>
              <a:rPr lang="en-US" sz="2400" dirty="0">
                <a:latin typeface="DM Sans" pitchFamily="2" charset="77"/>
              </a:rPr>
              <a:t>Standardized process to stratify and share infant data </a:t>
            </a:r>
          </a:p>
        </p:txBody>
      </p:sp>
      <p:sp>
        <p:nvSpPr>
          <p:cNvPr id="4" name="TextBox 3">
            <a:extLst>
              <a:ext uri="{FF2B5EF4-FFF2-40B4-BE49-F238E27FC236}">
                <a16:creationId xmlns:a16="http://schemas.microsoft.com/office/drawing/2014/main" id="{C7555C50-FF04-749D-B232-D56FC5E92F5F}"/>
              </a:ext>
            </a:extLst>
          </p:cNvPr>
          <p:cNvSpPr txBox="1"/>
          <p:nvPr/>
        </p:nvSpPr>
        <p:spPr>
          <a:xfrm>
            <a:off x="396240" y="5866592"/>
            <a:ext cx="10927080" cy="830997"/>
          </a:xfrm>
          <a:prstGeom prst="rect">
            <a:avLst/>
          </a:prstGeom>
          <a:noFill/>
        </p:spPr>
        <p:txBody>
          <a:bodyPr wrap="square">
            <a:spAutoFit/>
          </a:bodyPr>
          <a:lstStyle/>
          <a:p>
            <a:pPr marL="93980" lvl="0">
              <a:buSzPts val="2000"/>
            </a:pPr>
            <a:r>
              <a:rPr lang="en-US" sz="2400" dirty="0">
                <a:latin typeface="DM Sans" pitchFamily="2" charset="77"/>
              </a:rPr>
              <a:t>Hospital has a standardized process to stratify and share neonatal data by birthing person's race, ethnicity, and insurance status.</a:t>
            </a:r>
            <a:endParaRPr lang="en-US" sz="2400" u="none" strike="noStrike" cap="none" dirty="0">
              <a:latin typeface="DM Sans" pitchFamily="2" charset="77"/>
              <a:ea typeface="DM Sans"/>
              <a:cs typeface="DM Sans"/>
              <a:sym typeface="DM Sans"/>
            </a:endParaRPr>
          </a:p>
        </p:txBody>
      </p:sp>
      <p:pic>
        <p:nvPicPr>
          <p:cNvPr id="6150" name="Picture 6">
            <a:extLst>
              <a:ext uri="{FF2B5EF4-FFF2-40B4-BE49-F238E27FC236}">
                <a16:creationId xmlns:a16="http://schemas.microsoft.com/office/drawing/2014/main" id="{02884C81-ED78-AE4E-5966-134B0FE718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502" y="834892"/>
            <a:ext cx="11202995" cy="48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45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282C8-A004-B1A0-52EB-E766096564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6B80E32-B976-71D3-DEA0-0D3A03A38095}"/>
              </a:ext>
            </a:extLst>
          </p:cNvPr>
          <p:cNvSpPr txBox="1"/>
          <p:nvPr/>
        </p:nvSpPr>
        <p:spPr>
          <a:xfrm>
            <a:off x="712599" y="518160"/>
            <a:ext cx="7880684" cy="461665"/>
          </a:xfrm>
          <a:prstGeom prst="rect">
            <a:avLst/>
          </a:prstGeom>
          <a:noFill/>
        </p:spPr>
        <p:txBody>
          <a:bodyPr wrap="none" rtlCol="0">
            <a:spAutoFit/>
          </a:bodyPr>
          <a:lstStyle/>
          <a:p>
            <a:r>
              <a:rPr lang="en-US" sz="2400" dirty="0">
                <a:latin typeface="DM Sans" pitchFamily="2" charset="77"/>
              </a:rPr>
              <a:t>Standardized process to address neonatal disparities</a:t>
            </a:r>
          </a:p>
        </p:txBody>
      </p:sp>
      <p:sp>
        <p:nvSpPr>
          <p:cNvPr id="4" name="TextBox 3">
            <a:extLst>
              <a:ext uri="{FF2B5EF4-FFF2-40B4-BE49-F238E27FC236}">
                <a16:creationId xmlns:a16="http://schemas.microsoft.com/office/drawing/2014/main" id="{6491E680-0263-7387-A933-C81614281111}"/>
              </a:ext>
            </a:extLst>
          </p:cNvPr>
          <p:cNvSpPr txBox="1"/>
          <p:nvPr/>
        </p:nvSpPr>
        <p:spPr>
          <a:xfrm>
            <a:off x="413364" y="5285062"/>
            <a:ext cx="10927080" cy="1200329"/>
          </a:xfrm>
          <a:prstGeom prst="rect">
            <a:avLst/>
          </a:prstGeom>
          <a:noFill/>
        </p:spPr>
        <p:txBody>
          <a:bodyPr wrap="square">
            <a:spAutoFit/>
          </a:bodyPr>
          <a:lstStyle/>
          <a:p>
            <a:pPr marL="93980" lvl="0">
              <a:buSzPts val="2000"/>
            </a:pPr>
            <a:r>
              <a:rPr lang="en-US" sz="2400" dirty="0">
                <a:latin typeface="DM Sans" pitchFamily="2" charset="77"/>
              </a:rPr>
              <a:t>Hospital has a standardized process to address disparities based on review of neonatal outcomes stratified by birthing person's race, ethnicity, and insurance status.</a:t>
            </a:r>
            <a:endParaRPr lang="en-US" sz="2400" u="none" strike="noStrike" cap="none" dirty="0">
              <a:latin typeface="DM Sans" pitchFamily="2" charset="77"/>
              <a:ea typeface="DM Sans"/>
              <a:cs typeface="DM Sans"/>
              <a:sym typeface="DM Sans"/>
            </a:endParaRPr>
          </a:p>
        </p:txBody>
      </p:sp>
      <p:pic>
        <p:nvPicPr>
          <p:cNvPr id="8193" name="Picture 1">
            <a:extLst>
              <a:ext uri="{FF2B5EF4-FFF2-40B4-BE49-F238E27FC236}">
                <a16:creationId xmlns:a16="http://schemas.microsoft.com/office/drawing/2014/main" id="{3D5693BB-461D-AD0D-5FC4-CF1C967A11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321" y="979824"/>
            <a:ext cx="10927080" cy="430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029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6FF05-F714-EEBC-2420-F4DCF8F152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A1635A2-C598-FB83-E1A1-D85CAD302CAB}"/>
              </a:ext>
            </a:extLst>
          </p:cNvPr>
          <p:cNvSpPr txBox="1"/>
          <p:nvPr/>
        </p:nvSpPr>
        <p:spPr>
          <a:xfrm>
            <a:off x="430487" y="5704590"/>
            <a:ext cx="10927080" cy="830997"/>
          </a:xfrm>
          <a:prstGeom prst="rect">
            <a:avLst/>
          </a:prstGeom>
          <a:noFill/>
        </p:spPr>
        <p:txBody>
          <a:bodyPr wrap="square">
            <a:spAutoFit/>
          </a:bodyPr>
          <a:lstStyle/>
          <a:p>
            <a:pPr marL="93980" lvl="0">
              <a:buSzPts val="2000"/>
            </a:pPr>
            <a:r>
              <a:rPr lang="en-US" sz="2400" dirty="0">
                <a:latin typeface="DM Sans" pitchFamily="2" charset="77"/>
              </a:rPr>
              <a:t>Hospital has a standardized process to screen for newborn-inclusive Social Determinants of Health and to link to needed resources.</a:t>
            </a:r>
            <a:endParaRPr lang="en-US" sz="2400" u="none" strike="noStrike" cap="none" dirty="0">
              <a:latin typeface="DM Sans" pitchFamily="2" charset="77"/>
              <a:ea typeface="DM Sans"/>
              <a:cs typeface="DM Sans"/>
              <a:sym typeface="DM Sans"/>
            </a:endParaRPr>
          </a:p>
        </p:txBody>
      </p:sp>
      <p:sp>
        <p:nvSpPr>
          <p:cNvPr id="6" name="TextBox 5">
            <a:extLst>
              <a:ext uri="{FF2B5EF4-FFF2-40B4-BE49-F238E27FC236}">
                <a16:creationId xmlns:a16="http://schemas.microsoft.com/office/drawing/2014/main" id="{EAF2FA4C-718F-C16A-648D-53D9D9A15202}"/>
              </a:ext>
            </a:extLst>
          </p:cNvPr>
          <p:cNvSpPr txBox="1"/>
          <p:nvPr/>
        </p:nvSpPr>
        <p:spPr>
          <a:xfrm>
            <a:off x="820466" y="91582"/>
            <a:ext cx="8177135" cy="461665"/>
          </a:xfrm>
          <a:prstGeom prst="rect">
            <a:avLst/>
          </a:prstGeom>
          <a:noFill/>
        </p:spPr>
        <p:txBody>
          <a:bodyPr wrap="square">
            <a:spAutoFit/>
          </a:bodyPr>
          <a:lstStyle/>
          <a:p>
            <a:r>
              <a:rPr lang="en-US" sz="2400" b="0" i="0" u="none" strike="noStrike" dirty="0">
                <a:solidFill>
                  <a:srgbClr val="000000"/>
                </a:solidFill>
                <a:effectLst/>
                <a:latin typeface="DM Sans" pitchFamily="2" charset="77"/>
              </a:rPr>
              <a:t>Standardized newborn-inclusive SDOH process </a:t>
            </a:r>
            <a:endParaRPr lang="en-US" sz="2400" dirty="0"/>
          </a:p>
        </p:txBody>
      </p:sp>
      <p:pic>
        <p:nvPicPr>
          <p:cNvPr id="3076" name="Picture 4">
            <a:extLst>
              <a:ext uri="{FF2B5EF4-FFF2-40B4-BE49-F238E27FC236}">
                <a16:creationId xmlns:a16="http://schemas.microsoft.com/office/drawing/2014/main" id="{34B71EB7-C228-74C9-0017-5635FBF9BB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1301" y="553247"/>
            <a:ext cx="11185451" cy="515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728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EE65C-6A91-B7E5-9101-791AC11501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E64D5D-3D9E-365E-DE3C-9E780B3A6D4A}"/>
              </a:ext>
            </a:extLst>
          </p:cNvPr>
          <p:cNvSpPr txBox="1"/>
          <p:nvPr/>
        </p:nvSpPr>
        <p:spPr>
          <a:xfrm>
            <a:off x="651638" y="137747"/>
            <a:ext cx="11091498" cy="830997"/>
          </a:xfrm>
          <a:prstGeom prst="rect">
            <a:avLst/>
          </a:prstGeom>
          <a:noFill/>
        </p:spPr>
        <p:txBody>
          <a:bodyPr wrap="none" rtlCol="0">
            <a:spAutoFit/>
          </a:bodyPr>
          <a:lstStyle/>
          <a:p>
            <a:r>
              <a:rPr lang="en-US" sz="2400" dirty="0">
                <a:latin typeface="DM Sans" pitchFamily="2" charset="77"/>
              </a:rPr>
              <a:t>Standardized process to provide culturally responsive safe sleep education</a:t>
            </a:r>
          </a:p>
          <a:p>
            <a:endParaRPr lang="en-US" sz="2400" dirty="0">
              <a:latin typeface="DM Sans" pitchFamily="2" charset="77"/>
            </a:endParaRPr>
          </a:p>
        </p:txBody>
      </p:sp>
      <p:sp>
        <p:nvSpPr>
          <p:cNvPr id="4" name="TextBox 3">
            <a:extLst>
              <a:ext uri="{FF2B5EF4-FFF2-40B4-BE49-F238E27FC236}">
                <a16:creationId xmlns:a16="http://schemas.microsoft.com/office/drawing/2014/main" id="{99CD1122-A6FF-48F0-18EE-1D69CC1BF984}"/>
              </a:ext>
            </a:extLst>
          </p:cNvPr>
          <p:cNvSpPr txBox="1"/>
          <p:nvPr/>
        </p:nvSpPr>
        <p:spPr>
          <a:xfrm>
            <a:off x="53768" y="5704590"/>
            <a:ext cx="12057237" cy="1015663"/>
          </a:xfrm>
          <a:prstGeom prst="rect">
            <a:avLst/>
          </a:prstGeom>
          <a:noFill/>
        </p:spPr>
        <p:txBody>
          <a:bodyPr wrap="square" lIns="91440" tIns="45720" rIns="91440" bIns="45720" anchor="t">
            <a:spAutoFit/>
          </a:bodyPr>
          <a:lstStyle/>
          <a:p>
            <a:pPr marL="93980" lvl="0">
              <a:buSzPts val="2000"/>
            </a:pPr>
            <a:r>
              <a:rPr lang="en-US" sz="2000" dirty="0">
                <a:latin typeface="DM Sans"/>
              </a:rPr>
              <a:t>Hospital has a standardized process to provide parents or caregivers culturally responsive safe sleep education including awareness of potential challenges, modeling, and teach back opportunities during hospitalization.</a:t>
            </a:r>
            <a:endParaRPr lang="en-US" sz="2000" u="none" strike="noStrike" cap="none" dirty="0">
              <a:latin typeface="DM Sans"/>
              <a:ea typeface="DM Sans"/>
              <a:cs typeface="DM Sans"/>
            </a:endParaRPr>
          </a:p>
        </p:txBody>
      </p:sp>
      <p:pic>
        <p:nvPicPr>
          <p:cNvPr id="9217" name="Picture 1">
            <a:extLst>
              <a:ext uri="{FF2B5EF4-FFF2-40B4-BE49-F238E27FC236}">
                <a16:creationId xmlns:a16="http://schemas.microsoft.com/office/drawing/2014/main" id="{96CF7A1A-C7E5-71E7-B11B-BDE6156B48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090" y="716280"/>
            <a:ext cx="11294272" cy="498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335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009"/>
        <p:cNvGrpSpPr/>
        <p:nvPr/>
      </p:nvGrpSpPr>
      <p:grpSpPr>
        <a:xfrm>
          <a:off x="0" y="0"/>
          <a:ext cx="0" cy="0"/>
          <a:chOff x="0" y="0"/>
          <a:chExt cx="0" cy="0"/>
        </a:xfrm>
      </p:grpSpPr>
      <p:grpSp>
        <p:nvGrpSpPr>
          <p:cNvPr id="9010" name="Google Shape;9010;p2"/>
          <p:cNvGrpSpPr/>
          <p:nvPr/>
        </p:nvGrpSpPr>
        <p:grpSpPr>
          <a:xfrm>
            <a:off x="7191375" y="0"/>
            <a:ext cx="5000625" cy="1428702"/>
            <a:chOff x="7191375" y="0"/>
            <a:chExt cx="5000625" cy="1428702"/>
          </a:xfrm>
        </p:grpSpPr>
        <p:pic>
          <p:nvPicPr>
            <p:cNvPr id="9011" name="Google Shape;9011;p2"/>
            <p:cNvPicPr preferRelativeResize="0"/>
            <p:nvPr/>
          </p:nvPicPr>
          <p:blipFill rotWithShape="1">
            <a:blip r:embed="rId3">
              <a:alphaModFix/>
            </a:blip>
            <a:srcRect/>
            <a:stretch/>
          </p:blipFill>
          <p:spPr>
            <a:xfrm>
              <a:off x="9267825" y="228600"/>
              <a:ext cx="2019300" cy="914400"/>
            </a:xfrm>
            <a:prstGeom prst="rect">
              <a:avLst/>
            </a:prstGeom>
            <a:noFill/>
            <a:ln>
              <a:noFill/>
            </a:ln>
          </p:spPr>
        </p:pic>
        <p:pic>
          <p:nvPicPr>
            <p:cNvPr id="9012" name="Google Shape;9012;p2"/>
            <p:cNvPicPr preferRelativeResize="0"/>
            <p:nvPr/>
          </p:nvPicPr>
          <p:blipFill rotWithShape="1">
            <a:blip r:embed="rId4">
              <a:alphaModFix/>
            </a:blip>
            <a:srcRect/>
            <a:stretch/>
          </p:blipFill>
          <p:spPr>
            <a:xfrm>
              <a:off x="7191375" y="0"/>
              <a:ext cx="5000625" cy="1428702"/>
            </a:xfrm>
            <a:prstGeom prst="rect">
              <a:avLst/>
            </a:prstGeom>
            <a:noFill/>
            <a:ln>
              <a:noFill/>
            </a:ln>
          </p:spPr>
        </p:pic>
        <p:sp>
          <p:nvSpPr>
            <p:cNvPr id="9013" name="Google Shape;9013;p2"/>
            <p:cNvSpPr/>
            <p:nvPr/>
          </p:nvSpPr>
          <p:spPr>
            <a:xfrm>
              <a:off x="7334250" y="0"/>
              <a:ext cx="4857750" cy="1390650"/>
            </a:xfrm>
            <a:custGeom>
              <a:avLst/>
              <a:gdLst/>
              <a:ahLst/>
              <a:cxnLst/>
              <a:rect l="l" t="t" r="r" b="b"/>
              <a:pathLst>
                <a:path w="4857750" h="1390650" extrusionOk="0">
                  <a:moveTo>
                    <a:pt x="229743" y="0"/>
                  </a:moveTo>
                  <a:lnTo>
                    <a:pt x="0" y="0"/>
                  </a:lnTo>
                  <a:lnTo>
                    <a:pt x="294640" y="211963"/>
                  </a:lnTo>
                  <a:lnTo>
                    <a:pt x="336443" y="241649"/>
                  </a:lnTo>
                  <a:lnTo>
                    <a:pt x="462343" y="330215"/>
                  </a:lnTo>
                  <a:lnTo>
                    <a:pt x="546742" y="388717"/>
                  </a:lnTo>
                  <a:lnTo>
                    <a:pt x="631571" y="446659"/>
                  </a:lnTo>
                  <a:lnTo>
                    <a:pt x="716933" y="503920"/>
                  </a:lnTo>
                  <a:lnTo>
                    <a:pt x="759849" y="532257"/>
                  </a:lnTo>
                  <a:lnTo>
                    <a:pt x="802929" y="560377"/>
                  </a:lnTo>
                  <a:lnTo>
                    <a:pt x="846177" y="588268"/>
                  </a:lnTo>
                  <a:lnTo>
                    <a:pt x="889598" y="615914"/>
                  </a:lnTo>
                  <a:lnTo>
                    <a:pt x="933197" y="643302"/>
                  </a:lnTo>
                  <a:lnTo>
                    <a:pt x="976979" y="670417"/>
                  </a:lnTo>
                  <a:lnTo>
                    <a:pt x="1020948" y="697244"/>
                  </a:lnTo>
                  <a:lnTo>
                    <a:pt x="1065109" y="723770"/>
                  </a:lnTo>
                  <a:lnTo>
                    <a:pt x="1109468" y="749980"/>
                  </a:lnTo>
                  <a:lnTo>
                    <a:pt x="1154029" y="775860"/>
                  </a:lnTo>
                  <a:lnTo>
                    <a:pt x="1198796" y="801396"/>
                  </a:lnTo>
                  <a:lnTo>
                    <a:pt x="1243775" y="826572"/>
                  </a:lnTo>
                  <a:lnTo>
                    <a:pt x="1288971" y="851376"/>
                  </a:lnTo>
                  <a:lnTo>
                    <a:pt x="1334389" y="875791"/>
                  </a:lnTo>
                  <a:lnTo>
                    <a:pt x="1380041" y="899734"/>
                  </a:lnTo>
                  <a:lnTo>
                    <a:pt x="1425938" y="923260"/>
                  </a:lnTo>
                  <a:lnTo>
                    <a:pt x="1472075" y="946356"/>
                  </a:lnTo>
                  <a:lnTo>
                    <a:pt x="1518451" y="969006"/>
                  </a:lnTo>
                  <a:lnTo>
                    <a:pt x="1565062" y="991196"/>
                  </a:lnTo>
                  <a:lnTo>
                    <a:pt x="1611905" y="1012911"/>
                  </a:lnTo>
                  <a:lnTo>
                    <a:pt x="1658978" y="1034138"/>
                  </a:lnTo>
                  <a:lnTo>
                    <a:pt x="1706276" y="1054862"/>
                  </a:lnTo>
                  <a:lnTo>
                    <a:pt x="1753798" y="1075067"/>
                  </a:lnTo>
                  <a:lnTo>
                    <a:pt x="1801540" y="1094740"/>
                  </a:lnTo>
                  <a:lnTo>
                    <a:pt x="1849500" y="1113866"/>
                  </a:lnTo>
                  <a:lnTo>
                    <a:pt x="1897673" y="1132431"/>
                  </a:lnTo>
                  <a:lnTo>
                    <a:pt x="1946058" y="1150419"/>
                  </a:lnTo>
                  <a:lnTo>
                    <a:pt x="1994652" y="1167818"/>
                  </a:lnTo>
                  <a:lnTo>
                    <a:pt x="2043450" y="1184611"/>
                  </a:lnTo>
                  <a:lnTo>
                    <a:pt x="2092452" y="1200785"/>
                  </a:lnTo>
                  <a:lnTo>
                    <a:pt x="2141679" y="1216319"/>
                  </a:lnTo>
                  <a:lnTo>
                    <a:pt x="2191105" y="1231202"/>
                  </a:lnTo>
                  <a:lnTo>
                    <a:pt x="2240720" y="1245432"/>
                  </a:lnTo>
                  <a:lnTo>
                    <a:pt x="2290514" y="1259006"/>
                  </a:lnTo>
                  <a:lnTo>
                    <a:pt x="2340477" y="1271922"/>
                  </a:lnTo>
                  <a:lnTo>
                    <a:pt x="2390598" y="1284179"/>
                  </a:lnTo>
                  <a:lnTo>
                    <a:pt x="2440869" y="1295773"/>
                  </a:lnTo>
                  <a:lnTo>
                    <a:pt x="2491279" y="1306702"/>
                  </a:lnTo>
                  <a:lnTo>
                    <a:pt x="2541819" y="1316965"/>
                  </a:lnTo>
                  <a:lnTo>
                    <a:pt x="2592478" y="1326559"/>
                  </a:lnTo>
                  <a:lnTo>
                    <a:pt x="2643247" y="1335482"/>
                  </a:lnTo>
                  <a:lnTo>
                    <a:pt x="2694116" y="1343731"/>
                  </a:lnTo>
                  <a:lnTo>
                    <a:pt x="2745075" y="1351304"/>
                  </a:lnTo>
                  <a:lnTo>
                    <a:pt x="2796114" y="1358200"/>
                  </a:lnTo>
                  <a:lnTo>
                    <a:pt x="2847224" y="1364415"/>
                  </a:lnTo>
                  <a:lnTo>
                    <a:pt x="2898394" y="1369949"/>
                  </a:lnTo>
                  <a:lnTo>
                    <a:pt x="2949823" y="1374812"/>
                  </a:lnTo>
                  <a:lnTo>
                    <a:pt x="3001242" y="1379023"/>
                  </a:lnTo>
                  <a:lnTo>
                    <a:pt x="3052652" y="1382582"/>
                  </a:lnTo>
                  <a:lnTo>
                    <a:pt x="3104054" y="1385490"/>
                  </a:lnTo>
                  <a:lnTo>
                    <a:pt x="3155451" y="1387750"/>
                  </a:lnTo>
                  <a:lnTo>
                    <a:pt x="3206843" y="1389362"/>
                  </a:lnTo>
                  <a:lnTo>
                    <a:pt x="3258232" y="1390328"/>
                  </a:lnTo>
                  <a:lnTo>
                    <a:pt x="3309620" y="1390650"/>
                  </a:lnTo>
                  <a:lnTo>
                    <a:pt x="3464179" y="1387475"/>
                  </a:lnTo>
                  <a:lnTo>
                    <a:pt x="3515741" y="1384808"/>
                  </a:lnTo>
                  <a:lnTo>
                    <a:pt x="3618229" y="1378965"/>
                  </a:lnTo>
                  <a:lnTo>
                    <a:pt x="3771773" y="1364614"/>
                  </a:lnTo>
                  <a:lnTo>
                    <a:pt x="3912044" y="1346962"/>
                  </a:lnTo>
                  <a:lnTo>
                    <a:pt x="4051807" y="1324228"/>
                  </a:lnTo>
                  <a:lnTo>
                    <a:pt x="4127246" y="1309751"/>
                  </a:lnTo>
                  <a:lnTo>
                    <a:pt x="4202558" y="1294695"/>
                  </a:lnTo>
                  <a:lnTo>
                    <a:pt x="4327525" y="1266189"/>
                  </a:lnTo>
                  <a:lnTo>
                    <a:pt x="4451858" y="1234313"/>
                  </a:lnTo>
                  <a:lnTo>
                    <a:pt x="4476242" y="1227327"/>
                  </a:lnTo>
                  <a:lnTo>
                    <a:pt x="4525645" y="1213612"/>
                  </a:lnTo>
                  <a:lnTo>
                    <a:pt x="4574795" y="1199179"/>
                  </a:lnTo>
                  <a:lnTo>
                    <a:pt x="4623768" y="1184259"/>
                  </a:lnTo>
                  <a:lnTo>
                    <a:pt x="4672574" y="1168838"/>
                  </a:lnTo>
                  <a:lnTo>
                    <a:pt x="4721225" y="1152905"/>
                  </a:lnTo>
                  <a:lnTo>
                    <a:pt x="4857750" y="1104011"/>
                  </a:lnTo>
                  <a:lnTo>
                    <a:pt x="4857750" y="1092327"/>
                  </a:lnTo>
                  <a:lnTo>
                    <a:pt x="4717288" y="1139063"/>
                  </a:lnTo>
                  <a:lnTo>
                    <a:pt x="4668428" y="1153777"/>
                  </a:lnTo>
                  <a:lnTo>
                    <a:pt x="4619402" y="1168003"/>
                  </a:lnTo>
                  <a:lnTo>
                    <a:pt x="4570233" y="1181729"/>
                  </a:lnTo>
                  <a:lnTo>
                    <a:pt x="4520946" y="1194942"/>
                  </a:lnTo>
                  <a:lnTo>
                    <a:pt x="4447032" y="1214120"/>
                  </a:lnTo>
                  <a:lnTo>
                    <a:pt x="4322699" y="1242822"/>
                  </a:lnTo>
                  <a:lnTo>
                    <a:pt x="4197750" y="1268172"/>
                  </a:lnTo>
                  <a:lnTo>
                    <a:pt x="4072001" y="1289558"/>
                  </a:lnTo>
                  <a:lnTo>
                    <a:pt x="4055491" y="1292733"/>
                  </a:lnTo>
                  <a:lnTo>
                    <a:pt x="4021454" y="1297051"/>
                  </a:lnTo>
                  <a:lnTo>
                    <a:pt x="3914235" y="1311890"/>
                  </a:lnTo>
                  <a:lnTo>
                    <a:pt x="3768598" y="1327403"/>
                  </a:lnTo>
                  <a:lnTo>
                    <a:pt x="3666942" y="1334708"/>
                  </a:lnTo>
                  <a:lnTo>
                    <a:pt x="3616178" y="1337689"/>
                  </a:lnTo>
                  <a:lnTo>
                    <a:pt x="3565388" y="1340030"/>
                  </a:lnTo>
                  <a:lnTo>
                    <a:pt x="3514581" y="1341730"/>
                  </a:lnTo>
                  <a:lnTo>
                    <a:pt x="3463764" y="1342788"/>
                  </a:lnTo>
                  <a:lnTo>
                    <a:pt x="3412946" y="1343203"/>
                  </a:lnTo>
                  <a:lnTo>
                    <a:pt x="3362136" y="1342975"/>
                  </a:lnTo>
                  <a:lnTo>
                    <a:pt x="3311342" y="1342104"/>
                  </a:lnTo>
                  <a:lnTo>
                    <a:pt x="3260572" y="1340588"/>
                  </a:lnTo>
                  <a:lnTo>
                    <a:pt x="3209836" y="1338427"/>
                  </a:lnTo>
                  <a:lnTo>
                    <a:pt x="3159141" y="1335620"/>
                  </a:lnTo>
                  <a:lnTo>
                    <a:pt x="3108496" y="1332167"/>
                  </a:lnTo>
                  <a:lnTo>
                    <a:pt x="3057910" y="1328067"/>
                  </a:lnTo>
                  <a:lnTo>
                    <a:pt x="3007390" y="1323319"/>
                  </a:lnTo>
                  <a:lnTo>
                    <a:pt x="2956946" y="1317923"/>
                  </a:lnTo>
                  <a:lnTo>
                    <a:pt x="2906585" y="1311878"/>
                  </a:lnTo>
                  <a:lnTo>
                    <a:pt x="2856317" y="1305183"/>
                  </a:lnTo>
                  <a:lnTo>
                    <a:pt x="2806149" y="1297838"/>
                  </a:lnTo>
                  <a:lnTo>
                    <a:pt x="2756091" y="1289842"/>
                  </a:lnTo>
                  <a:lnTo>
                    <a:pt x="2706150" y="1281194"/>
                  </a:lnTo>
                  <a:lnTo>
                    <a:pt x="2656336" y="1271895"/>
                  </a:lnTo>
                  <a:lnTo>
                    <a:pt x="2606656" y="1261942"/>
                  </a:lnTo>
                  <a:lnTo>
                    <a:pt x="2557119" y="1251336"/>
                  </a:lnTo>
                  <a:lnTo>
                    <a:pt x="2507734" y="1240075"/>
                  </a:lnTo>
                  <a:lnTo>
                    <a:pt x="2458508" y="1228160"/>
                  </a:lnTo>
                  <a:lnTo>
                    <a:pt x="2409451" y="1215589"/>
                  </a:lnTo>
                  <a:lnTo>
                    <a:pt x="2360571" y="1202362"/>
                  </a:lnTo>
                  <a:lnTo>
                    <a:pt x="2311877" y="1188478"/>
                  </a:lnTo>
                  <a:lnTo>
                    <a:pt x="2263376" y="1173937"/>
                  </a:lnTo>
                  <a:lnTo>
                    <a:pt x="2215078" y="1158738"/>
                  </a:lnTo>
                  <a:lnTo>
                    <a:pt x="2166990" y="1142880"/>
                  </a:lnTo>
                  <a:lnTo>
                    <a:pt x="2119122" y="1126363"/>
                  </a:lnTo>
                  <a:lnTo>
                    <a:pt x="2071507" y="1109303"/>
                  </a:lnTo>
                  <a:lnTo>
                    <a:pt x="2024106" y="1091658"/>
                  </a:lnTo>
                  <a:lnTo>
                    <a:pt x="1976919" y="1073439"/>
                  </a:lnTo>
                  <a:lnTo>
                    <a:pt x="1929949" y="1054657"/>
                  </a:lnTo>
                  <a:lnTo>
                    <a:pt x="1883197" y="1035322"/>
                  </a:lnTo>
                  <a:lnTo>
                    <a:pt x="1836664" y="1015445"/>
                  </a:lnTo>
                  <a:lnTo>
                    <a:pt x="1790353" y="995036"/>
                  </a:lnTo>
                  <a:lnTo>
                    <a:pt x="1744265" y="974105"/>
                  </a:lnTo>
                  <a:lnTo>
                    <a:pt x="1698402" y="952665"/>
                  </a:lnTo>
                  <a:lnTo>
                    <a:pt x="1652765" y="930724"/>
                  </a:lnTo>
                  <a:lnTo>
                    <a:pt x="1607356" y="908294"/>
                  </a:lnTo>
                  <a:lnTo>
                    <a:pt x="1562177" y="885386"/>
                  </a:lnTo>
                  <a:lnTo>
                    <a:pt x="1517229" y="862009"/>
                  </a:lnTo>
                  <a:lnTo>
                    <a:pt x="1472515" y="838175"/>
                  </a:lnTo>
                  <a:lnTo>
                    <a:pt x="1428035" y="813895"/>
                  </a:lnTo>
                  <a:lnTo>
                    <a:pt x="1383792" y="789177"/>
                  </a:lnTo>
                  <a:lnTo>
                    <a:pt x="1339777" y="764138"/>
                  </a:lnTo>
                  <a:lnTo>
                    <a:pt x="1295980" y="738703"/>
                  </a:lnTo>
                  <a:lnTo>
                    <a:pt x="1252391" y="712887"/>
                  </a:lnTo>
                  <a:lnTo>
                    <a:pt x="1209006" y="686704"/>
                  </a:lnTo>
                  <a:lnTo>
                    <a:pt x="1165816" y="660171"/>
                  </a:lnTo>
                  <a:lnTo>
                    <a:pt x="1122815" y="633301"/>
                  </a:lnTo>
                  <a:lnTo>
                    <a:pt x="1079996" y="606109"/>
                  </a:lnTo>
                  <a:lnTo>
                    <a:pt x="1037351" y="578611"/>
                  </a:lnTo>
                  <a:lnTo>
                    <a:pt x="994875" y="550822"/>
                  </a:lnTo>
                  <a:lnTo>
                    <a:pt x="952561" y="522755"/>
                  </a:lnTo>
                  <a:lnTo>
                    <a:pt x="910401" y="494427"/>
                  </a:lnTo>
                  <a:lnTo>
                    <a:pt x="868388" y="465851"/>
                  </a:lnTo>
                  <a:lnTo>
                    <a:pt x="826516" y="437044"/>
                  </a:lnTo>
                  <a:lnTo>
                    <a:pt x="743166" y="378791"/>
                  </a:lnTo>
                  <a:lnTo>
                    <a:pt x="660293" y="319762"/>
                  </a:lnTo>
                  <a:lnTo>
                    <a:pt x="577822" y="260044"/>
                  </a:lnTo>
                  <a:lnTo>
                    <a:pt x="495690" y="199755"/>
                  </a:lnTo>
                  <a:lnTo>
                    <a:pt x="372999" y="108457"/>
                  </a:lnTo>
                  <a:lnTo>
                    <a:pt x="22974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grpSp>
      <p:sp>
        <p:nvSpPr>
          <p:cNvPr id="9014" name="Google Shape;9014;p2"/>
          <p:cNvSpPr/>
          <p:nvPr/>
        </p:nvSpPr>
        <p:spPr>
          <a:xfrm>
            <a:off x="614362" y="6338887"/>
            <a:ext cx="10973435" cy="0"/>
          </a:xfrm>
          <a:custGeom>
            <a:avLst/>
            <a:gdLst/>
            <a:ahLst/>
            <a:cxnLst/>
            <a:rect l="l" t="t" r="r" b="b"/>
            <a:pathLst>
              <a:path w="10973435" h="120000" extrusionOk="0">
                <a:moveTo>
                  <a:pt x="0" y="0"/>
                </a:moveTo>
                <a:lnTo>
                  <a:pt x="10972863" y="0"/>
                </a:lnTo>
              </a:path>
            </a:pathLst>
          </a:custGeom>
          <a:noFill/>
          <a:ln w="9525" cap="flat" cmpd="sng">
            <a:solidFill>
              <a:srgbClr val="ADB3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sp>
        <p:nvSpPr>
          <p:cNvPr id="9015" name="Google Shape;9015;p2"/>
          <p:cNvSpPr txBox="1">
            <a:spLocks noGrp="1"/>
          </p:cNvSpPr>
          <p:nvPr>
            <p:ph type="title"/>
          </p:nvPr>
        </p:nvSpPr>
        <p:spPr>
          <a:xfrm>
            <a:off x="614362" y="638151"/>
            <a:ext cx="6131700" cy="984000"/>
          </a:xfrm>
          <a:prstGeom prst="rect">
            <a:avLst/>
          </a:prstGeom>
          <a:noFill/>
          <a:ln>
            <a:noFill/>
          </a:ln>
        </p:spPr>
        <p:txBody>
          <a:bodyPr spcFirstLastPara="1" wrap="square" lIns="0" tIns="242800" rIns="0" bIns="0" anchor="t" anchorCtr="0">
            <a:spAutoFit/>
          </a:bodyPr>
          <a:lstStyle/>
          <a:p>
            <a:pPr marL="266700" lvl="0" indent="0" algn="l" rtl="0">
              <a:lnSpc>
                <a:spcPct val="100000"/>
              </a:lnSpc>
              <a:spcBef>
                <a:spcPts val="0"/>
              </a:spcBef>
              <a:spcAft>
                <a:spcPts val="0"/>
              </a:spcAft>
              <a:buSzPts val="1400"/>
              <a:buNone/>
            </a:pPr>
            <a:r>
              <a:rPr lang="en-US" sz="4800" dirty="0">
                <a:latin typeface="DM Sans"/>
                <a:ea typeface="DM Sans"/>
                <a:cs typeface="DM Sans"/>
                <a:sym typeface="DM Sans"/>
              </a:rPr>
              <a:t>Overview</a:t>
            </a:r>
            <a:endParaRPr sz="4800" dirty="0">
              <a:latin typeface="DM Sans"/>
              <a:ea typeface="DM Sans"/>
              <a:cs typeface="DM Sans"/>
              <a:sym typeface="DM Sans"/>
            </a:endParaRPr>
          </a:p>
        </p:txBody>
      </p:sp>
      <p:sp>
        <p:nvSpPr>
          <p:cNvPr id="2" name="TextBox 1">
            <a:extLst>
              <a:ext uri="{FF2B5EF4-FFF2-40B4-BE49-F238E27FC236}">
                <a16:creationId xmlns:a16="http://schemas.microsoft.com/office/drawing/2014/main" id="{5D52F3F4-A20F-EEBF-ED26-3C0822A19AAA}"/>
              </a:ext>
            </a:extLst>
          </p:cNvPr>
          <p:cNvSpPr txBox="1"/>
          <p:nvPr/>
        </p:nvSpPr>
        <p:spPr>
          <a:xfrm>
            <a:off x="786978" y="1921565"/>
            <a:ext cx="9767417" cy="3046988"/>
          </a:xfrm>
          <a:prstGeom prst="rect">
            <a:avLst/>
          </a:prstGeom>
          <a:noFill/>
        </p:spPr>
        <p:txBody>
          <a:bodyPr wrap="none" lIns="91440" tIns="45720" rIns="91440" bIns="45720" rtlCol="0" anchor="t">
            <a:spAutoFit/>
          </a:bodyPr>
          <a:lstStyle/>
          <a:p>
            <a:endParaRPr lang="en-US" sz="2400" dirty="0">
              <a:latin typeface="DM Sans" pitchFamily="2" charset="77"/>
            </a:endParaRPr>
          </a:p>
          <a:p>
            <a:pPr marL="285750" indent="-285750">
              <a:buFont typeface="Arial" panose="020B0604020202020204" pitchFamily="34" charset="0"/>
              <a:buChar char="•"/>
            </a:pPr>
            <a:r>
              <a:rPr lang="en-US" sz="2400" dirty="0">
                <a:latin typeface="DM Sans" pitchFamily="2" charset="77"/>
              </a:rPr>
              <a:t>Annual Conference </a:t>
            </a:r>
          </a:p>
          <a:p>
            <a:pPr marL="285750" indent="-285750">
              <a:buFont typeface="Arial" panose="020B0604020202020204" pitchFamily="34" charset="0"/>
              <a:buChar char="•"/>
            </a:pPr>
            <a:r>
              <a:rPr lang="en-US" sz="2400" dirty="0">
                <a:latin typeface="DM Sans" pitchFamily="2" charset="77"/>
              </a:rPr>
              <a:t>Initiative and Data Review</a:t>
            </a:r>
          </a:p>
          <a:p>
            <a:pPr marL="285750" indent="-285750">
              <a:buFont typeface="Arial" panose="020B0604020202020204" pitchFamily="34" charset="0"/>
              <a:buChar char="•"/>
            </a:pPr>
            <a:r>
              <a:rPr lang="en-US" sz="2400" dirty="0">
                <a:latin typeface="DM Sans" pitchFamily="2" charset="77"/>
              </a:rPr>
              <a:t>Review of Key Strategies for Patient and Community Engagement</a:t>
            </a:r>
          </a:p>
          <a:p>
            <a:pPr marL="285750" indent="-285750">
              <a:buFont typeface="Arial" panose="020B0604020202020204" pitchFamily="34" charset="0"/>
              <a:buChar char="•"/>
            </a:pPr>
            <a:r>
              <a:rPr lang="en-US" sz="2400" dirty="0">
                <a:latin typeface="DM Sans" pitchFamily="2" charset="77"/>
              </a:rPr>
              <a:t>Respectful Care Breakfasts </a:t>
            </a:r>
          </a:p>
          <a:p>
            <a:pPr marL="285750" indent="-285750">
              <a:buFont typeface="Arial" panose="020B0604020202020204" pitchFamily="34" charset="0"/>
              <a:buChar char="•"/>
            </a:pPr>
            <a:r>
              <a:rPr lang="en-US" sz="2400" dirty="0">
                <a:latin typeface="DM Sans"/>
              </a:rPr>
              <a:t>Team Talks </a:t>
            </a:r>
            <a:endParaRPr lang="en-US" sz="2400" dirty="0">
              <a:latin typeface="DM Sans" pitchFamily="2" charset="77"/>
            </a:endParaRPr>
          </a:p>
          <a:p>
            <a:pPr marL="742950" lvl="1" indent="-285750">
              <a:buFont typeface="Courier New" panose="020B0604020202020204" pitchFamily="34" charset="0"/>
              <a:buChar char="o"/>
            </a:pPr>
            <a:r>
              <a:rPr lang="en-US" sz="2400" dirty="0">
                <a:latin typeface="DM Sans"/>
              </a:rPr>
              <a:t>Blessing Hospital</a:t>
            </a:r>
            <a:endParaRPr lang="en-US" sz="2400" dirty="0">
              <a:latin typeface="DM Sans" pitchFamily="2" charset="77"/>
            </a:endParaRPr>
          </a:p>
          <a:p>
            <a:pPr marL="742950" lvl="1" indent="-285750">
              <a:buFont typeface="Courier New" panose="020B0604020202020204" pitchFamily="34" charset="0"/>
              <a:buChar char="o"/>
            </a:pPr>
            <a:r>
              <a:rPr lang="en-US" sz="2400" dirty="0">
                <a:latin typeface="DM Sans"/>
              </a:rPr>
              <a:t>St. Anthony Hospital</a:t>
            </a:r>
            <a:endParaRPr lang="en-US" sz="2400" dirty="0">
              <a:latin typeface="DM Sans" pitchFamily="2"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9220"/>
        <p:cNvGrpSpPr/>
        <p:nvPr/>
      </p:nvGrpSpPr>
      <p:grpSpPr>
        <a:xfrm>
          <a:off x="0" y="0"/>
          <a:ext cx="0" cy="0"/>
          <a:chOff x="0" y="0"/>
          <a:chExt cx="0" cy="0"/>
        </a:xfrm>
      </p:grpSpPr>
      <p:sp>
        <p:nvSpPr>
          <p:cNvPr id="9221" name="Google Shape;9221;p11"/>
          <p:cNvSpPr/>
          <p:nvPr/>
        </p:nvSpPr>
        <p:spPr>
          <a:xfrm>
            <a:off x="461962" y="957325"/>
            <a:ext cx="2350770" cy="0"/>
          </a:xfrm>
          <a:custGeom>
            <a:avLst/>
            <a:gdLst/>
            <a:ahLst/>
            <a:cxnLst/>
            <a:rect l="l" t="t" r="r" b="b"/>
            <a:pathLst>
              <a:path w="2350770" h="120000" extrusionOk="0">
                <a:moveTo>
                  <a:pt x="0" y="0"/>
                </a:moveTo>
                <a:lnTo>
                  <a:pt x="2350198" y="0"/>
                </a:lnTo>
              </a:path>
            </a:pathLst>
          </a:custGeom>
          <a:noFill/>
          <a:ln w="3175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grpSp>
        <p:nvGrpSpPr>
          <p:cNvPr id="9222" name="Google Shape;9222;p11"/>
          <p:cNvGrpSpPr/>
          <p:nvPr/>
        </p:nvGrpSpPr>
        <p:grpSpPr>
          <a:xfrm>
            <a:off x="0" y="5381625"/>
            <a:ext cx="2809875" cy="752472"/>
            <a:chOff x="0" y="5381625"/>
            <a:chExt cx="2809875" cy="752472"/>
          </a:xfrm>
        </p:grpSpPr>
        <p:pic>
          <p:nvPicPr>
            <p:cNvPr id="9223" name="Google Shape;9223;p11"/>
            <p:cNvPicPr preferRelativeResize="0"/>
            <p:nvPr/>
          </p:nvPicPr>
          <p:blipFill rotWithShape="1">
            <a:blip r:embed="rId3">
              <a:alphaModFix/>
            </a:blip>
            <a:srcRect/>
            <a:stretch/>
          </p:blipFill>
          <p:spPr>
            <a:xfrm>
              <a:off x="0" y="5534025"/>
              <a:ext cx="2809875" cy="600072"/>
            </a:xfrm>
            <a:prstGeom prst="rect">
              <a:avLst/>
            </a:prstGeom>
            <a:noFill/>
            <a:ln>
              <a:noFill/>
            </a:ln>
          </p:spPr>
        </p:pic>
        <p:sp>
          <p:nvSpPr>
            <p:cNvPr id="9224" name="Google Shape;9224;p11"/>
            <p:cNvSpPr/>
            <p:nvPr/>
          </p:nvSpPr>
          <p:spPr>
            <a:xfrm>
              <a:off x="0" y="5381625"/>
              <a:ext cx="2809875" cy="647700"/>
            </a:xfrm>
            <a:custGeom>
              <a:avLst/>
              <a:gdLst/>
              <a:ahLst/>
              <a:cxnLst/>
              <a:rect l="l" t="t" r="r" b="b"/>
              <a:pathLst>
                <a:path w="2809875" h="647700" extrusionOk="0">
                  <a:moveTo>
                    <a:pt x="0" y="0"/>
                  </a:moveTo>
                  <a:lnTo>
                    <a:pt x="0" y="271043"/>
                  </a:lnTo>
                  <a:lnTo>
                    <a:pt x="105708" y="304888"/>
                  </a:lnTo>
                  <a:lnTo>
                    <a:pt x="153014" y="319349"/>
                  </a:lnTo>
                  <a:lnTo>
                    <a:pt x="247674" y="347634"/>
                  </a:lnTo>
                  <a:lnTo>
                    <a:pt x="342438" y="375021"/>
                  </a:lnTo>
                  <a:lnTo>
                    <a:pt x="437354" y="401451"/>
                  </a:lnTo>
                  <a:lnTo>
                    <a:pt x="484883" y="414289"/>
                  </a:lnTo>
                  <a:lnTo>
                    <a:pt x="532469" y="426866"/>
                  </a:lnTo>
                  <a:lnTo>
                    <a:pt x="580116" y="439174"/>
                  </a:lnTo>
                  <a:lnTo>
                    <a:pt x="627831" y="451207"/>
                  </a:lnTo>
                  <a:lnTo>
                    <a:pt x="675620" y="462957"/>
                  </a:lnTo>
                  <a:lnTo>
                    <a:pt x="723488" y="474416"/>
                  </a:lnTo>
                  <a:lnTo>
                    <a:pt x="771442" y="485578"/>
                  </a:lnTo>
                  <a:lnTo>
                    <a:pt x="819487" y="496434"/>
                  </a:lnTo>
                  <a:lnTo>
                    <a:pt x="867630" y="506979"/>
                  </a:lnTo>
                  <a:lnTo>
                    <a:pt x="915876" y="517203"/>
                  </a:lnTo>
                  <a:lnTo>
                    <a:pt x="964232" y="527101"/>
                  </a:lnTo>
                  <a:lnTo>
                    <a:pt x="1012703" y="536665"/>
                  </a:lnTo>
                  <a:lnTo>
                    <a:pt x="1061295" y="545887"/>
                  </a:lnTo>
                  <a:lnTo>
                    <a:pt x="1110015" y="554760"/>
                  </a:lnTo>
                  <a:lnTo>
                    <a:pt x="1158868" y="563277"/>
                  </a:lnTo>
                  <a:lnTo>
                    <a:pt x="1207860" y="571430"/>
                  </a:lnTo>
                  <a:lnTo>
                    <a:pt x="1256997" y="579213"/>
                  </a:lnTo>
                  <a:lnTo>
                    <a:pt x="1306286" y="586617"/>
                  </a:lnTo>
                  <a:lnTo>
                    <a:pt x="1355731" y="593636"/>
                  </a:lnTo>
                  <a:lnTo>
                    <a:pt x="1405340" y="600262"/>
                  </a:lnTo>
                  <a:lnTo>
                    <a:pt x="1455117" y="606488"/>
                  </a:lnTo>
                  <a:lnTo>
                    <a:pt x="1505069" y="612307"/>
                  </a:lnTo>
                  <a:lnTo>
                    <a:pt x="1555202" y="617711"/>
                  </a:lnTo>
                  <a:lnTo>
                    <a:pt x="1605523" y="622693"/>
                  </a:lnTo>
                  <a:lnTo>
                    <a:pt x="1656035" y="627245"/>
                  </a:lnTo>
                  <a:lnTo>
                    <a:pt x="1706747" y="631361"/>
                  </a:lnTo>
                  <a:lnTo>
                    <a:pt x="1757663" y="635033"/>
                  </a:lnTo>
                  <a:lnTo>
                    <a:pt x="1808790" y="638254"/>
                  </a:lnTo>
                  <a:lnTo>
                    <a:pt x="1860134" y="641016"/>
                  </a:lnTo>
                  <a:lnTo>
                    <a:pt x="1911700" y="643312"/>
                  </a:lnTo>
                  <a:lnTo>
                    <a:pt x="1963494" y="645134"/>
                  </a:lnTo>
                  <a:lnTo>
                    <a:pt x="2015524" y="646477"/>
                  </a:lnTo>
                  <a:lnTo>
                    <a:pt x="2067793" y="647331"/>
                  </a:lnTo>
                  <a:lnTo>
                    <a:pt x="2120309" y="647690"/>
                  </a:lnTo>
                  <a:lnTo>
                    <a:pt x="2173077" y="647546"/>
                  </a:lnTo>
                  <a:lnTo>
                    <a:pt x="2226104" y="646893"/>
                  </a:lnTo>
                  <a:lnTo>
                    <a:pt x="2279395" y="645723"/>
                  </a:lnTo>
                  <a:lnTo>
                    <a:pt x="2332956" y="644028"/>
                  </a:lnTo>
                  <a:lnTo>
                    <a:pt x="2386793" y="641801"/>
                  </a:lnTo>
                  <a:lnTo>
                    <a:pt x="2440913" y="639035"/>
                  </a:lnTo>
                  <a:lnTo>
                    <a:pt x="2495320" y="635723"/>
                  </a:lnTo>
                  <a:lnTo>
                    <a:pt x="2550022" y="631857"/>
                  </a:lnTo>
                  <a:lnTo>
                    <a:pt x="2605024" y="627430"/>
                  </a:lnTo>
                  <a:lnTo>
                    <a:pt x="2809875" y="603592"/>
                  </a:lnTo>
                  <a:lnTo>
                    <a:pt x="2809875" y="67056"/>
                  </a:lnTo>
                  <a:lnTo>
                    <a:pt x="2708910" y="96138"/>
                  </a:lnTo>
                  <a:lnTo>
                    <a:pt x="2659612" y="107924"/>
                  </a:lnTo>
                  <a:lnTo>
                    <a:pt x="2610068" y="119161"/>
                  </a:lnTo>
                  <a:lnTo>
                    <a:pt x="2560291" y="129849"/>
                  </a:lnTo>
                  <a:lnTo>
                    <a:pt x="2510297" y="139992"/>
                  </a:lnTo>
                  <a:lnTo>
                    <a:pt x="2460101" y="149589"/>
                  </a:lnTo>
                  <a:lnTo>
                    <a:pt x="2409719" y="158644"/>
                  </a:lnTo>
                  <a:lnTo>
                    <a:pt x="2359165" y="167158"/>
                  </a:lnTo>
                  <a:lnTo>
                    <a:pt x="2308454" y="175131"/>
                  </a:lnTo>
                  <a:lnTo>
                    <a:pt x="2257602" y="182566"/>
                  </a:lnTo>
                  <a:lnTo>
                    <a:pt x="2206624" y="189465"/>
                  </a:lnTo>
                  <a:lnTo>
                    <a:pt x="2155536" y="195829"/>
                  </a:lnTo>
                  <a:lnTo>
                    <a:pt x="2104351" y="201659"/>
                  </a:lnTo>
                  <a:lnTo>
                    <a:pt x="2053086" y="206958"/>
                  </a:lnTo>
                  <a:lnTo>
                    <a:pt x="2001755" y="211726"/>
                  </a:lnTo>
                  <a:lnTo>
                    <a:pt x="1950374" y="215966"/>
                  </a:lnTo>
                  <a:lnTo>
                    <a:pt x="1898958" y="219679"/>
                  </a:lnTo>
                  <a:lnTo>
                    <a:pt x="1847522" y="222866"/>
                  </a:lnTo>
                  <a:lnTo>
                    <a:pt x="1796080" y="225530"/>
                  </a:lnTo>
                  <a:lnTo>
                    <a:pt x="1744650" y="227672"/>
                  </a:lnTo>
                  <a:lnTo>
                    <a:pt x="1693244" y="229293"/>
                  </a:lnTo>
                  <a:lnTo>
                    <a:pt x="1641880" y="230395"/>
                  </a:lnTo>
                  <a:lnTo>
                    <a:pt x="1590571" y="230979"/>
                  </a:lnTo>
                  <a:lnTo>
                    <a:pt x="1539333" y="231048"/>
                  </a:lnTo>
                  <a:lnTo>
                    <a:pt x="1488181" y="230603"/>
                  </a:lnTo>
                  <a:lnTo>
                    <a:pt x="1437130" y="229646"/>
                  </a:lnTo>
                  <a:lnTo>
                    <a:pt x="1386196" y="228177"/>
                  </a:lnTo>
                  <a:lnTo>
                    <a:pt x="1335393" y="226199"/>
                  </a:lnTo>
                  <a:lnTo>
                    <a:pt x="1284737" y="223714"/>
                  </a:lnTo>
                  <a:lnTo>
                    <a:pt x="1234243" y="220722"/>
                  </a:lnTo>
                  <a:lnTo>
                    <a:pt x="1183926" y="217226"/>
                  </a:lnTo>
                  <a:lnTo>
                    <a:pt x="1133801" y="213226"/>
                  </a:lnTo>
                  <a:lnTo>
                    <a:pt x="1083884" y="208726"/>
                  </a:lnTo>
                  <a:lnTo>
                    <a:pt x="1034189" y="203726"/>
                  </a:lnTo>
                  <a:lnTo>
                    <a:pt x="984731" y="198228"/>
                  </a:lnTo>
                  <a:lnTo>
                    <a:pt x="935527" y="192233"/>
                  </a:lnTo>
                  <a:lnTo>
                    <a:pt x="886590" y="185743"/>
                  </a:lnTo>
                  <a:lnTo>
                    <a:pt x="837937" y="178761"/>
                  </a:lnTo>
                  <a:lnTo>
                    <a:pt x="789582" y="171286"/>
                  </a:lnTo>
                  <a:lnTo>
                    <a:pt x="741540" y="163322"/>
                  </a:lnTo>
                  <a:lnTo>
                    <a:pt x="690765" y="154410"/>
                  </a:lnTo>
                  <a:lnTo>
                    <a:pt x="639942" y="145124"/>
                  </a:lnTo>
                  <a:lnTo>
                    <a:pt x="589071" y="135476"/>
                  </a:lnTo>
                  <a:lnTo>
                    <a:pt x="538153" y="125476"/>
                  </a:lnTo>
                  <a:lnTo>
                    <a:pt x="487191" y="115136"/>
                  </a:lnTo>
                  <a:lnTo>
                    <a:pt x="436187" y="104469"/>
                  </a:lnTo>
                  <a:lnTo>
                    <a:pt x="385140" y="93484"/>
                  </a:lnTo>
                  <a:lnTo>
                    <a:pt x="334054" y="82195"/>
                  </a:lnTo>
                  <a:lnTo>
                    <a:pt x="282930" y="70612"/>
                  </a:lnTo>
                  <a:lnTo>
                    <a:pt x="0"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grpSp>
      <p:pic>
        <p:nvPicPr>
          <p:cNvPr id="9225" name="Google Shape;9225;p11"/>
          <p:cNvPicPr preferRelativeResize="0"/>
          <p:nvPr/>
        </p:nvPicPr>
        <p:blipFill rotWithShape="1">
          <a:blip r:embed="rId4">
            <a:alphaModFix/>
          </a:blip>
          <a:srcRect/>
          <a:stretch/>
        </p:blipFill>
        <p:spPr>
          <a:xfrm>
            <a:off x="514350" y="4381500"/>
            <a:ext cx="2028825" cy="914400"/>
          </a:xfrm>
          <a:prstGeom prst="rect">
            <a:avLst/>
          </a:prstGeom>
          <a:noFill/>
          <a:ln>
            <a:noFill/>
          </a:ln>
        </p:spPr>
      </p:pic>
      <p:sp>
        <p:nvSpPr>
          <p:cNvPr id="9226" name="Google Shape;9226;p11"/>
          <p:cNvSpPr txBox="1"/>
          <p:nvPr/>
        </p:nvSpPr>
        <p:spPr>
          <a:xfrm>
            <a:off x="121602" y="1860930"/>
            <a:ext cx="2559685" cy="1242695"/>
          </a:xfrm>
          <a:prstGeom prst="rect">
            <a:avLst/>
          </a:prstGeom>
          <a:noFill/>
          <a:ln>
            <a:noFill/>
          </a:ln>
        </p:spPr>
        <p:txBody>
          <a:bodyPr spcFirstLastPara="1" wrap="square" lIns="0" tIns="7600" rIns="0" bIns="0" anchor="t" anchorCtr="0">
            <a:spAutoFit/>
          </a:bodyPr>
          <a:lstStyle/>
          <a:p>
            <a:pPr marL="255270" marR="5080" lvl="0" indent="-243204" algn="l" rtl="0">
              <a:lnSpc>
                <a:spcPct val="101400"/>
              </a:lnSpc>
              <a:spcBef>
                <a:spcPts val="0"/>
              </a:spcBef>
              <a:spcAft>
                <a:spcPts val="0"/>
              </a:spcAft>
              <a:buClr>
                <a:srgbClr val="000000"/>
              </a:buClr>
              <a:buSzPts val="3950"/>
              <a:buFont typeface="Arial"/>
              <a:buNone/>
            </a:pPr>
            <a:r>
              <a:rPr lang="en-US" sz="3950" b="1" i="0" u="none" strike="noStrike" cap="none" dirty="0">
                <a:solidFill>
                  <a:srgbClr val="1C488A"/>
                </a:solidFill>
                <a:ea typeface="Arial"/>
                <a:cs typeface="Arial"/>
                <a:sym typeface="Arial"/>
              </a:rPr>
              <a:t>Key Driver Diagram</a:t>
            </a:r>
            <a:endParaRPr sz="3950" b="0" i="0" u="none" strike="noStrike" cap="none" dirty="0">
              <a:solidFill>
                <a:srgbClr val="000000"/>
              </a:solidFill>
              <a:ea typeface="Arial"/>
              <a:cs typeface="Arial"/>
              <a:sym typeface="Arial"/>
            </a:endParaRPr>
          </a:p>
        </p:txBody>
      </p:sp>
      <p:sp>
        <p:nvSpPr>
          <p:cNvPr id="9227" name="Google Shape;9227;p11"/>
          <p:cNvSpPr txBox="1"/>
          <p:nvPr/>
        </p:nvSpPr>
        <p:spPr>
          <a:xfrm>
            <a:off x="11940158" y="6119177"/>
            <a:ext cx="177800"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Calibri"/>
                <a:ea typeface="Calibri"/>
                <a:cs typeface="Calibri"/>
                <a:sym typeface="Calibri"/>
              </a:rPr>
              <a:t>11</a:t>
            </a:r>
            <a:endParaRPr sz="1200" b="0" i="0" u="none" strike="noStrike" cap="none">
              <a:solidFill>
                <a:srgbClr val="000000"/>
              </a:solidFill>
              <a:latin typeface="Calibri"/>
              <a:ea typeface="Calibri"/>
              <a:cs typeface="Calibri"/>
              <a:sym typeface="Calibri"/>
            </a:endParaRPr>
          </a:p>
        </p:txBody>
      </p:sp>
      <p:sp>
        <p:nvSpPr>
          <p:cNvPr id="9228" name="Google Shape;9228;p11"/>
          <p:cNvSpPr txBox="1"/>
          <p:nvPr/>
        </p:nvSpPr>
        <p:spPr>
          <a:xfrm>
            <a:off x="78739" y="6483350"/>
            <a:ext cx="2623185"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919396"/>
                </a:solidFill>
                <a:ea typeface="Arial"/>
                <a:cs typeface="Arial"/>
                <a:sym typeface="Arial"/>
              </a:rPr>
              <a:t>Illinois Perinatal Quality Collaborative</a:t>
            </a:r>
            <a:endParaRPr sz="1200" b="0" i="0" u="none" strike="noStrike" cap="none" dirty="0">
              <a:solidFill>
                <a:srgbClr val="000000"/>
              </a:solidFill>
              <a:ea typeface="Arial"/>
              <a:cs typeface="Arial"/>
              <a:sym typeface="Arial"/>
            </a:endParaRPr>
          </a:p>
        </p:txBody>
      </p:sp>
      <p:grpSp>
        <p:nvGrpSpPr>
          <p:cNvPr id="9229" name="Google Shape;9229;p11"/>
          <p:cNvGrpSpPr/>
          <p:nvPr/>
        </p:nvGrpSpPr>
        <p:grpSpPr>
          <a:xfrm>
            <a:off x="2805176" y="652526"/>
            <a:ext cx="9201150" cy="5895911"/>
            <a:chOff x="2805176" y="652526"/>
            <a:chExt cx="9201150" cy="5895911"/>
          </a:xfrm>
        </p:grpSpPr>
        <p:sp>
          <p:nvSpPr>
            <p:cNvPr id="9230" name="Google Shape;9230;p11"/>
            <p:cNvSpPr/>
            <p:nvPr/>
          </p:nvSpPr>
          <p:spPr>
            <a:xfrm>
              <a:off x="2862326" y="5662612"/>
              <a:ext cx="9144000" cy="885825"/>
            </a:xfrm>
            <a:custGeom>
              <a:avLst/>
              <a:gdLst/>
              <a:ahLst/>
              <a:cxnLst/>
              <a:rect l="l" t="t" r="r" b="b"/>
              <a:pathLst>
                <a:path w="9144000" h="885825" extrusionOk="0">
                  <a:moveTo>
                    <a:pt x="9144000" y="0"/>
                  </a:moveTo>
                  <a:lnTo>
                    <a:pt x="0" y="0"/>
                  </a:lnTo>
                  <a:lnTo>
                    <a:pt x="0" y="885825"/>
                  </a:lnTo>
                  <a:lnTo>
                    <a:pt x="9144000" y="885825"/>
                  </a:lnTo>
                  <a:lnTo>
                    <a:pt x="914400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31" name="Google Shape;9231;p11"/>
            <p:cNvSpPr/>
            <p:nvPr/>
          </p:nvSpPr>
          <p:spPr>
            <a:xfrm>
              <a:off x="2805176" y="652526"/>
              <a:ext cx="1924050" cy="4762500"/>
            </a:xfrm>
            <a:custGeom>
              <a:avLst/>
              <a:gdLst/>
              <a:ahLst/>
              <a:cxnLst/>
              <a:rect l="l" t="t" r="r" b="b"/>
              <a:pathLst>
                <a:path w="1924050" h="4762500" extrusionOk="0">
                  <a:moveTo>
                    <a:pt x="0" y="320675"/>
                  </a:moveTo>
                  <a:lnTo>
                    <a:pt x="3475" y="273274"/>
                  </a:lnTo>
                  <a:lnTo>
                    <a:pt x="13572" y="228037"/>
                  </a:lnTo>
                  <a:lnTo>
                    <a:pt x="29794" y="185460"/>
                  </a:lnTo>
                  <a:lnTo>
                    <a:pt x="51647" y="146037"/>
                  </a:lnTo>
                  <a:lnTo>
                    <a:pt x="78635" y="110263"/>
                  </a:lnTo>
                  <a:lnTo>
                    <a:pt x="110263" y="78635"/>
                  </a:lnTo>
                  <a:lnTo>
                    <a:pt x="146037" y="51647"/>
                  </a:lnTo>
                  <a:lnTo>
                    <a:pt x="185460" y="29794"/>
                  </a:lnTo>
                  <a:lnTo>
                    <a:pt x="228037" y="13572"/>
                  </a:lnTo>
                  <a:lnTo>
                    <a:pt x="273274" y="3475"/>
                  </a:lnTo>
                  <a:lnTo>
                    <a:pt x="320675" y="0"/>
                  </a:lnTo>
                  <a:lnTo>
                    <a:pt x="1603248" y="0"/>
                  </a:lnTo>
                  <a:lnTo>
                    <a:pt x="1650651" y="3475"/>
                  </a:lnTo>
                  <a:lnTo>
                    <a:pt x="1695896" y="13572"/>
                  </a:lnTo>
                  <a:lnTo>
                    <a:pt x="1738486" y="29794"/>
                  </a:lnTo>
                  <a:lnTo>
                    <a:pt x="1777924" y="51647"/>
                  </a:lnTo>
                  <a:lnTo>
                    <a:pt x="1813714" y="78635"/>
                  </a:lnTo>
                  <a:lnTo>
                    <a:pt x="1845359" y="110263"/>
                  </a:lnTo>
                  <a:lnTo>
                    <a:pt x="1872364" y="146037"/>
                  </a:lnTo>
                  <a:lnTo>
                    <a:pt x="1894232" y="185460"/>
                  </a:lnTo>
                  <a:lnTo>
                    <a:pt x="1910466" y="228037"/>
                  </a:lnTo>
                  <a:lnTo>
                    <a:pt x="1920571" y="273274"/>
                  </a:lnTo>
                  <a:lnTo>
                    <a:pt x="1924050" y="320675"/>
                  </a:lnTo>
                  <a:lnTo>
                    <a:pt x="1924050" y="4441698"/>
                  </a:lnTo>
                  <a:lnTo>
                    <a:pt x="1920571" y="4489101"/>
                  </a:lnTo>
                  <a:lnTo>
                    <a:pt x="1910466" y="4534346"/>
                  </a:lnTo>
                  <a:lnTo>
                    <a:pt x="1894232" y="4576936"/>
                  </a:lnTo>
                  <a:lnTo>
                    <a:pt x="1872364" y="4616374"/>
                  </a:lnTo>
                  <a:lnTo>
                    <a:pt x="1845359" y="4652164"/>
                  </a:lnTo>
                  <a:lnTo>
                    <a:pt x="1813714" y="4683809"/>
                  </a:lnTo>
                  <a:lnTo>
                    <a:pt x="1777924" y="4710814"/>
                  </a:lnTo>
                  <a:lnTo>
                    <a:pt x="1738486" y="4732682"/>
                  </a:lnTo>
                  <a:lnTo>
                    <a:pt x="1695896" y="4748916"/>
                  </a:lnTo>
                  <a:lnTo>
                    <a:pt x="1650651" y="4759021"/>
                  </a:lnTo>
                  <a:lnTo>
                    <a:pt x="1603248" y="4762500"/>
                  </a:lnTo>
                  <a:lnTo>
                    <a:pt x="320675" y="4762500"/>
                  </a:lnTo>
                  <a:lnTo>
                    <a:pt x="273274" y="4759021"/>
                  </a:lnTo>
                  <a:lnTo>
                    <a:pt x="228037" y="4748916"/>
                  </a:lnTo>
                  <a:lnTo>
                    <a:pt x="185460" y="4732682"/>
                  </a:lnTo>
                  <a:lnTo>
                    <a:pt x="146037" y="4710814"/>
                  </a:lnTo>
                  <a:lnTo>
                    <a:pt x="110263" y="4683809"/>
                  </a:lnTo>
                  <a:lnTo>
                    <a:pt x="78635" y="4652164"/>
                  </a:lnTo>
                  <a:lnTo>
                    <a:pt x="51647" y="4616374"/>
                  </a:lnTo>
                  <a:lnTo>
                    <a:pt x="29794" y="4576936"/>
                  </a:lnTo>
                  <a:lnTo>
                    <a:pt x="13572" y="4534346"/>
                  </a:lnTo>
                  <a:lnTo>
                    <a:pt x="3475" y="4489101"/>
                  </a:lnTo>
                  <a:lnTo>
                    <a:pt x="0" y="4441698"/>
                  </a:lnTo>
                  <a:lnTo>
                    <a:pt x="0" y="320675"/>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grpSp>
      <p:sp>
        <p:nvSpPr>
          <p:cNvPr id="9232" name="Google Shape;9232;p11"/>
          <p:cNvSpPr txBox="1"/>
          <p:nvPr/>
        </p:nvSpPr>
        <p:spPr>
          <a:xfrm>
            <a:off x="2979166" y="720978"/>
            <a:ext cx="1062355" cy="483234"/>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444B54"/>
                </a:solidFill>
                <a:latin typeface="Calibri"/>
                <a:ea typeface="Calibri"/>
                <a:cs typeface="Calibri"/>
                <a:sym typeface="Calibri"/>
              </a:rPr>
              <a:t>By December 2025:</a:t>
            </a:r>
            <a:endParaRPr sz="1500" b="0" i="0" u="none" strike="noStrike" cap="none" dirty="0">
              <a:solidFill>
                <a:srgbClr val="000000"/>
              </a:solidFill>
              <a:latin typeface="Calibri"/>
              <a:ea typeface="Calibri"/>
              <a:cs typeface="Calibri"/>
              <a:sym typeface="Calibri"/>
            </a:endParaRPr>
          </a:p>
        </p:txBody>
      </p:sp>
      <p:sp>
        <p:nvSpPr>
          <p:cNvPr id="9233" name="Google Shape;9233;p11"/>
          <p:cNvSpPr txBox="1"/>
          <p:nvPr/>
        </p:nvSpPr>
        <p:spPr>
          <a:xfrm>
            <a:off x="2979166" y="1407795"/>
            <a:ext cx="1517015" cy="23145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444B54"/>
                </a:solidFill>
                <a:latin typeface="Calibri"/>
                <a:ea typeface="Calibri"/>
                <a:cs typeface="Calibri"/>
                <a:sym typeface="Calibri"/>
              </a:rPr>
              <a:t>1. Greater than</a:t>
            </a:r>
            <a:endParaRPr sz="1500" b="0" i="0" u="none" strike="noStrike" cap="none" dirty="0">
              <a:solidFill>
                <a:srgbClr val="000000"/>
              </a:solidFill>
              <a:latin typeface="Calibri"/>
              <a:ea typeface="Calibri"/>
              <a:cs typeface="Calibri"/>
              <a:sym typeface="Calibri"/>
            </a:endParaRPr>
          </a:p>
          <a:p>
            <a:pPr marL="12700" marR="422909"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444B54"/>
                </a:solidFill>
                <a:latin typeface="Calibri"/>
                <a:ea typeface="Calibri"/>
                <a:cs typeface="Calibri"/>
                <a:sym typeface="Calibri"/>
              </a:rPr>
              <a:t>70% of Illinois birthing and</a:t>
            </a:r>
            <a:endParaRPr sz="1500" b="0" i="0" u="none" strike="noStrike" cap="none" dirty="0">
              <a:solidFill>
                <a:srgbClr val="000000"/>
              </a:solidFill>
              <a:latin typeface="Calibri"/>
              <a:ea typeface="Calibri"/>
              <a:cs typeface="Calibri"/>
              <a:sym typeface="Calibri"/>
            </a:endParaRPr>
          </a:p>
          <a:p>
            <a:pPr marL="12700" marR="5080" lvl="0" indent="0" algn="l" rtl="0">
              <a:lnSpc>
                <a:spcPct val="100000"/>
              </a:lnSpc>
              <a:spcBef>
                <a:spcPts val="5"/>
              </a:spcBef>
              <a:spcAft>
                <a:spcPts val="0"/>
              </a:spcAft>
              <a:buClr>
                <a:srgbClr val="000000"/>
              </a:buClr>
              <a:buSzPts val="1500"/>
              <a:buFont typeface="Arial"/>
              <a:buNone/>
            </a:pPr>
            <a:r>
              <a:rPr lang="en-US" sz="1500" b="0" i="0" u="none" strike="noStrike" cap="none" dirty="0">
                <a:solidFill>
                  <a:srgbClr val="444B54"/>
                </a:solidFill>
                <a:latin typeface="Calibri"/>
                <a:ea typeface="Calibri"/>
                <a:cs typeface="Calibri"/>
                <a:sym typeface="Calibri"/>
              </a:rPr>
              <a:t>children’s hospitals will address disparities and promote neonatal equity by actively participating in the ESSI initiative.</a:t>
            </a:r>
            <a:endParaRPr sz="1500" b="0" i="0" u="none" strike="noStrike" cap="none" dirty="0">
              <a:solidFill>
                <a:srgbClr val="000000"/>
              </a:solidFill>
              <a:latin typeface="Calibri"/>
              <a:ea typeface="Calibri"/>
              <a:cs typeface="Calibri"/>
              <a:sym typeface="Calibri"/>
            </a:endParaRPr>
          </a:p>
        </p:txBody>
      </p:sp>
      <p:sp>
        <p:nvSpPr>
          <p:cNvPr id="9234" name="Google Shape;9234;p11"/>
          <p:cNvSpPr txBox="1"/>
          <p:nvPr/>
        </p:nvSpPr>
        <p:spPr>
          <a:xfrm>
            <a:off x="2979166" y="3925823"/>
            <a:ext cx="1529080" cy="139890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444B54"/>
                </a:solidFill>
                <a:latin typeface="Calibri"/>
                <a:ea typeface="Calibri"/>
                <a:cs typeface="Calibri"/>
                <a:sym typeface="Calibri"/>
              </a:rPr>
              <a:t>2. Greater than 80% of infants will be discharged from ILPQC hospitals with a completed ESSI bundle.</a:t>
            </a:r>
            <a:endParaRPr sz="1500" b="0" i="0" u="none" strike="noStrike" cap="none" dirty="0">
              <a:solidFill>
                <a:srgbClr val="000000"/>
              </a:solidFill>
              <a:latin typeface="Calibri"/>
              <a:ea typeface="Calibri"/>
              <a:cs typeface="Calibri"/>
              <a:sym typeface="Calibri"/>
            </a:endParaRPr>
          </a:p>
        </p:txBody>
      </p:sp>
      <p:sp>
        <p:nvSpPr>
          <p:cNvPr id="9235" name="Google Shape;9235;p11"/>
          <p:cNvSpPr txBox="1">
            <a:spLocks noGrp="1"/>
          </p:cNvSpPr>
          <p:nvPr>
            <p:ph type="title"/>
          </p:nvPr>
        </p:nvSpPr>
        <p:spPr>
          <a:xfrm>
            <a:off x="3329304" y="296862"/>
            <a:ext cx="581025" cy="300355"/>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1800"/>
              <a:t>Aims</a:t>
            </a:r>
            <a:endParaRPr sz="1800"/>
          </a:p>
        </p:txBody>
      </p:sp>
      <p:sp>
        <p:nvSpPr>
          <p:cNvPr id="9236" name="Google Shape;9236;p11"/>
          <p:cNvSpPr txBox="1"/>
          <p:nvPr/>
        </p:nvSpPr>
        <p:spPr>
          <a:xfrm>
            <a:off x="4800346" y="300037"/>
            <a:ext cx="1723389" cy="3003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C488A"/>
                </a:solidFill>
                <a:ea typeface="Arial"/>
                <a:cs typeface="Arial"/>
                <a:sym typeface="Arial"/>
              </a:rPr>
              <a:t>Primary Drivers</a:t>
            </a:r>
            <a:endParaRPr sz="1800" b="0" i="0" u="none" strike="noStrike" cap="none">
              <a:solidFill>
                <a:srgbClr val="000000"/>
              </a:solidFill>
              <a:ea typeface="Arial"/>
              <a:cs typeface="Arial"/>
              <a:sym typeface="Arial"/>
            </a:endParaRPr>
          </a:p>
        </p:txBody>
      </p:sp>
      <p:sp>
        <p:nvSpPr>
          <p:cNvPr id="9237" name="Google Shape;9237;p11"/>
          <p:cNvSpPr/>
          <p:nvPr/>
        </p:nvSpPr>
        <p:spPr>
          <a:xfrm>
            <a:off x="4786376" y="804926"/>
            <a:ext cx="1666875" cy="695325"/>
          </a:xfrm>
          <a:custGeom>
            <a:avLst/>
            <a:gdLst/>
            <a:ahLst/>
            <a:cxnLst/>
            <a:rect l="l" t="t" r="r" b="b"/>
            <a:pathLst>
              <a:path w="1666875" h="695325" extrusionOk="0">
                <a:moveTo>
                  <a:pt x="0" y="115824"/>
                </a:moveTo>
                <a:lnTo>
                  <a:pt x="9096" y="70723"/>
                </a:lnTo>
                <a:lnTo>
                  <a:pt x="33909" y="33909"/>
                </a:lnTo>
                <a:lnTo>
                  <a:pt x="70723" y="9096"/>
                </a:lnTo>
                <a:lnTo>
                  <a:pt x="115824" y="0"/>
                </a:lnTo>
                <a:lnTo>
                  <a:pt x="1550924" y="0"/>
                </a:lnTo>
                <a:lnTo>
                  <a:pt x="1596044" y="9096"/>
                </a:lnTo>
                <a:lnTo>
                  <a:pt x="1632902" y="33909"/>
                </a:lnTo>
                <a:lnTo>
                  <a:pt x="1657758" y="70723"/>
                </a:lnTo>
                <a:lnTo>
                  <a:pt x="1666875" y="115824"/>
                </a:lnTo>
                <a:lnTo>
                  <a:pt x="1666875" y="579374"/>
                </a:lnTo>
                <a:lnTo>
                  <a:pt x="1657758" y="624494"/>
                </a:lnTo>
                <a:lnTo>
                  <a:pt x="1632902" y="661352"/>
                </a:lnTo>
                <a:lnTo>
                  <a:pt x="1596044" y="686208"/>
                </a:lnTo>
                <a:lnTo>
                  <a:pt x="1550924" y="695325"/>
                </a:lnTo>
                <a:lnTo>
                  <a:pt x="115824" y="695325"/>
                </a:lnTo>
                <a:lnTo>
                  <a:pt x="70723" y="686208"/>
                </a:lnTo>
                <a:lnTo>
                  <a:pt x="33909" y="661352"/>
                </a:lnTo>
                <a:lnTo>
                  <a:pt x="9096" y="624494"/>
                </a:lnTo>
                <a:lnTo>
                  <a:pt x="0" y="579374"/>
                </a:lnTo>
                <a:lnTo>
                  <a:pt x="0" y="115824"/>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38" name="Google Shape;9238;p11"/>
          <p:cNvSpPr txBox="1"/>
          <p:nvPr/>
        </p:nvSpPr>
        <p:spPr>
          <a:xfrm>
            <a:off x="5061203" y="763206"/>
            <a:ext cx="1120140" cy="752475"/>
          </a:xfrm>
          <a:prstGeom prst="rect">
            <a:avLst/>
          </a:prstGeom>
          <a:noFill/>
          <a:ln>
            <a:noFill/>
          </a:ln>
        </p:spPr>
        <p:txBody>
          <a:bodyPr spcFirstLastPara="1" wrap="square" lIns="0" tIns="8875" rIns="0" bIns="0" anchor="t" anchorCtr="0">
            <a:spAutoFit/>
          </a:bodyPr>
          <a:lstStyle/>
          <a:p>
            <a:pPr marL="12700" marR="5080" lvl="0" indent="95250" algn="just" rtl="0">
              <a:lnSpc>
                <a:spcPct val="103000"/>
              </a:lnSpc>
              <a:spcBef>
                <a:spcPts val="0"/>
              </a:spcBef>
              <a:spcAft>
                <a:spcPts val="0"/>
              </a:spcAft>
              <a:buClr>
                <a:srgbClr val="000000"/>
              </a:buClr>
              <a:buSzPts val="1550"/>
              <a:buFont typeface="Arial"/>
              <a:buNone/>
            </a:pPr>
            <a:r>
              <a:rPr lang="en-US" sz="1550" b="0" i="0" u="none" strike="noStrike" cap="none" dirty="0">
                <a:solidFill>
                  <a:srgbClr val="444B54"/>
                </a:solidFill>
                <a:latin typeface="Calibri"/>
                <a:ea typeface="Calibri"/>
                <a:cs typeface="Calibri"/>
                <a:sym typeface="Calibri"/>
              </a:rPr>
              <a:t>Healthcare Professional Commitment</a:t>
            </a:r>
            <a:endParaRPr sz="1550" b="0" i="0" u="none" strike="noStrike" cap="none" dirty="0">
              <a:solidFill>
                <a:srgbClr val="000000"/>
              </a:solidFill>
              <a:latin typeface="Calibri"/>
              <a:ea typeface="Calibri"/>
              <a:cs typeface="Calibri"/>
              <a:sym typeface="Calibri"/>
            </a:endParaRPr>
          </a:p>
        </p:txBody>
      </p:sp>
      <p:sp>
        <p:nvSpPr>
          <p:cNvPr id="9239" name="Google Shape;9239;p11"/>
          <p:cNvSpPr/>
          <p:nvPr/>
        </p:nvSpPr>
        <p:spPr>
          <a:xfrm>
            <a:off x="4786376" y="1786001"/>
            <a:ext cx="1666875" cy="590550"/>
          </a:xfrm>
          <a:custGeom>
            <a:avLst/>
            <a:gdLst/>
            <a:ahLst/>
            <a:cxnLst/>
            <a:rect l="l" t="t" r="r" b="b"/>
            <a:pathLst>
              <a:path w="1666875" h="590550" extrusionOk="0">
                <a:moveTo>
                  <a:pt x="0" y="98425"/>
                </a:moveTo>
                <a:lnTo>
                  <a:pt x="7717" y="60061"/>
                </a:lnTo>
                <a:lnTo>
                  <a:pt x="28781" y="28781"/>
                </a:lnTo>
                <a:lnTo>
                  <a:pt x="60061" y="7717"/>
                </a:lnTo>
                <a:lnTo>
                  <a:pt x="98425" y="0"/>
                </a:lnTo>
                <a:lnTo>
                  <a:pt x="1568323" y="0"/>
                </a:lnTo>
                <a:lnTo>
                  <a:pt x="1606706" y="7717"/>
                </a:lnTo>
                <a:lnTo>
                  <a:pt x="1638030" y="28781"/>
                </a:lnTo>
                <a:lnTo>
                  <a:pt x="1659137" y="60061"/>
                </a:lnTo>
                <a:lnTo>
                  <a:pt x="1666875" y="98425"/>
                </a:lnTo>
                <a:lnTo>
                  <a:pt x="1666875" y="491998"/>
                </a:lnTo>
                <a:lnTo>
                  <a:pt x="1659137" y="530381"/>
                </a:lnTo>
                <a:lnTo>
                  <a:pt x="1638030" y="561705"/>
                </a:lnTo>
                <a:lnTo>
                  <a:pt x="1606706" y="582812"/>
                </a:lnTo>
                <a:lnTo>
                  <a:pt x="1568323" y="590550"/>
                </a:lnTo>
                <a:lnTo>
                  <a:pt x="98425" y="590550"/>
                </a:lnTo>
                <a:lnTo>
                  <a:pt x="60061" y="582812"/>
                </a:lnTo>
                <a:lnTo>
                  <a:pt x="28781" y="561705"/>
                </a:lnTo>
                <a:lnTo>
                  <a:pt x="7717" y="530381"/>
                </a:lnTo>
                <a:lnTo>
                  <a:pt x="0" y="491998"/>
                </a:lnTo>
                <a:lnTo>
                  <a:pt x="0" y="98425"/>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40" name="Google Shape;9240;p11"/>
          <p:cNvSpPr txBox="1"/>
          <p:nvPr/>
        </p:nvSpPr>
        <p:spPr>
          <a:xfrm>
            <a:off x="4936490" y="1810765"/>
            <a:ext cx="1365885" cy="513715"/>
          </a:xfrm>
          <a:prstGeom prst="rect">
            <a:avLst/>
          </a:prstGeom>
          <a:noFill/>
          <a:ln>
            <a:noFill/>
          </a:ln>
        </p:spPr>
        <p:txBody>
          <a:bodyPr spcFirstLastPara="1" wrap="square" lIns="0" tIns="3800" rIns="0" bIns="0" anchor="t" anchorCtr="0">
            <a:spAutoFit/>
          </a:bodyPr>
          <a:lstStyle/>
          <a:p>
            <a:pPr marL="149225" marR="5080" lvl="0" indent="-136525" algn="l" rtl="0">
              <a:lnSpc>
                <a:spcPct val="104900"/>
              </a:lnSpc>
              <a:spcBef>
                <a:spcPts val="0"/>
              </a:spcBef>
              <a:spcAft>
                <a:spcPts val="0"/>
              </a:spcAft>
              <a:buClr>
                <a:srgbClr val="000000"/>
              </a:buClr>
              <a:buSzPts val="1550"/>
              <a:buFont typeface="Arial"/>
              <a:buNone/>
            </a:pPr>
            <a:r>
              <a:rPr lang="en-US" sz="1550" b="0" i="0" u="none" strike="noStrike" cap="none" dirty="0">
                <a:solidFill>
                  <a:srgbClr val="444B54"/>
                </a:solidFill>
                <a:latin typeface="Calibri"/>
                <a:ea typeface="Calibri"/>
                <a:cs typeface="Calibri"/>
                <a:sym typeface="Calibri"/>
              </a:rPr>
              <a:t>Inclusive Clinical Environment</a:t>
            </a:r>
            <a:endParaRPr sz="1550" b="0" i="0" u="none" strike="noStrike" cap="none" dirty="0">
              <a:solidFill>
                <a:srgbClr val="000000"/>
              </a:solidFill>
              <a:latin typeface="Calibri"/>
              <a:ea typeface="Calibri"/>
              <a:cs typeface="Calibri"/>
              <a:sym typeface="Calibri"/>
            </a:endParaRPr>
          </a:p>
        </p:txBody>
      </p:sp>
      <p:sp>
        <p:nvSpPr>
          <p:cNvPr id="9241" name="Google Shape;9241;p11"/>
          <p:cNvSpPr/>
          <p:nvPr/>
        </p:nvSpPr>
        <p:spPr>
          <a:xfrm>
            <a:off x="4795901" y="2719451"/>
            <a:ext cx="1676400" cy="790575"/>
          </a:xfrm>
          <a:custGeom>
            <a:avLst/>
            <a:gdLst/>
            <a:ahLst/>
            <a:cxnLst/>
            <a:rect l="l" t="t" r="r" b="b"/>
            <a:pathLst>
              <a:path w="1676400" h="790575" extrusionOk="0">
                <a:moveTo>
                  <a:pt x="0" y="131699"/>
                </a:moveTo>
                <a:lnTo>
                  <a:pt x="6710" y="90058"/>
                </a:lnTo>
                <a:lnTo>
                  <a:pt x="25400" y="53903"/>
                </a:lnTo>
                <a:lnTo>
                  <a:pt x="53903" y="25400"/>
                </a:lnTo>
                <a:lnTo>
                  <a:pt x="90058" y="6710"/>
                </a:lnTo>
                <a:lnTo>
                  <a:pt x="131699" y="0"/>
                </a:lnTo>
                <a:lnTo>
                  <a:pt x="1544574" y="0"/>
                </a:lnTo>
                <a:lnTo>
                  <a:pt x="1586227" y="6710"/>
                </a:lnTo>
                <a:lnTo>
                  <a:pt x="1622413" y="25400"/>
                </a:lnTo>
                <a:lnTo>
                  <a:pt x="1650955" y="53903"/>
                </a:lnTo>
                <a:lnTo>
                  <a:pt x="1669676" y="90058"/>
                </a:lnTo>
                <a:lnTo>
                  <a:pt x="1676400" y="131699"/>
                </a:lnTo>
                <a:lnTo>
                  <a:pt x="1676400" y="658749"/>
                </a:lnTo>
                <a:lnTo>
                  <a:pt x="1669676" y="700402"/>
                </a:lnTo>
                <a:lnTo>
                  <a:pt x="1650955" y="736588"/>
                </a:lnTo>
                <a:lnTo>
                  <a:pt x="1622413" y="765130"/>
                </a:lnTo>
                <a:lnTo>
                  <a:pt x="1586227" y="783851"/>
                </a:lnTo>
                <a:lnTo>
                  <a:pt x="1544574" y="790575"/>
                </a:lnTo>
                <a:lnTo>
                  <a:pt x="131699" y="790575"/>
                </a:lnTo>
                <a:lnTo>
                  <a:pt x="90058" y="783851"/>
                </a:lnTo>
                <a:lnTo>
                  <a:pt x="53903" y="765130"/>
                </a:lnTo>
                <a:lnTo>
                  <a:pt x="25400" y="736588"/>
                </a:lnTo>
                <a:lnTo>
                  <a:pt x="6710" y="700402"/>
                </a:lnTo>
                <a:lnTo>
                  <a:pt x="0" y="658749"/>
                </a:lnTo>
                <a:lnTo>
                  <a:pt x="0" y="131699"/>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42" name="Google Shape;9242;p11"/>
          <p:cNvSpPr txBox="1"/>
          <p:nvPr/>
        </p:nvSpPr>
        <p:spPr>
          <a:xfrm>
            <a:off x="5001259" y="2723197"/>
            <a:ext cx="1257935" cy="752475"/>
          </a:xfrm>
          <a:prstGeom prst="rect">
            <a:avLst/>
          </a:prstGeom>
          <a:noFill/>
          <a:ln>
            <a:noFill/>
          </a:ln>
        </p:spPr>
        <p:txBody>
          <a:bodyPr spcFirstLastPara="1" wrap="square" lIns="0" tIns="8875" rIns="0" bIns="0" anchor="t" anchorCtr="0">
            <a:spAutoFit/>
          </a:bodyPr>
          <a:lstStyle/>
          <a:p>
            <a:pPr marL="12700" marR="5080" lvl="0" indent="4445" algn="ctr" rtl="0">
              <a:lnSpc>
                <a:spcPct val="103000"/>
              </a:lnSpc>
              <a:spcBef>
                <a:spcPts val="0"/>
              </a:spcBef>
              <a:spcAft>
                <a:spcPts val="0"/>
              </a:spcAft>
              <a:buClr>
                <a:srgbClr val="000000"/>
              </a:buClr>
              <a:buSzPts val="1550"/>
              <a:buFont typeface="Arial"/>
              <a:buNone/>
            </a:pPr>
            <a:r>
              <a:rPr lang="en-US" sz="1550" b="0" i="0" u="none" strike="noStrike" cap="none" dirty="0">
                <a:solidFill>
                  <a:srgbClr val="444B54"/>
                </a:solidFill>
                <a:latin typeface="Calibri"/>
                <a:ea typeface="Calibri"/>
                <a:cs typeface="Calibri"/>
                <a:sym typeface="Calibri"/>
              </a:rPr>
              <a:t>Parent and Caregiver Empowerment</a:t>
            </a:r>
            <a:endParaRPr sz="1550" b="0" i="0" u="none" strike="noStrike" cap="none" dirty="0">
              <a:solidFill>
                <a:srgbClr val="000000"/>
              </a:solidFill>
              <a:latin typeface="Calibri"/>
              <a:ea typeface="Calibri"/>
              <a:cs typeface="Calibri"/>
              <a:sym typeface="Calibri"/>
            </a:endParaRPr>
          </a:p>
        </p:txBody>
      </p:sp>
      <p:sp>
        <p:nvSpPr>
          <p:cNvPr id="9243" name="Google Shape;9243;p11"/>
          <p:cNvSpPr/>
          <p:nvPr/>
        </p:nvSpPr>
        <p:spPr>
          <a:xfrm>
            <a:off x="4795901" y="3776726"/>
            <a:ext cx="1676400" cy="676275"/>
          </a:xfrm>
          <a:custGeom>
            <a:avLst/>
            <a:gdLst/>
            <a:ahLst/>
            <a:cxnLst/>
            <a:rect l="l" t="t" r="r" b="b"/>
            <a:pathLst>
              <a:path w="1676400" h="676275" extrusionOk="0">
                <a:moveTo>
                  <a:pt x="0" y="112649"/>
                </a:moveTo>
                <a:lnTo>
                  <a:pt x="8850" y="68794"/>
                </a:lnTo>
                <a:lnTo>
                  <a:pt x="32988" y="32988"/>
                </a:lnTo>
                <a:lnTo>
                  <a:pt x="68794" y="8850"/>
                </a:lnTo>
                <a:lnTo>
                  <a:pt x="112649" y="0"/>
                </a:lnTo>
                <a:lnTo>
                  <a:pt x="1563624" y="0"/>
                </a:lnTo>
                <a:lnTo>
                  <a:pt x="1607498" y="8850"/>
                </a:lnTo>
                <a:lnTo>
                  <a:pt x="1643348" y="32988"/>
                </a:lnTo>
                <a:lnTo>
                  <a:pt x="1667529" y="68794"/>
                </a:lnTo>
                <a:lnTo>
                  <a:pt x="1676400" y="112649"/>
                </a:lnTo>
                <a:lnTo>
                  <a:pt x="1676400" y="563499"/>
                </a:lnTo>
                <a:lnTo>
                  <a:pt x="1667529" y="607373"/>
                </a:lnTo>
                <a:lnTo>
                  <a:pt x="1643348" y="643223"/>
                </a:lnTo>
                <a:lnTo>
                  <a:pt x="1607498" y="667404"/>
                </a:lnTo>
                <a:lnTo>
                  <a:pt x="1563624" y="676275"/>
                </a:lnTo>
                <a:lnTo>
                  <a:pt x="112649" y="676275"/>
                </a:lnTo>
                <a:lnTo>
                  <a:pt x="68794" y="667404"/>
                </a:lnTo>
                <a:lnTo>
                  <a:pt x="32988" y="643223"/>
                </a:lnTo>
                <a:lnTo>
                  <a:pt x="8850" y="607373"/>
                </a:lnTo>
                <a:lnTo>
                  <a:pt x="0" y="563499"/>
                </a:lnTo>
                <a:lnTo>
                  <a:pt x="0" y="112649"/>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44" name="Google Shape;9244;p11"/>
          <p:cNvSpPr txBox="1"/>
          <p:nvPr/>
        </p:nvSpPr>
        <p:spPr>
          <a:xfrm>
            <a:off x="5098796" y="3851338"/>
            <a:ext cx="1065530" cy="513715"/>
          </a:xfrm>
          <a:prstGeom prst="rect">
            <a:avLst/>
          </a:prstGeom>
          <a:noFill/>
          <a:ln>
            <a:noFill/>
          </a:ln>
        </p:spPr>
        <p:txBody>
          <a:bodyPr spcFirstLastPara="1" wrap="square" lIns="0" tIns="4425" rIns="0" bIns="0" anchor="t" anchorCtr="0">
            <a:spAutoFit/>
          </a:bodyPr>
          <a:lstStyle/>
          <a:p>
            <a:pPr marL="12700" marR="5080" lvl="0" indent="15875" algn="l" rtl="0">
              <a:lnSpc>
                <a:spcPct val="104900"/>
              </a:lnSpc>
              <a:spcBef>
                <a:spcPts val="0"/>
              </a:spcBef>
              <a:spcAft>
                <a:spcPts val="0"/>
              </a:spcAft>
              <a:buClr>
                <a:srgbClr val="000000"/>
              </a:buClr>
              <a:buSzPts val="1550"/>
              <a:buFont typeface="Arial"/>
              <a:buNone/>
            </a:pPr>
            <a:r>
              <a:rPr lang="en-US" sz="1550" b="0" i="0" u="none" strike="noStrike" cap="none" dirty="0">
                <a:solidFill>
                  <a:srgbClr val="444B54"/>
                </a:solidFill>
                <a:latin typeface="Calibri"/>
                <a:ea typeface="Calibri"/>
                <a:cs typeface="Calibri"/>
                <a:sym typeface="Calibri"/>
              </a:rPr>
              <a:t>Community Partnerships</a:t>
            </a:r>
            <a:endParaRPr sz="1550" b="0" i="0" u="none" strike="noStrike" cap="none" dirty="0">
              <a:solidFill>
                <a:srgbClr val="000000"/>
              </a:solidFill>
              <a:latin typeface="Calibri"/>
              <a:ea typeface="Calibri"/>
              <a:cs typeface="Calibri"/>
              <a:sym typeface="Calibri"/>
            </a:endParaRPr>
          </a:p>
        </p:txBody>
      </p:sp>
      <p:sp>
        <p:nvSpPr>
          <p:cNvPr id="9245" name="Google Shape;9245;p11"/>
          <p:cNvSpPr/>
          <p:nvPr/>
        </p:nvSpPr>
        <p:spPr>
          <a:xfrm>
            <a:off x="4795901" y="4700651"/>
            <a:ext cx="1695450" cy="590550"/>
          </a:xfrm>
          <a:custGeom>
            <a:avLst/>
            <a:gdLst/>
            <a:ahLst/>
            <a:cxnLst/>
            <a:rect l="l" t="t" r="r" b="b"/>
            <a:pathLst>
              <a:path w="1695450" h="590550" extrusionOk="0">
                <a:moveTo>
                  <a:pt x="0" y="98425"/>
                </a:moveTo>
                <a:lnTo>
                  <a:pt x="7717" y="60061"/>
                </a:lnTo>
                <a:lnTo>
                  <a:pt x="28781" y="28781"/>
                </a:lnTo>
                <a:lnTo>
                  <a:pt x="60061" y="7717"/>
                </a:lnTo>
                <a:lnTo>
                  <a:pt x="98425" y="0"/>
                </a:lnTo>
                <a:lnTo>
                  <a:pt x="1596898" y="0"/>
                </a:lnTo>
                <a:lnTo>
                  <a:pt x="1635281" y="7717"/>
                </a:lnTo>
                <a:lnTo>
                  <a:pt x="1666605" y="28781"/>
                </a:lnTo>
                <a:lnTo>
                  <a:pt x="1687712" y="60061"/>
                </a:lnTo>
                <a:lnTo>
                  <a:pt x="1695450" y="98425"/>
                </a:lnTo>
                <a:lnTo>
                  <a:pt x="1695450" y="491998"/>
                </a:lnTo>
                <a:lnTo>
                  <a:pt x="1687712" y="530381"/>
                </a:lnTo>
                <a:lnTo>
                  <a:pt x="1666605" y="561705"/>
                </a:lnTo>
                <a:lnTo>
                  <a:pt x="1635281" y="582812"/>
                </a:lnTo>
                <a:lnTo>
                  <a:pt x="1596898" y="590550"/>
                </a:lnTo>
                <a:lnTo>
                  <a:pt x="98425" y="590550"/>
                </a:lnTo>
                <a:lnTo>
                  <a:pt x="60061" y="582812"/>
                </a:lnTo>
                <a:lnTo>
                  <a:pt x="28781" y="561705"/>
                </a:lnTo>
                <a:lnTo>
                  <a:pt x="7717" y="530381"/>
                </a:lnTo>
                <a:lnTo>
                  <a:pt x="0" y="491998"/>
                </a:lnTo>
                <a:lnTo>
                  <a:pt x="0" y="98425"/>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46" name="Google Shape;9246;p11"/>
          <p:cNvSpPr txBox="1"/>
          <p:nvPr/>
        </p:nvSpPr>
        <p:spPr>
          <a:xfrm>
            <a:off x="4962525" y="4733353"/>
            <a:ext cx="1363980" cy="513715"/>
          </a:xfrm>
          <a:prstGeom prst="rect">
            <a:avLst/>
          </a:prstGeom>
          <a:noFill/>
          <a:ln>
            <a:noFill/>
          </a:ln>
        </p:spPr>
        <p:txBody>
          <a:bodyPr spcFirstLastPara="1" wrap="square" lIns="0" tIns="4425" rIns="0" bIns="0" anchor="t" anchorCtr="0">
            <a:spAutoFit/>
          </a:bodyPr>
          <a:lstStyle/>
          <a:p>
            <a:pPr marL="258445" marR="5080" lvl="0" indent="-246379" algn="l" rtl="0">
              <a:lnSpc>
                <a:spcPct val="104900"/>
              </a:lnSpc>
              <a:spcBef>
                <a:spcPts val="0"/>
              </a:spcBef>
              <a:spcAft>
                <a:spcPts val="0"/>
              </a:spcAft>
              <a:buClr>
                <a:srgbClr val="000000"/>
              </a:buClr>
              <a:buSzPts val="1550"/>
              <a:buFont typeface="Arial"/>
              <a:buNone/>
            </a:pPr>
            <a:r>
              <a:rPr lang="en-US" sz="1550" b="0" i="0" u="none" strike="noStrike" cap="none" dirty="0">
                <a:solidFill>
                  <a:srgbClr val="444B54"/>
                </a:solidFill>
                <a:latin typeface="Calibri"/>
                <a:ea typeface="Calibri"/>
                <a:cs typeface="Calibri"/>
                <a:sym typeface="Calibri"/>
              </a:rPr>
              <a:t>Healthcare Data Utilization</a:t>
            </a:r>
            <a:endParaRPr sz="1550" b="0" i="0" u="none" strike="noStrike" cap="none" dirty="0">
              <a:solidFill>
                <a:srgbClr val="000000"/>
              </a:solidFill>
              <a:latin typeface="Calibri"/>
              <a:ea typeface="Calibri"/>
              <a:cs typeface="Calibri"/>
              <a:sym typeface="Calibri"/>
            </a:endParaRPr>
          </a:p>
        </p:txBody>
      </p:sp>
      <p:sp>
        <p:nvSpPr>
          <p:cNvPr id="9247" name="Google Shape;9247;p11"/>
          <p:cNvSpPr/>
          <p:nvPr/>
        </p:nvSpPr>
        <p:spPr>
          <a:xfrm>
            <a:off x="6548501" y="862075"/>
            <a:ext cx="5534025" cy="590550"/>
          </a:xfrm>
          <a:custGeom>
            <a:avLst/>
            <a:gdLst/>
            <a:ahLst/>
            <a:cxnLst/>
            <a:rect l="l" t="t" r="r" b="b"/>
            <a:pathLst>
              <a:path w="5534025" h="590550" extrusionOk="0">
                <a:moveTo>
                  <a:pt x="0" y="98425"/>
                </a:moveTo>
                <a:lnTo>
                  <a:pt x="7717" y="60061"/>
                </a:lnTo>
                <a:lnTo>
                  <a:pt x="28781" y="28781"/>
                </a:lnTo>
                <a:lnTo>
                  <a:pt x="60061" y="7717"/>
                </a:lnTo>
                <a:lnTo>
                  <a:pt x="98425" y="0"/>
                </a:lnTo>
                <a:lnTo>
                  <a:pt x="5435600" y="0"/>
                </a:lnTo>
                <a:lnTo>
                  <a:pt x="5473910" y="7717"/>
                </a:lnTo>
                <a:lnTo>
                  <a:pt x="5505196" y="28781"/>
                </a:lnTo>
                <a:lnTo>
                  <a:pt x="5526289" y="60061"/>
                </a:lnTo>
                <a:lnTo>
                  <a:pt x="5534025" y="98425"/>
                </a:lnTo>
                <a:lnTo>
                  <a:pt x="5534025" y="491998"/>
                </a:lnTo>
                <a:lnTo>
                  <a:pt x="5526289" y="530381"/>
                </a:lnTo>
                <a:lnTo>
                  <a:pt x="5505195" y="561705"/>
                </a:lnTo>
                <a:lnTo>
                  <a:pt x="5473910" y="582812"/>
                </a:lnTo>
                <a:lnTo>
                  <a:pt x="5435600" y="590550"/>
                </a:lnTo>
                <a:lnTo>
                  <a:pt x="98425" y="590550"/>
                </a:lnTo>
                <a:lnTo>
                  <a:pt x="60061" y="582812"/>
                </a:lnTo>
                <a:lnTo>
                  <a:pt x="28781" y="561705"/>
                </a:lnTo>
                <a:lnTo>
                  <a:pt x="7717" y="530381"/>
                </a:lnTo>
                <a:lnTo>
                  <a:pt x="0" y="491998"/>
                </a:lnTo>
                <a:lnTo>
                  <a:pt x="0" y="98425"/>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48" name="Google Shape;9248;p11"/>
          <p:cNvSpPr txBox="1"/>
          <p:nvPr/>
        </p:nvSpPr>
        <p:spPr>
          <a:xfrm>
            <a:off x="6656069" y="918781"/>
            <a:ext cx="4769485" cy="453390"/>
          </a:xfrm>
          <a:prstGeom prst="rect">
            <a:avLst/>
          </a:prstGeom>
          <a:noFill/>
          <a:ln>
            <a:noFill/>
          </a:ln>
        </p:spPr>
        <p:txBody>
          <a:bodyPr spcFirstLastPara="1" wrap="square" lIns="0" tIns="15875" rIns="0" bIns="0" anchor="t" anchorCtr="0">
            <a:spAutoFit/>
          </a:bodyPr>
          <a:lstStyle/>
          <a:p>
            <a:pPr marL="298450" marR="0" lvl="0" indent="-285750" algn="l" rtl="0">
              <a:lnSpc>
                <a:spcPct val="118857"/>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Equitable and Respectful Care Education and Implementation</a:t>
            </a:r>
            <a:endParaRPr sz="1400" b="0" i="0" u="none" strike="noStrike" cap="none" dirty="0">
              <a:solidFill>
                <a:srgbClr val="000000"/>
              </a:solidFill>
              <a:latin typeface="Calibri"/>
              <a:ea typeface="Calibri"/>
              <a:cs typeface="Calibri"/>
              <a:sym typeface="Calibri"/>
            </a:endParaRPr>
          </a:p>
          <a:p>
            <a:pPr marL="298450" marR="0" lvl="0" indent="-285750" algn="l" rtl="0">
              <a:lnSpc>
                <a:spcPct val="118857"/>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Safe Sleep Environment Education and Implementation</a:t>
            </a:r>
            <a:endParaRPr sz="1400" b="0" i="0" u="none" strike="noStrike" cap="none" dirty="0">
              <a:solidFill>
                <a:srgbClr val="000000"/>
              </a:solidFill>
              <a:latin typeface="Calibri"/>
              <a:ea typeface="Calibri"/>
              <a:cs typeface="Calibri"/>
              <a:sym typeface="Calibri"/>
            </a:endParaRPr>
          </a:p>
        </p:txBody>
      </p:sp>
      <p:sp>
        <p:nvSpPr>
          <p:cNvPr id="9249" name="Google Shape;9249;p11"/>
          <p:cNvSpPr txBox="1"/>
          <p:nvPr/>
        </p:nvSpPr>
        <p:spPr>
          <a:xfrm>
            <a:off x="8057515" y="298132"/>
            <a:ext cx="2051685" cy="3003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C488A"/>
                </a:solidFill>
                <a:ea typeface="Arial"/>
                <a:cs typeface="Arial"/>
                <a:sym typeface="Arial"/>
              </a:rPr>
              <a:t>Secondary Drivers</a:t>
            </a:r>
            <a:endParaRPr sz="1800" b="0" i="0" u="none" strike="noStrike" cap="none">
              <a:solidFill>
                <a:srgbClr val="000000"/>
              </a:solidFill>
              <a:ea typeface="Arial"/>
              <a:cs typeface="Arial"/>
              <a:sym typeface="Arial"/>
            </a:endParaRPr>
          </a:p>
        </p:txBody>
      </p:sp>
      <p:sp>
        <p:nvSpPr>
          <p:cNvPr id="9250" name="Google Shape;9250;p11"/>
          <p:cNvSpPr/>
          <p:nvPr/>
        </p:nvSpPr>
        <p:spPr>
          <a:xfrm>
            <a:off x="6605651" y="1719326"/>
            <a:ext cx="5486400" cy="733425"/>
          </a:xfrm>
          <a:custGeom>
            <a:avLst/>
            <a:gdLst/>
            <a:ahLst/>
            <a:cxnLst/>
            <a:rect l="l" t="t" r="r" b="b"/>
            <a:pathLst>
              <a:path w="5486400" h="733425" extrusionOk="0">
                <a:moveTo>
                  <a:pt x="0" y="122174"/>
                </a:moveTo>
                <a:lnTo>
                  <a:pt x="9588" y="74580"/>
                </a:lnTo>
                <a:lnTo>
                  <a:pt x="35750" y="35750"/>
                </a:lnTo>
                <a:lnTo>
                  <a:pt x="74580" y="9588"/>
                </a:lnTo>
                <a:lnTo>
                  <a:pt x="122174" y="0"/>
                </a:lnTo>
                <a:lnTo>
                  <a:pt x="5364099" y="0"/>
                </a:lnTo>
                <a:lnTo>
                  <a:pt x="5411712" y="9588"/>
                </a:lnTo>
                <a:lnTo>
                  <a:pt x="5450586" y="35750"/>
                </a:lnTo>
                <a:lnTo>
                  <a:pt x="5476791" y="74580"/>
                </a:lnTo>
                <a:lnTo>
                  <a:pt x="5486400" y="122174"/>
                </a:lnTo>
                <a:lnTo>
                  <a:pt x="5486400" y="611124"/>
                </a:lnTo>
                <a:lnTo>
                  <a:pt x="5476791" y="658737"/>
                </a:lnTo>
                <a:lnTo>
                  <a:pt x="5450586" y="697611"/>
                </a:lnTo>
                <a:lnTo>
                  <a:pt x="5411712" y="723816"/>
                </a:lnTo>
                <a:lnTo>
                  <a:pt x="5364099" y="733425"/>
                </a:lnTo>
                <a:lnTo>
                  <a:pt x="122174" y="733425"/>
                </a:lnTo>
                <a:lnTo>
                  <a:pt x="74580" y="723816"/>
                </a:lnTo>
                <a:lnTo>
                  <a:pt x="35750" y="697611"/>
                </a:lnTo>
                <a:lnTo>
                  <a:pt x="9588" y="658737"/>
                </a:lnTo>
                <a:lnTo>
                  <a:pt x="0" y="611124"/>
                </a:lnTo>
                <a:lnTo>
                  <a:pt x="0" y="122174"/>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51" name="Google Shape;9251;p11"/>
          <p:cNvSpPr txBox="1"/>
          <p:nvPr/>
        </p:nvSpPr>
        <p:spPr>
          <a:xfrm>
            <a:off x="6722491" y="1730692"/>
            <a:ext cx="2915285" cy="243204"/>
          </a:xfrm>
          <a:prstGeom prst="rect">
            <a:avLst/>
          </a:prstGeom>
          <a:noFill/>
          <a:ln>
            <a:noFill/>
          </a:ln>
        </p:spPr>
        <p:txBody>
          <a:bodyPr spcFirstLastPara="1" wrap="square" lIns="0" tIns="15875" rIns="0" bIns="0" anchor="t" anchorCtr="0">
            <a:spAutoFit/>
          </a:bodyPr>
          <a:lstStyle/>
          <a:p>
            <a:pPr marL="298450" marR="0" lvl="0" indent="-285750" algn="l" rtl="0">
              <a:lnSpc>
                <a:spcPct val="100000"/>
              </a:lnSpc>
              <a:spcBef>
                <a:spcPts val="0"/>
              </a:spcBef>
              <a:spcAft>
                <a:spcPts val="0"/>
              </a:spcAft>
              <a:buClr>
                <a:srgbClr val="444B54"/>
              </a:buClr>
              <a:buSzPts val="1400"/>
              <a:buFont typeface="Arial"/>
              <a:buChar char="•"/>
            </a:pPr>
            <a:r>
              <a:rPr lang="en-US" sz="1400" b="0" i="0" u="none" strike="noStrike" cap="none">
                <a:solidFill>
                  <a:srgbClr val="444B54"/>
                </a:solidFill>
                <a:latin typeface="Calibri"/>
                <a:ea typeface="Calibri"/>
                <a:cs typeface="Calibri"/>
                <a:sym typeface="Calibri"/>
              </a:rPr>
              <a:t>Equitable and Inclusive Unit Policies</a:t>
            </a:r>
            <a:endParaRPr sz="1400" b="0" i="0" u="none" strike="noStrike" cap="none">
              <a:solidFill>
                <a:srgbClr val="000000"/>
              </a:solidFill>
              <a:latin typeface="Calibri"/>
              <a:ea typeface="Calibri"/>
              <a:cs typeface="Calibri"/>
              <a:sym typeface="Calibri"/>
            </a:endParaRPr>
          </a:p>
        </p:txBody>
      </p:sp>
      <p:sp>
        <p:nvSpPr>
          <p:cNvPr id="9252" name="Google Shape;9252;p11"/>
          <p:cNvSpPr txBox="1"/>
          <p:nvPr/>
        </p:nvSpPr>
        <p:spPr>
          <a:xfrm>
            <a:off x="6722491" y="1950148"/>
            <a:ext cx="3711575" cy="528734"/>
          </a:xfrm>
          <a:prstGeom prst="rect">
            <a:avLst/>
          </a:prstGeom>
          <a:noFill/>
          <a:ln>
            <a:noFill/>
          </a:ln>
        </p:spPr>
        <p:txBody>
          <a:bodyPr spcFirstLastPara="1" wrap="square" lIns="0" tIns="15875" rIns="0" bIns="0" anchor="t" anchorCtr="0">
            <a:spAutoFit/>
          </a:bodyPr>
          <a:lstStyle/>
          <a:p>
            <a:pPr marL="298450" marR="0" lvl="0" indent="-285750" algn="l" rtl="0">
              <a:lnSpc>
                <a:spcPct val="118857"/>
              </a:lnSpc>
              <a:spcBef>
                <a:spcPts val="0"/>
              </a:spcBef>
              <a:spcAft>
                <a:spcPts val="0"/>
              </a:spcAft>
              <a:buClr>
                <a:srgbClr val="444B54"/>
              </a:buClr>
              <a:buSzPts val="1400"/>
              <a:buFont typeface="Arial"/>
              <a:buChar char="•"/>
            </a:pPr>
            <a:r>
              <a:rPr lang="en-US" sz="1400" i="0" u="none" strike="noStrike" cap="none" dirty="0">
                <a:solidFill>
                  <a:srgbClr val="444B54"/>
                </a:solidFill>
                <a:latin typeface="Calibri"/>
                <a:ea typeface="Calibri"/>
                <a:cs typeface="Calibri"/>
                <a:sym typeface="Calibri"/>
              </a:rPr>
              <a:t>Organizational Leadership Commitment</a:t>
            </a:r>
            <a:endParaRPr sz="1400" i="0" u="none" strike="noStrike" cap="none" dirty="0">
              <a:solidFill>
                <a:srgbClr val="000000"/>
              </a:solidFill>
              <a:latin typeface="Calibri"/>
              <a:ea typeface="Calibri"/>
              <a:cs typeface="Calibri"/>
              <a:sym typeface="Calibri"/>
            </a:endParaRPr>
          </a:p>
          <a:p>
            <a:pPr marL="298450" marR="0" lvl="0" indent="-285750" algn="l" rtl="0">
              <a:lnSpc>
                <a:spcPct val="118857"/>
              </a:lnSpc>
              <a:spcBef>
                <a:spcPts val="0"/>
              </a:spcBef>
              <a:spcAft>
                <a:spcPts val="0"/>
              </a:spcAft>
              <a:buClr>
                <a:srgbClr val="444B54"/>
              </a:buClr>
              <a:buSzPts val="1400"/>
              <a:buFont typeface="Arial"/>
              <a:buChar char="•"/>
            </a:pPr>
            <a:r>
              <a:rPr lang="en-US" sz="1400" i="0" u="none" strike="noStrike" cap="none" dirty="0">
                <a:solidFill>
                  <a:srgbClr val="444B54"/>
                </a:solidFill>
                <a:latin typeface="Calibri"/>
                <a:ea typeface="Calibri"/>
                <a:cs typeface="Calibri"/>
                <a:sym typeface="Calibri"/>
              </a:rPr>
              <a:t>Parent and Caregiver Experience Prioritization</a:t>
            </a:r>
            <a:endParaRPr sz="1400" i="0" u="none" strike="noStrike" cap="none" dirty="0">
              <a:solidFill>
                <a:srgbClr val="000000"/>
              </a:solidFill>
              <a:latin typeface="Calibri"/>
              <a:ea typeface="Calibri"/>
              <a:cs typeface="Calibri"/>
              <a:sym typeface="Calibri"/>
            </a:endParaRPr>
          </a:p>
        </p:txBody>
      </p:sp>
      <p:sp>
        <p:nvSpPr>
          <p:cNvPr id="9253" name="Google Shape;9253;p11"/>
          <p:cNvSpPr/>
          <p:nvPr/>
        </p:nvSpPr>
        <p:spPr>
          <a:xfrm>
            <a:off x="6615176" y="2709926"/>
            <a:ext cx="5577205" cy="790575"/>
          </a:xfrm>
          <a:custGeom>
            <a:avLst/>
            <a:gdLst/>
            <a:ahLst/>
            <a:cxnLst/>
            <a:rect l="l" t="t" r="r" b="b"/>
            <a:pathLst>
              <a:path w="5577205" h="790575" extrusionOk="0">
                <a:moveTo>
                  <a:pt x="5576824" y="754070"/>
                </a:moveTo>
                <a:lnTo>
                  <a:pt x="5565763" y="765130"/>
                </a:lnTo>
                <a:lnTo>
                  <a:pt x="5529577" y="783851"/>
                </a:lnTo>
                <a:lnTo>
                  <a:pt x="5487924" y="790575"/>
                </a:lnTo>
                <a:lnTo>
                  <a:pt x="131699" y="790575"/>
                </a:lnTo>
                <a:lnTo>
                  <a:pt x="90058" y="783851"/>
                </a:lnTo>
                <a:lnTo>
                  <a:pt x="53903" y="765130"/>
                </a:lnTo>
                <a:lnTo>
                  <a:pt x="25399" y="736588"/>
                </a:lnTo>
                <a:lnTo>
                  <a:pt x="6710" y="700402"/>
                </a:lnTo>
                <a:lnTo>
                  <a:pt x="0" y="658749"/>
                </a:lnTo>
                <a:lnTo>
                  <a:pt x="0" y="131699"/>
                </a:lnTo>
                <a:lnTo>
                  <a:pt x="6710" y="90058"/>
                </a:lnTo>
                <a:lnTo>
                  <a:pt x="25400" y="53903"/>
                </a:lnTo>
                <a:lnTo>
                  <a:pt x="53903" y="25400"/>
                </a:lnTo>
                <a:lnTo>
                  <a:pt x="90058" y="6710"/>
                </a:lnTo>
                <a:lnTo>
                  <a:pt x="131699" y="0"/>
                </a:lnTo>
                <a:lnTo>
                  <a:pt x="5487924" y="0"/>
                </a:lnTo>
                <a:lnTo>
                  <a:pt x="5529577" y="6710"/>
                </a:lnTo>
                <a:lnTo>
                  <a:pt x="5565763" y="25400"/>
                </a:lnTo>
                <a:lnTo>
                  <a:pt x="5576824" y="36445"/>
                </a:lnTo>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54" name="Google Shape;9254;p11"/>
          <p:cNvSpPr txBox="1"/>
          <p:nvPr/>
        </p:nvSpPr>
        <p:spPr>
          <a:xfrm>
            <a:off x="6734556" y="2754629"/>
            <a:ext cx="5252085" cy="744178"/>
          </a:xfrm>
          <a:prstGeom prst="rect">
            <a:avLst/>
          </a:prstGeom>
          <a:noFill/>
          <a:ln>
            <a:noFill/>
          </a:ln>
        </p:spPr>
        <p:txBody>
          <a:bodyPr spcFirstLastPara="1" wrap="square" lIns="0" tIns="15875" rIns="0" bIns="0" anchor="t" anchorCtr="0">
            <a:spAutoFit/>
          </a:bodyPr>
          <a:lstStyle/>
          <a:p>
            <a:pPr marL="298450" marR="0" lvl="0" indent="-285750" algn="l" rtl="0">
              <a:lnSpc>
                <a:spcPct val="100000"/>
              </a:lnSpc>
              <a:spcBef>
                <a:spcPts val="0"/>
              </a:spcBef>
              <a:spcAft>
                <a:spcPts val="0"/>
              </a:spcAft>
              <a:buClr>
                <a:srgbClr val="444B54"/>
              </a:buClr>
              <a:buSzPts val="1400"/>
              <a:buFont typeface="Arial"/>
              <a:buChar char="•"/>
            </a:pPr>
            <a:r>
              <a:rPr lang="en-US" sz="1400" b="0" i="0" u="none" strike="noStrike" cap="none" dirty="0">
                <a:solidFill>
                  <a:srgbClr val="444B54"/>
                </a:solidFill>
                <a:highlight>
                  <a:srgbClr val="FFFF00"/>
                </a:highlight>
                <a:latin typeface="Calibri"/>
                <a:ea typeface="Calibri"/>
                <a:cs typeface="Calibri"/>
                <a:sym typeface="Calibri"/>
              </a:rPr>
              <a:t>Respectful Parent and Caregiver Partnerships</a:t>
            </a:r>
            <a:endParaRPr sz="1400" b="0" i="0" u="none" strike="noStrike" cap="none" dirty="0">
              <a:solidFill>
                <a:srgbClr val="000000"/>
              </a:solidFill>
              <a:highlight>
                <a:srgbClr val="FFFF00"/>
              </a:highlight>
              <a:latin typeface="Calibri"/>
              <a:ea typeface="Calibri"/>
              <a:cs typeface="Calibri"/>
              <a:sym typeface="Calibri"/>
            </a:endParaRPr>
          </a:p>
          <a:p>
            <a:pPr marL="298450" marR="0" lvl="0" indent="-285750" algn="l" rtl="0">
              <a:lnSpc>
                <a:spcPct val="118857"/>
              </a:lnSpc>
              <a:spcBef>
                <a:spcPts val="45"/>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Safe Sleep Awareness</a:t>
            </a:r>
            <a:endParaRPr sz="1400" b="0" i="0" u="none" strike="noStrike" cap="none" dirty="0">
              <a:solidFill>
                <a:srgbClr val="000000"/>
              </a:solidFill>
              <a:latin typeface="Calibri"/>
              <a:ea typeface="Calibri"/>
              <a:cs typeface="Calibri"/>
              <a:sym typeface="Calibri"/>
            </a:endParaRPr>
          </a:p>
          <a:p>
            <a:pPr marL="298450" marR="0" lvl="0" indent="-285750" algn="l" rtl="0">
              <a:lnSpc>
                <a:spcPct val="118857"/>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Transition to Home, including </a:t>
            </a:r>
            <a:r>
              <a:rPr lang="en-US" sz="1400" b="0" i="0" u="none" strike="noStrike" cap="none" dirty="0" err="1">
                <a:solidFill>
                  <a:srgbClr val="444B54"/>
                </a:solidFill>
                <a:latin typeface="Calibri"/>
                <a:ea typeface="Calibri"/>
                <a:cs typeface="Calibri"/>
                <a:sym typeface="Calibri"/>
              </a:rPr>
              <a:t>SDoH</a:t>
            </a:r>
            <a:r>
              <a:rPr lang="en-US" sz="1400" b="0" i="0" u="none" strike="noStrike" cap="none" dirty="0">
                <a:solidFill>
                  <a:srgbClr val="444B54"/>
                </a:solidFill>
                <a:latin typeface="Calibri"/>
                <a:ea typeface="Calibri"/>
                <a:cs typeface="Calibri"/>
                <a:sym typeface="Calibri"/>
              </a:rPr>
              <a:t> Screening and Resource Linkage</a:t>
            </a:r>
            <a:endParaRPr sz="1400" b="0" i="0" u="none" strike="noStrike" cap="none" dirty="0">
              <a:solidFill>
                <a:srgbClr val="000000"/>
              </a:solidFill>
              <a:latin typeface="Calibri"/>
              <a:ea typeface="Calibri"/>
              <a:cs typeface="Calibri"/>
              <a:sym typeface="Calibri"/>
            </a:endParaRPr>
          </a:p>
        </p:txBody>
      </p:sp>
      <p:sp>
        <p:nvSpPr>
          <p:cNvPr id="9255" name="Google Shape;9255;p11"/>
          <p:cNvSpPr/>
          <p:nvPr/>
        </p:nvSpPr>
        <p:spPr>
          <a:xfrm>
            <a:off x="6626923" y="4628455"/>
            <a:ext cx="5467350" cy="790575"/>
          </a:xfrm>
          <a:custGeom>
            <a:avLst/>
            <a:gdLst/>
            <a:ahLst/>
            <a:cxnLst/>
            <a:rect l="l" t="t" r="r" b="b"/>
            <a:pathLst>
              <a:path w="5467350" h="790575" extrusionOk="0">
                <a:moveTo>
                  <a:pt x="0" y="131699"/>
                </a:moveTo>
                <a:lnTo>
                  <a:pt x="6710" y="90058"/>
                </a:lnTo>
                <a:lnTo>
                  <a:pt x="25400" y="53903"/>
                </a:lnTo>
                <a:lnTo>
                  <a:pt x="53903" y="25400"/>
                </a:lnTo>
                <a:lnTo>
                  <a:pt x="90058" y="6710"/>
                </a:lnTo>
                <a:lnTo>
                  <a:pt x="131699" y="0"/>
                </a:lnTo>
                <a:lnTo>
                  <a:pt x="5335524" y="0"/>
                </a:lnTo>
                <a:lnTo>
                  <a:pt x="5377177" y="6710"/>
                </a:lnTo>
                <a:lnTo>
                  <a:pt x="5413363" y="25400"/>
                </a:lnTo>
                <a:lnTo>
                  <a:pt x="5441905" y="53903"/>
                </a:lnTo>
                <a:lnTo>
                  <a:pt x="5460626" y="90058"/>
                </a:lnTo>
                <a:lnTo>
                  <a:pt x="5467350" y="131699"/>
                </a:lnTo>
                <a:lnTo>
                  <a:pt x="5467350" y="658749"/>
                </a:lnTo>
                <a:lnTo>
                  <a:pt x="5460626" y="700402"/>
                </a:lnTo>
                <a:lnTo>
                  <a:pt x="5441905" y="736588"/>
                </a:lnTo>
                <a:lnTo>
                  <a:pt x="5413363" y="765130"/>
                </a:lnTo>
                <a:lnTo>
                  <a:pt x="5377177" y="783851"/>
                </a:lnTo>
                <a:lnTo>
                  <a:pt x="5335524" y="790575"/>
                </a:lnTo>
                <a:lnTo>
                  <a:pt x="131699" y="790575"/>
                </a:lnTo>
                <a:lnTo>
                  <a:pt x="90058" y="783851"/>
                </a:lnTo>
                <a:lnTo>
                  <a:pt x="53903" y="765130"/>
                </a:lnTo>
                <a:lnTo>
                  <a:pt x="25399" y="736588"/>
                </a:lnTo>
                <a:lnTo>
                  <a:pt x="6710" y="700402"/>
                </a:lnTo>
                <a:lnTo>
                  <a:pt x="0" y="658749"/>
                </a:lnTo>
                <a:lnTo>
                  <a:pt x="0" y="131699"/>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56" name="Google Shape;9256;p11"/>
          <p:cNvSpPr txBox="1"/>
          <p:nvPr/>
        </p:nvSpPr>
        <p:spPr>
          <a:xfrm>
            <a:off x="6728841" y="3723322"/>
            <a:ext cx="4193540" cy="662940"/>
          </a:xfrm>
          <a:prstGeom prst="rect">
            <a:avLst/>
          </a:prstGeom>
          <a:noFill/>
          <a:ln>
            <a:noFill/>
          </a:ln>
        </p:spPr>
        <p:txBody>
          <a:bodyPr spcFirstLastPara="1" wrap="square" lIns="0" tIns="15875" rIns="0" bIns="0" anchor="t" anchorCtr="0">
            <a:spAutoFit/>
          </a:bodyPr>
          <a:lstStyle/>
          <a:p>
            <a:pPr marL="298450" marR="0" lvl="0" indent="-285750" algn="l" rtl="0">
              <a:lnSpc>
                <a:spcPct val="118857"/>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Resource Mapping</a:t>
            </a:r>
            <a:endParaRPr sz="1400" b="0" i="0" u="none" strike="noStrike" cap="none" dirty="0">
              <a:solidFill>
                <a:srgbClr val="000000"/>
              </a:solidFill>
              <a:latin typeface="Calibri"/>
              <a:ea typeface="Calibri"/>
              <a:cs typeface="Calibri"/>
              <a:sym typeface="Calibri"/>
            </a:endParaRPr>
          </a:p>
          <a:p>
            <a:pPr marL="298450" marR="0" lvl="0" indent="-285750" algn="l" rtl="0">
              <a:lnSpc>
                <a:spcPct val="118214"/>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Building Relationships with Community Organizations</a:t>
            </a:r>
            <a:endParaRPr sz="1400" b="0" i="0" u="none" strike="noStrike" cap="none" dirty="0">
              <a:solidFill>
                <a:srgbClr val="000000"/>
              </a:solidFill>
              <a:latin typeface="Calibri"/>
              <a:ea typeface="Calibri"/>
              <a:cs typeface="Calibri"/>
              <a:sym typeface="Calibri"/>
            </a:endParaRPr>
          </a:p>
          <a:p>
            <a:pPr marL="298450" marR="0" lvl="0" indent="-285750" algn="l" rtl="0">
              <a:lnSpc>
                <a:spcPct val="118857"/>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Transfer of Care to Community Providers</a:t>
            </a:r>
            <a:endParaRPr sz="1400" b="0" i="0" u="none" strike="noStrike" cap="none" dirty="0">
              <a:solidFill>
                <a:srgbClr val="000000"/>
              </a:solidFill>
              <a:latin typeface="Calibri"/>
              <a:ea typeface="Calibri"/>
              <a:cs typeface="Calibri"/>
              <a:sym typeface="Calibri"/>
            </a:endParaRPr>
          </a:p>
        </p:txBody>
      </p:sp>
      <p:sp>
        <p:nvSpPr>
          <p:cNvPr id="9260" name="Google Shape;9260;p11"/>
          <p:cNvSpPr txBox="1"/>
          <p:nvPr/>
        </p:nvSpPr>
        <p:spPr>
          <a:xfrm>
            <a:off x="6794030" y="4620452"/>
            <a:ext cx="4242435" cy="782971"/>
          </a:xfrm>
          <a:prstGeom prst="rect">
            <a:avLst/>
          </a:prstGeom>
          <a:noFill/>
          <a:ln>
            <a:noFill/>
          </a:ln>
        </p:spPr>
        <p:txBody>
          <a:bodyPr spcFirstLastPara="1" wrap="square" lIns="0" tIns="15875" rIns="0" bIns="0" anchor="t" anchorCtr="0">
            <a:spAutoFit/>
          </a:bodyPr>
          <a:lstStyle/>
          <a:p>
            <a:pPr marL="298450" marR="0" lvl="0" indent="-285750" algn="l" rtl="0">
              <a:lnSpc>
                <a:spcPct val="118857"/>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Collection of Accurate Race and Ethnicity Data</a:t>
            </a:r>
            <a:endParaRPr sz="1400" b="0" i="0" u="none" strike="noStrike" cap="none" dirty="0">
              <a:solidFill>
                <a:srgbClr val="000000"/>
              </a:solidFill>
              <a:latin typeface="Calibri"/>
              <a:ea typeface="Calibri"/>
              <a:cs typeface="Calibri"/>
              <a:sym typeface="Calibri"/>
            </a:endParaRPr>
          </a:p>
          <a:p>
            <a:pPr marL="298450" marR="0" lvl="0" indent="-285750" algn="l" rtl="0">
              <a:lnSpc>
                <a:spcPct val="118214"/>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Dissemination of Stratified Data</a:t>
            </a:r>
            <a:endParaRPr sz="1400" b="0" i="0" u="none" strike="noStrike" cap="none" dirty="0">
              <a:solidFill>
                <a:srgbClr val="000000"/>
              </a:solidFill>
              <a:latin typeface="Calibri"/>
              <a:ea typeface="Calibri"/>
              <a:cs typeface="Calibri"/>
              <a:sym typeface="Calibri"/>
            </a:endParaRPr>
          </a:p>
          <a:p>
            <a:pPr marL="298450" marR="0" lvl="0" indent="-285750" algn="l" rtl="0">
              <a:lnSpc>
                <a:spcPct val="118857"/>
              </a:lnSpc>
              <a:spcBef>
                <a:spcPts val="0"/>
              </a:spcBef>
              <a:spcAft>
                <a:spcPts val="0"/>
              </a:spcAft>
              <a:buClr>
                <a:srgbClr val="444B54"/>
              </a:buClr>
              <a:buSzPts val="1400"/>
              <a:buFont typeface="Arial"/>
              <a:buChar char="•"/>
            </a:pPr>
            <a:r>
              <a:rPr lang="en-US" sz="1400" b="0" i="0" u="none" strike="noStrike" cap="none" dirty="0">
                <a:solidFill>
                  <a:srgbClr val="444B54"/>
                </a:solidFill>
                <a:latin typeface="Calibri"/>
                <a:ea typeface="Calibri"/>
                <a:cs typeface="Calibri"/>
                <a:sym typeface="Calibri"/>
              </a:rPr>
              <a:t>Application of Data to Address Inequities</a:t>
            </a:r>
            <a:endParaRPr sz="1400" b="0" i="0" u="none" strike="noStrike" cap="none" dirty="0">
              <a:solidFill>
                <a:srgbClr val="000000"/>
              </a:solidFill>
              <a:latin typeface="Calibri"/>
              <a:ea typeface="Calibri"/>
              <a:cs typeface="Calibri"/>
              <a:sym typeface="Calibri"/>
            </a:endParaRPr>
          </a:p>
        </p:txBody>
      </p:sp>
      <p:grpSp>
        <p:nvGrpSpPr>
          <p:cNvPr id="9261" name="Google Shape;9261;p11"/>
          <p:cNvGrpSpPr/>
          <p:nvPr/>
        </p:nvGrpSpPr>
        <p:grpSpPr>
          <a:xfrm>
            <a:off x="2986151" y="5815012"/>
            <a:ext cx="1057275" cy="600075"/>
            <a:chOff x="2986151" y="5815012"/>
            <a:chExt cx="1057275" cy="600075"/>
          </a:xfrm>
        </p:grpSpPr>
        <p:sp>
          <p:nvSpPr>
            <p:cNvPr id="9262" name="Google Shape;9262;p11"/>
            <p:cNvSpPr/>
            <p:nvPr/>
          </p:nvSpPr>
          <p:spPr>
            <a:xfrm>
              <a:off x="2986151" y="5815012"/>
              <a:ext cx="1057275" cy="600075"/>
            </a:xfrm>
            <a:custGeom>
              <a:avLst/>
              <a:gdLst/>
              <a:ahLst/>
              <a:cxnLst/>
              <a:rect l="l" t="t" r="r" b="b"/>
              <a:pathLst>
                <a:path w="1057275" h="600075" extrusionOk="0">
                  <a:moveTo>
                    <a:pt x="957199" y="0"/>
                  </a:moveTo>
                  <a:lnTo>
                    <a:pt x="99949" y="0"/>
                  </a:lnTo>
                  <a:lnTo>
                    <a:pt x="61025" y="7859"/>
                  </a:lnTo>
                  <a:lnTo>
                    <a:pt x="29257" y="29294"/>
                  </a:lnTo>
                  <a:lnTo>
                    <a:pt x="7848" y="61084"/>
                  </a:lnTo>
                  <a:lnTo>
                    <a:pt x="0" y="100012"/>
                  </a:lnTo>
                  <a:lnTo>
                    <a:pt x="0" y="500062"/>
                  </a:lnTo>
                  <a:lnTo>
                    <a:pt x="7848" y="538990"/>
                  </a:lnTo>
                  <a:lnTo>
                    <a:pt x="29257" y="570780"/>
                  </a:lnTo>
                  <a:lnTo>
                    <a:pt x="61025" y="592215"/>
                  </a:lnTo>
                  <a:lnTo>
                    <a:pt x="99949" y="600075"/>
                  </a:lnTo>
                  <a:lnTo>
                    <a:pt x="957199" y="600075"/>
                  </a:lnTo>
                  <a:lnTo>
                    <a:pt x="996142" y="592215"/>
                  </a:lnTo>
                  <a:lnTo>
                    <a:pt x="1027953" y="570780"/>
                  </a:lnTo>
                  <a:lnTo>
                    <a:pt x="1049406" y="538990"/>
                  </a:lnTo>
                  <a:lnTo>
                    <a:pt x="1057275" y="500062"/>
                  </a:lnTo>
                  <a:lnTo>
                    <a:pt x="1057275" y="100012"/>
                  </a:lnTo>
                  <a:lnTo>
                    <a:pt x="1049406" y="61084"/>
                  </a:lnTo>
                  <a:lnTo>
                    <a:pt x="1027953" y="29294"/>
                  </a:lnTo>
                  <a:lnTo>
                    <a:pt x="996142" y="7859"/>
                  </a:lnTo>
                  <a:lnTo>
                    <a:pt x="9571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63" name="Google Shape;9263;p11"/>
            <p:cNvSpPr/>
            <p:nvPr/>
          </p:nvSpPr>
          <p:spPr>
            <a:xfrm>
              <a:off x="2986151" y="5815012"/>
              <a:ext cx="1057275" cy="600075"/>
            </a:xfrm>
            <a:custGeom>
              <a:avLst/>
              <a:gdLst/>
              <a:ahLst/>
              <a:cxnLst/>
              <a:rect l="l" t="t" r="r" b="b"/>
              <a:pathLst>
                <a:path w="1057275" h="600075" extrusionOk="0">
                  <a:moveTo>
                    <a:pt x="0" y="100012"/>
                  </a:moveTo>
                  <a:lnTo>
                    <a:pt x="7848" y="61084"/>
                  </a:lnTo>
                  <a:lnTo>
                    <a:pt x="29257" y="29294"/>
                  </a:lnTo>
                  <a:lnTo>
                    <a:pt x="61025" y="7859"/>
                  </a:lnTo>
                  <a:lnTo>
                    <a:pt x="99949" y="0"/>
                  </a:lnTo>
                  <a:lnTo>
                    <a:pt x="957199" y="0"/>
                  </a:lnTo>
                  <a:lnTo>
                    <a:pt x="996142" y="7859"/>
                  </a:lnTo>
                  <a:lnTo>
                    <a:pt x="1027953" y="29294"/>
                  </a:lnTo>
                  <a:lnTo>
                    <a:pt x="1049406" y="61084"/>
                  </a:lnTo>
                  <a:lnTo>
                    <a:pt x="1057275" y="100012"/>
                  </a:lnTo>
                  <a:lnTo>
                    <a:pt x="1057275" y="500062"/>
                  </a:lnTo>
                  <a:lnTo>
                    <a:pt x="1049406" y="538990"/>
                  </a:lnTo>
                  <a:lnTo>
                    <a:pt x="1027953" y="570780"/>
                  </a:lnTo>
                  <a:lnTo>
                    <a:pt x="996142" y="592215"/>
                  </a:lnTo>
                  <a:lnTo>
                    <a:pt x="957199" y="600075"/>
                  </a:lnTo>
                  <a:lnTo>
                    <a:pt x="99949" y="600075"/>
                  </a:lnTo>
                  <a:lnTo>
                    <a:pt x="61025" y="592215"/>
                  </a:lnTo>
                  <a:lnTo>
                    <a:pt x="29257" y="570780"/>
                  </a:lnTo>
                  <a:lnTo>
                    <a:pt x="7848" y="538990"/>
                  </a:lnTo>
                  <a:lnTo>
                    <a:pt x="0" y="500062"/>
                  </a:lnTo>
                  <a:lnTo>
                    <a:pt x="0" y="100012"/>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grpSp>
      <p:sp>
        <p:nvSpPr>
          <p:cNvPr id="9264" name="Google Shape;9264;p11"/>
          <p:cNvSpPr txBox="1"/>
          <p:nvPr/>
        </p:nvSpPr>
        <p:spPr>
          <a:xfrm>
            <a:off x="3213735" y="5872162"/>
            <a:ext cx="593725" cy="462915"/>
          </a:xfrm>
          <a:prstGeom prst="rect">
            <a:avLst/>
          </a:prstGeom>
          <a:noFill/>
          <a:ln>
            <a:noFill/>
          </a:ln>
        </p:spPr>
        <p:txBody>
          <a:bodyPr spcFirstLastPara="1" wrap="square" lIns="0" tIns="15875" rIns="0" bIns="0" anchor="t" anchorCtr="0">
            <a:spAutoFit/>
          </a:bodyPr>
          <a:lstStyle/>
          <a:p>
            <a:pPr marL="127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444B54"/>
                </a:solidFill>
                <a:latin typeface="Calibri"/>
                <a:ea typeface="Calibri"/>
                <a:cs typeface="Calibri"/>
                <a:sym typeface="Calibri"/>
              </a:rPr>
              <a:t>ESSI</a:t>
            </a:r>
            <a:endParaRPr sz="1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50"/>
              </a:spcBef>
              <a:spcAft>
                <a:spcPts val="0"/>
              </a:spcAft>
              <a:buClr>
                <a:srgbClr val="000000"/>
              </a:buClr>
              <a:buSzPts val="1400"/>
              <a:buFont typeface="Arial"/>
              <a:buNone/>
            </a:pPr>
            <a:r>
              <a:rPr lang="en-US" sz="1400" b="1" i="0" u="none" strike="noStrike" cap="none" dirty="0">
                <a:solidFill>
                  <a:srgbClr val="444B54"/>
                </a:solidFill>
                <a:latin typeface="Calibri"/>
                <a:ea typeface="Calibri"/>
                <a:cs typeface="Calibri"/>
                <a:sym typeface="Calibri"/>
              </a:rPr>
              <a:t>Bundle</a:t>
            </a:r>
            <a:r>
              <a:rPr lang="en-US" sz="1400" b="0" i="0" u="none" strike="noStrike" cap="none" dirty="0">
                <a:solidFill>
                  <a:srgbClr val="444B54"/>
                </a:solidFill>
                <a:latin typeface="Calibri"/>
                <a:ea typeface="Calibri"/>
                <a:cs typeface="Calibri"/>
                <a:sym typeface="Calibri"/>
              </a:rPr>
              <a:t>:</a:t>
            </a:r>
            <a:endParaRPr sz="1400" b="0" i="0" u="none" strike="noStrike" cap="none" dirty="0">
              <a:solidFill>
                <a:srgbClr val="000000"/>
              </a:solidFill>
              <a:latin typeface="Calibri"/>
              <a:ea typeface="Calibri"/>
              <a:cs typeface="Calibri"/>
              <a:sym typeface="Calibri"/>
            </a:endParaRPr>
          </a:p>
        </p:txBody>
      </p:sp>
      <p:grpSp>
        <p:nvGrpSpPr>
          <p:cNvPr id="9265" name="Google Shape;9265;p11"/>
          <p:cNvGrpSpPr/>
          <p:nvPr/>
        </p:nvGrpSpPr>
        <p:grpSpPr>
          <a:xfrm>
            <a:off x="4195826" y="5510276"/>
            <a:ext cx="7905750" cy="1209675"/>
            <a:chOff x="4195826" y="5510276"/>
            <a:chExt cx="7905750" cy="1209675"/>
          </a:xfrm>
        </p:grpSpPr>
        <p:sp>
          <p:nvSpPr>
            <p:cNvPr id="9266" name="Google Shape;9266;p11"/>
            <p:cNvSpPr/>
            <p:nvPr/>
          </p:nvSpPr>
          <p:spPr>
            <a:xfrm>
              <a:off x="4195826" y="5510276"/>
              <a:ext cx="7905750" cy="1209675"/>
            </a:xfrm>
            <a:custGeom>
              <a:avLst/>
              <a:gdLst/>
              <a:ahLst/>
              <a:cxnLst/>
              <a:rect l="l" t="t" r="r" b="b"/>
              <a:pathLst>
                <a:path w="7905750" h="1209675" extrusionOk="0">
                  <a:moveTo>
                    <a:pt x="7704074" y="0"/>
                  </a:moveTo>
                  <a:lnTo>
                    <a:pt x="201549" y="0"/>
                  </a:lnTo>
                  <a:lnTo>
                    <a:pt x="155314" y="5321"/>
                  </a:lnTo>
                  <a:lnTo>
                    <a:pt x="112883" y="20480"/>
                  </a:lnTo>
                  <a:lnTo>
                    <a:pt x="75462" y="44269"/>
                  </a:lnTo>
                  <a:lnTo>
                    <a:pt x="44257" y="75478"/>
                  </a:lnTo>
                  <a:lnTo>
                    <a:pt x="20474" y="112900"/>
                  </a:lnTo>
                  <a:lnTo>
                    <a:pt x="5319" y="155326"/>
                  </a:lnTo>
                  <a:lnTo>
                    <a:pt x="0" y="201549"/>
                  </a:lnTo>
                  <a:lnTo>
                    <a:pt x="0" y="1007999"/>
                  </a:lnTo>
                  <a:lnTo>
                    <a:pt x="5319" y="1054228"/>
                  </a:lnTo>
                  <a:lnTo>
                    <a:pt x="20474" y="1096665"/>
                  </a:lnTo>
                  <a:lnTo>
                    <a:pt x="44257" y="1134099"/>
                  </a:lnTo>
                  <a:lnTo>
                    <a:pt x="75462" y="1165321"/>
                  </a:lnTo>
                  <a:lnTo>
                    <a:pt x="112883" y="1189120"/>
                  </a:lnTo>
                  <a:lnTo>
                    <a:pt x="155314" y="1204287"/>
                  </a:lnTo>
                  <a:lnTo>
                    <a:pt x="201549" y="1209611"/>
                  </a:lnTo>
                  <a:lnTo>
                    <a:pt x="7704074" y="1209611"/>
                  </a:lnTo>
                  <a:lnTo>
                    <a:pt x="7750315" y="1204287"/>
                  </a:lnTo>
                  <a:lnTo>
                    <a:pt x="7792764" y="1189120"/>
                  </a:lnTo>
                  <a:lnTo>
                    <a:pt x="7830210" y="1165321"/>
                  </a:lnTo>
                  <a:lnTo>
                    <a:pt x="7861442" y="1134099"/>
                  </a:lnTo>
                  <a:lnTo>
                    <a:pt x="7885250" y="1096665"/>
                  </a:lnTo>
                  <a:lnTo>
                    <a:pt x="7900423" y="1054228"/>
                  </a:lnTo>
                  <a:lnTo>
                    <a:pt x="7905750" y="1007999"/>
                  </a:lnTo>
                  <a:lnTo>
                    <a:pt x="7905750" y="201549"/>
                  </a:lnTo>
                  <a:lnTo>
                    <a:pt x="7900423" y="155326"/>
                  </a:lnTo>
                  <a:lnTo>
                    <a:pt x="7885250" y="112900"/>
                  </a:lnTo>
                  <a:lnTo>
                    <a:pt x="7861442" y="75478"/>
                  </a:lnTo>
                  <a:lnTo>
                    <a:pt x="7830210" y="44269"/>
                  </a:lnTo>
                  <a:lnTo>
                    <a:pt x="7792764" y="20480"/>
                  </a:lnTo>
                  <a:lnTo>
                    <a:pt x="7750315" y="5321"/>
                  </a:lnTo>
                  <a:lnTo>
                    <a:pt x="7704074"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9267" name="Google Shape;9267;p11"/>
            <p:cNvSpPr/>
            <p:nvPr/>
          </p:nvSpPr>
          <p:spPr>
            <a:xfrm>
              <a:off x="4195826" y="5510276"/>
              <a:ext cx="7905750" cy="1209675"/>
            </a:xfrm>
            <a:custGeom>
              <a:avLst/>
              <a:gdLst/>
              <a:ahLst/>
              <a:cxnLst/>
              <a:rect l="l" t="t" r="r" b="b"/>
              <a:pathLst>
                <a:path w="7905750" h="1209675" extrusionOk="0">
                  <a:moveTo>
                    <a:pt x="0" y="201549"/>
                  </a:moveTo>
                  <a:lnTo>
                    <a:pt x="5319" y="155326"/>
                  </a:lnTo>
                  <a:lnTo>
                    <a:pt x="20474" y="112900"/>
                  </a:lnTo>
                  <a:lnTo>
                    <a:pt x="44257" y="75478"/>
                  </a:lnTo>
                  <a:lnTo>
                    <a:pt x="75462" y="44269"/>
                  </a:lnTo>
                  <a:lnTo>
                    <a:pt x="112883" y="20480"/>
                  </a:lnTo>
                  <a:lnTo>
                    <a:pt x="155314" y="5321"/>
                  </a:lnTo>
                  <a:lnTo>
                    <a:pt x="201549" y="0"/>
                  </a:lnTo>
                  <a:lnTo>
                    <a:pt x="7704074" y="0"/>
                  </a:lnTo>
                  <a:lnTo>
                    <a:pt x="7750315" y="5321"/>
                  </a:lnTo>
                  <a:lnTo>
                    <a:pt x="7792764" y="20480"/>
                  </a:lnTo>
                  <a:lnTo>
                    <a:pt x="7830210" y="44269"/>
                  </a:lnTo>
                  <a:lnTo>
                    <a:pt x="7861442" y="75478"/>
                  </a:lnTo>
                  <a:lnTo>
                    <a:pt x="7885250" y="112900"/>
                  </a:lnTo>
                  <a:lnTo>
                    <a:pt x="7900423" y="155326"/>
                  </a:lnTo>
                  <a:lnTo>
                    <a:pt x="7905750" y="201549"/>
                  </a:lnTo>
                  <a:lnTo>
                    <a:pt x="7905750" y="1007999"/>
                  </a:lnTo>
                  <a:lnTo>
                    <a:pt x="7900423" y="1054228"/>
                  </a:lnTo>
                  <a:lnTo>
                    <a:pt x="7885250" y="1096665"/>
                  </a:lnTo>
                  <a:lnTo>
                    <a:pt x="7861442" y="1134099"/>
                  </a:lnTo>
                  <a:lnTo>
                    <a:pt x="7830210" y="1165321"/>
                  </a:lnTo>
                  <a:lnTo>
                    <a:pt x="7792764" y="1189120"/>
                  </a:lnTo>
                  <a:lnTo>
                    <a:pt x="7750315" y="1204287"/>
                  </a:lnTo>
                  <a:lnTo>
                    <a:pt x="7704074" y="1209611"/>
                  </a:lnTo>
                  <a:lnTo>
                    <a:pt x="201549" y="1209611"/>
                  </a:lnTo>
                  <a:lnTo>
                    <a:pt x="155314" y="1204287"/>
                  </a:lnTo>
                  <a:lnTo>
                    <a:pt x="112883" y="1189120"/>
                  </a:lnTo>
                  <a:lnTo>
                    <a:pt x="75462" y="1165321"/>
                  </a:lnTo>
                  <a:lnTo>
                    <a:pt x="44257" y="1134099"/>
                  </a:lnTo>
                  <a:lnTo>
                    <a:pt x="20474" y="1096665"/>
                  </a:lnTo>
                  <a:lnTo>
                    <a:pt x="5319" y="1054228"/>
                  </a:lnTo>
                  <a:lnTo>
                    <a:pt x="0" y="1007999"/>
                  </a:lnTo>
                  <a:lnTo>
                    <a:pt x="0" y="201549"/>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grpSp>
      <p:sp>
        <p:nvSpPr>
          <p:cNvPr id="9268" name="Google Shape;9268;p11"/>
          <p:cNvSpPr txBox="1"/>
          <p:nvPr/>
        </p:nvSpPr>
        <p:spPr>
          <a:xfrm>
            <a:off x="4331715" y="5551804"/>
            <a:ext cx="7352665" cy="462915"/>
          </a:xfrm>
          <a:prstGeom prst="rect">
            <a:avLst/>
          </a:prstGeom>
          <a:noFill/>
          <a:ln>
            <a:noFill/>
          </a:ln>
        </p:spPr>
        <p:txBody>
          <a:bodyPr spcFirstLastPara="1" wrap="square" lIns="0" tIns="10150" rIns="0" bIns="0" anchor="t" anchorCtr="0">
            <a:spAutoFit/>
          </a:bodyPr>
          <a:lstStyle/>
          <a:p>
            <a:pPr marL="298450" marR="5080" lvl="0" indent="-285750" algn="l" rtl="0">
              <a:lnSpc>
                <a:spcPct val="102800"/>
              </a:lnSpc>
              <a:spcBef>
                <a:spcPts val="0"/>
              </a:spcBef>
              <a:spcAft>
                <a:spcPts val="0"/>
              </a:spcAft>
              <a:buClr>
                <a:srgbClr val="444B54"/>
              </a:buClr>
              <a:buSzPts val="1400"/>
              <a:buFont typeface="Arial"/>
              <a:buChar char="•"/>
            </a:pPr>
            <a:r>
              <a:rPr lang="en-US" sz="1400" b="1" i="0" u="none" strike="noStrike" cap="none" dirty="0">
                <a:solidFill>
                  <a:srgbClr val="444B54"/>
                </a:solidFill>
                <a:latin typeface="Calibri"/>
                <a:ea typeface="Calibri"/>
                <a:cs typeface="Calibri"/>
                <a:sym typeface="Calibri"/>
              </a:rPr>
              <a:t>Awareness</a:t>
            </a:r>
            <a:r>
              <a:rPr lang="en-US" sz="1400" b="0" i="0" u="none" strike="noStrike" cap="none" dirty="0">
                <a:solidFill>
                  <a:srgbClr val="444B54"/>
                </a:solidFill>
                <a:latin typeface="Calibri"/>
                <a:ea typeface="Calibri"/>
                <a:cs typeface="Calibri"/>
                <a:sym typeface="Calibri"/>
              </a:rPr>
              <a:t>: Parents or caregivers report an understanding of a safe sleep environment, including navigating challenges to safe sleep at home</a:t>
            </a:r>
            <a:endParaRPr sz="1400" b="0" i="0" u="none" strike="noStrike" cap="none" dirty="0">
              <a:solidFill>
                <a:srgbClr val="000000"/>
              </a:solidFill>
              <a:latin typeface="Calibri"/>
              <a:ea typeface="Calibri"/>
              <a:cs typeface="Calibri"/>
              <a:sym typeface="Calibri"/>
            </a:endParaRPr>
          </a:p>
        </p:txBody>
      </p:sp>
      <p:sp>
        <p:nvSpPr>
          <p:cNvPr id="9269" name="Google Shape;9269;p11"/>
          <p:cNvSpPr txBox="1"/>
          <p:nvPr/>
        </p:nvSpPr>
        <p:spPr>
          <a:xfrm>
            <a:off x="4331715" y="5981065"/>
            <a:ext cx="7322184" cy="672465"/>
          </a:xfrm>
          <a:prstGeom prst="rect">
            <a:avLst/>
          </a:prstGeom>
          <a:noFill/>
          <a:ln>
            <a:noFill/>
          </a:ln>
        </p:spPr>
        <p:txBody>
          <a:bodyPr spcFirstLastPara="1" wrap="square" lIns="0" tIns="10150" rIns="0" bIns="0" anchor="t" anchorCtr="0">
            <a:spAutoFit/>
          </a:bodyPr>
          <a:lstStyle/>
          <a:p>
            <a:pPr marL="298450" marR="858519" lvl="0" indent="-285750" algn="l" rtl="0">
              <a:lnSpc>
                <a:spcPct val="102800"/>
              </a:lnSpc>
              <a:spcBef>
                <a:spcPts val="0"/>
              </a:spcBef>
              <a:spcAft>
                <a:spcPts val="0"/>
              </a:spcAft>
              <a:buClr>
                <a:srgbClr val="444B54"/>
              </a:buClr>
              <a:buSzPts val="1400"/>
              <a:buFont typeface="Arial"/>
              <a:buChar char="•"/>
            </a:pPr>
            <a:r>
              <a:rPr lang="en-US" sz="1400" b="1" i="0" u="none" strike="noStrike" cap="none" dirty="0">
                <a:solidFill>
                  <a:srgbClr val="444B54"/>
                </a:solidFill>
                <a:latin typeface="Calibri"/>
                <a:ea typeface="Calibri"/>
                <a:cs typeface="Calibri"/>
                <a:sym typeface="Calibri"/>
              </a:rPr>
              <a:t>Readiness</a:t>
            </a:r>
            <a:r>
              <a:rPr lang="en-US" sz="1400" b="0" i="0" u="none" strike="noStrike" cap="none" dirty="0">
                <a:solidFill>
                  <a:srgbClr val="444B54"/>
                </a:solidFill>
                <a:latin typeface="Calibri"/>
                <a:ea typeface="Calibri"/>
                <a:cs typeface="Calibri"/>
                <a:sym typeface="Calibri"/>
              </a:rPr>
              <a:t>: Family is prepared for a transition to home, including </a:t>
            </a:r>
            <a:r>
              <a:rPr lang="en-US" sz="1400" b="0" i="0" u="none" strike="noStrike" cap="none" dirty="0" err="1">
                <a:solidFill>
                  <a:srgbClr val="444B54"/>
                </a:solidFill>
                <a:latin typeface="Calibri"/>
                <a:ea typeface="Calibri"/>
                <a:cs typeface="Calibri"/>
                <a:sym typeface="Calibri"/>
              </a:rPr>
              <a:t>SDoH</a:t>
            </a:r>
            <a:r>
              <a:rPr lang="en-US" sz="1400" b="0" i="0" u="none" strike="noStrike" cap="none" dirty="0">
                <a:solidFill>
                  <a:srgbClr val="444B54"/>
                </a:solidFill>
                <a:latin typeface="Calibri"/>
                <a:ea typeface="Calibri"/>
                <a:cs typeface="Calibri"/>
                <a:sym typeface="Calibri"/>
              </a:rPr>
              <a:t> screening and resource linkage</a:t>
            </a:r>
            <a:endParaRPr sz="1400" b="0" i="0" u="none" strike="noStrike" cap="none" dirty="0">
              <a:solidFill>
                <a:srgbClr val="000000"/>
              </a:solidFill>
              <a:latin typeface="Calibri"/>
              <a:ea typeface="Calibri"/>
              <a:cs typeface="Calibri"/>
              <a:sym typeface="Calibri"/>
            </a:endParaRPr>
          </a:p>
          <a:p>
            <a:pPr marL="297815" marR="0" lvl="0" indent="-285115" algn="l" rtl="0">
              <a:lnSpc>
                <a:spcPct val="117857"/>
              </a:lnSpc>
              <a:spcBef>
                <a:spcPts val="0"/>
              </a:spcBef>
              <a:spcAft>
                <a:spcPts val="0"/>
              </a:spcAft>
              <a:buClr>
                <a:srgbClr val="444B54"/>
              </a:buClr>
              <a:buSzPts val="1400"/>
              <a:buFont typeface="Arial"/>
              <a:buChar char="•"/>
            </a:pPr>
            <a:r>
              <a:rPr lang="en-US" sz="1400" b="1" i="0" u="none" strike="noStrike" cap="none" dirty="0">
                <a:solidFill>
                  <a:srgbClr val="444B54"/>
                </a:solidFill>
                <a:latin typeface="Calibri"/>
                <a:ea typeface="Calibri"/>
                <a:cs typeface="Calibri"/>
                <a:sym typeface="Calibri"/>
              </a:rPr>
              <a:t>Transfer of Care</a:t>
            </a:r>
            <a:r>
              <a:rPr lang="en-US" sz="1400" b="0" i="0" u="none" strike="noStrike" cap="none" dirty="0">
                <a:solidFill>
                  <a:srgbClr val="444B54"/>
                </a:solidFill>
                <a:latin typeface="Calibri"/>
                <a:ea typeface="Calibri"/>
                <a:cs typeface="Calibri"/>
                <a:sym typeface="Calibri"/>
              </a:rPr>
              <a:t>: ESSI Newborn Care Plan (Awareness &amp; Readiness) documented in the discharge</a:t>
            </a:r>
            <a:endParaRPr sz="1400" b="0" i="0" u="none" strike="noStrike" cap="none" dirty="0">
              <a:solidFill>
                <a:srgbClr val="000000"/>
              </a:solidFill>
              <a:latin typeface="Calibri"/>
              <a:ea typeface="Calibri"/>
              <a:cs typeface="Calibri"/>
              <a:sym typeface="Calibri"/>
            </a:endParaRPr>
          </a:p>
        </p:txBody>
      </p:sp>
      <p:sp>
        <p:nvSpPr>
          <p:cNvPr id="9270" name="Google Shape;9270;p11"/>
          <p:cNvSpPr/>
          <p:nvPr/>
        </p:nvSpPr>
        <p:spPr>
          <a:xfrm>
            <a:off x="4786376" y="2635376"/>
            <a:ext cx="7439025" cy="952500"/>
          </a:xfrm>
          <a:custGeom>
            <a:avLst/>
            <a:gdLst/>
            <a:ahLst/>
            <a:cxnLst/>
            <a:rect l="l" t="t" r="r" b="b"/>
            <a:pathLst>
              <a:path w="7439025" h="952500" extrusionOk="0">
                <a:moveTo>
                  <a:pt x="0" y="158750"/>
                </a:moveTo>
                <a:lnTo>
                  <a:pt x="8085" y="108541"/>
                </a:lnTo>
                <a:lnTo>
                  <a:pt x="30605" y="64958"/>
                </a:lnTo>
                <a:lnTo>
                  <a:pt x="64958" y="30605"/>
                </a:lnTo>
                <a:lnTo>
                  <a:pt x="108541" y="8085"/>
                </a:lnTo>
                <a:lnTo>
                  <a:pt x="158750" y="0"/>
                </a:lnTo>
                <a:lnTo>
                  <a:pt x="7280148" y="0"/>
                </a:lnTo>
                <a:lnTo>
                  <a:pt x="7330369" y="8085"/>
                </a:lnTo>
                <a:lnTo>
                  <a:pt x="7373983" y="30605"/>
                </a:lnTo>
                <a:lnTo>
                  <a:pt x="7408374" y="64958"/>
                </a:lnTo>
                <a:lnTo>
                  <a:pt x="7430926" y="108541"/>
                </a:lnTo>
                <a:lnTo>
                  <a:pt x="7439025" y="158750"/>
                </a:lnTo>
                <a:lnTo>
                  <a:pt x="7439025" y="793623"/>
                </a:lnTo>
                <a:lnTo>
                  <a:pt x="7430926" y="843844"/>
                </a:lnTo>
                <a:lnTo>
                  <a:pt x="7408374" y="887458"/>
                </a:lnTo>
                <a:lnTo>
                  <a:pt x="7373983" y="921849"/>
                </a:lnTo>
                <a:lnTo>
                  <a:pt x="7330369" y="944401"/>
                </a:lnTo>
                <a:lnTo>
                  <a:pt x="7280148" y="952500"/>
                </a:lnTo>
                <a:lnTo>
                  <a:pt x="158750" y="952500"/>
                </a:lnTo>
                <a:lnTo>
                  <a:pt x="108541" y="944401"/>
                </a:lnTo>
                <a:lnTo>
                  <a:pt x="64958" y="921849"/>
                </a:lnTo>
                <a:lnTo>
                  <a:pt x="30605" y="887458"/>
                </a:lnTo>
                <a:lnTo>
                  <a:pt x="8085" y="843844"/>
                </a:lnTo>
                <a:lnTo>
                  <a:pt x="0" y="793623"/>
                </a:lnTo>
                <a:lnTo>
                  <a:pt x="0" y="158750"/>
                </a:lnTo>
                <a:close/>
              </a:path>
            </a:pathLst>
          </a:custGeom>
          <a:noFill/>
          <a:ln w="28575" cap="flat" cmpd="sng">
            <a:solidFill>
              <a:srgbClr val="EE1352"/>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
        <p:nvSpPr>
          <p:cNvPr id="2" name="Google Shape;9255;p11">
            <a:extLst>
              <a:ext uri="{FF2B5EF4-FFF2-40B4-BE49-F238E27FC236}">
                <a16:creationId xmlns:a16="http://schemas.microsoft.com/office/drawing/2014/main" id="{AD3050D8-F664-8A4A-A1F3-6629FF936C38}"/>
              </a:ext>
            </a:extLst>
          </p:cNvPr>
          <p:cNvSpPr/>
          <p:nvPr/>
        </p:nvSpPr>
        <p:spPr>
          <a:xfrm>
            <a:off x="6605651" y="3675961"/>
            <a:ext cx="5467350" cy="790575"/>
          </a:xfrm>
          <a:custGeom>
            <a:avLst/>
            <a:gdLst/>
            <a:ahLst/>
            <a:cxnLst/>
            <a:rect l="l" t="t" r="r" b="b"/>
            <a:pathLst>
              <a:path w="5467350" h="790575" extrusionOk="0">
                <a:moveTo>
                  <a:pt x="0" y="131699"/>
                </a:moveTo>
                <a:lnTo>
                  <a:pt x="6710" y="90058"/>
                </a:lnTo>
                <a:lnTo>
                  <a:pt x="25400" y="53903"/>
                </a:lnTo>
                <a:lnTo>
                  <a:pt x="53903" y="25400"/>
                </a:lnTo>
                <a:lnTo>
                  <a:pt x="90058" y="6710"/>
                </a:lnTo>
                <a:lnTo>
                  <a:pt x="131699" y="0"/>
                </a:lnTo>
                <a:lnTo>
                  <a:pt x="5335524" y="0"/>
                </a:lnTo>
                <a:lnTo>
                  <a:pt x="5377177" y="6710"/>
                </a:lnTo>
                <a:lnTo>
                  <a:pt x="5413363" y="25400"/>
                </a:lnTo>
                <a:lnTo>
                  <a:pt x="5441905" y="53903"/>
                </a:lnTo>
                <a:lnTo>
                  <a:pt x="5460626" y="90058"/>
                </a:lnTo>
                <a:lnTo>
                  <a:pt x="5467350" y="131699"/>
                </a:lnTo>
                <a:lnTo>
                  <a:pt x="5467350" y="658749"/>
                </a:lnTo>
                <a:lnTo>
                  <a:pt x="5460626" y="700402"/>
                </a:lnTo>
                <a:lnTo>
                  <a:pt x="5441905" y="736588"/>
                </a:lnTo>
                <a:lnTo>
                  <a:pt x="5413363" y="765130"/>
                </a:lnTo>
                <a:lnTo>
                  <a:pt x="5377177" y="783851"/>
                </a:lnTo>
                <a:lnTo>
                  <a:pt x="5335524" y="790575"/>
                </a:lnTo>
                <a:lnTo>
                  <a:pt x="131699" y="790575"/>
                </a:lnTo>
                <a:lnTo>
                  <a:pt x="90058" y="783851"/>
                </a:lnTo>
                <a:lnTo>
                  <a:pt x="53903" y="765130"/>
                </a:lnTo>
                <a:lnTo>
                  <a:pt x="25399" y="736588"/>
                </a:lnTo>
                <a:lnTo>
                  <a:pt x="6710" y="700402"/>
                </a:lnTo>
                <a:lnTo>
                  <a:pt x="0" y="658749"/>
                </a:lnTo>
                <a:lnTo>
                  <a:pt x="0" y="131699"/>
                </a:lnTo>
                <a:close/>
              </a:path>
            </a:pathLst>
          </a:custGeom>
          <a:noFill/>
          <a:ln w="12700" cap="flat" cmpd="sng">
            <a:solidFill>
              <a:srgbClr val="1C48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9602"/>
        <p:cNvGrpSpPr/>
        <p:nvPr/>
      </p:nvGrpSpPr>
      <p:grpSpPr>
        <a:xfrm>
          <a:off x="0" y="0"/>
          <a:ext cx="0" cy="0"/>
          <a:chOff x="0" y="0"/>
          <a:chExt cx="0" cy="0"/>
        </a:xfrm>
      </p:grpSpPr>
      <p:sp>
        <p:nvSpPr>
          <p:cNvPr id="9603" name="Google Shape;9603;p16"/>
          <p:cNvSpPr/>
          <p:nvPr/>
        </p:nvSpPr>
        <p:spPr>
          <a:xfrm>
            <a:off x="4519676" y="1471675"/>
            <a:ext cx="1261745" cy="647065"/>
          </a:xfrm>
          <a:custGeom>
            <a:avLst/>
            <a:gdLst/>
            <a:ahLst/>
            <a:cxnLst/>
            <a:rect l="l" t="t" r="r" b="b"/>
            <a:pathLst>
              <a:path w="1261745" h="647064" extrusionOk="0">
                <a:moveTo>
                  <a:pt x="0" y="228473"/>
                </a:moveTo>
                <a:lnTo>
                  <a:pt x="1261490" y="0"/>
                </a:lnTo>
              </a:path>
              <a:path w="1261745" h="647064" extrusionOk="0">
                <a:moveTo>
                  <a:pt x="9525" y="257175"/>
                </a:moveTo>
                <a:lnTo>
                  <a:pt x="1259966" y="647064"/>
                </a:lnTo>
              </a:path>
            </a:pathLst>
          </a:custGeom>
          <a:noFill/>
          <a:ln w="9525" cap="flat" cmpd="sng">
            <a:solidFill>
              <a:srgbClr val="49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07" name="Google Shape;9607;p16"/>
          <p:cNvSpPr/>
          <p:nvPr/>
        </p:nvSpPr>
        <p:spPr>
          <a:xfrm>
            <a:off x="5781675" y="1847850"/>
            <a:ext cx="5457825" cy="647700"/>
          </a:xfrm>
          <a:custGeom>
            <a:avLst/>
            <a:gdLst/>
            <a:ahLst/>
            <a:cxnLst/>
            <a:rect l="l" t="t" r="r" b="b"/>
            <a:pathLst>
              <a:path w="5457825" h="647700" extrusionOk="0">
                <a:moveTo>
                  <a:pt x="5386070" y="0"/>
                </a:moveTo>
                <a:lnTo>
                  <a:pt x="71754" y="0"/>
                </a:lnTo>
                <a:lnTo>
                  <a:pt x="43826" y="5639"/>
                </a:lnTo>
                <a:lnTo>
                  <a:pt x="21018" y="21018"/>
                </a:lnTo>
                <a:lnTo>
                  <a:pt x="5639" y="43826"/>
                </a:lnTo>
                <a:lnTo>
                  <a:pt x="0" y="71754"/>
                </a:lnTo>
                <a:lnTo>
                  <a:pt x="0" y="575945"/>
                </a:lnTo>
                <a:lnTo>
                  <a:pt x="5639" y="603873"/>
                </a:lnTo>
                <a:lnTo>
                  <a:pt x="21018" y="626681"/>
                </a:lnTo>
                <a:lnTo>
                  <a:pt x="43826" y="642060"/>
                </a:lnTo>
                <a:lnTo>
                  <a:pt x="71754" y="647700"/>
                </a:lnTo>
                <a:lnTo>
                  <a:pt x="5386070" y="647700"/>
                </a:lnTo>
                <a:lnTo>
                  <a:pt x="5413998" y="642060"/>
                </a:lnTo>
                <a:lnTo>
                  <a:pt x="5436806" y="626681"/>
                </a:lnTo>
                <a:lnTo>
                  <a:pt x="5452185" y="603873"/>
                </a:lnTo>
                <a:lnTo>
                  <a:pt x="5457825" y="575945"/>
                </a:lnTo>
                <a:lnTo>
                  <a:pt x="5457825" y="71754"/>
                </a:lnTo>
                <a:lnTo>
                  <a:pt x="5452185" y="43826"/>
                </a:lnTo>
                <a:lnTo>
                  <a:pt x="5436806" y="21018"/>
                </a:lnTo>
                <a:lnTo>
                  <a:pt x="5413998" y="5639"/>
                </a:lnTo>
                <a:lnTo>
                  <a:pt x="5386070" y="0"/>
                </a:lnTo>
                <a:close/>
              </a:path>
            </a:pathLst>
          </a:custGeom>
          <a:solidFill>
            <a:srgbClr val="0CC0D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9608" name="Google Shape;9608;p16"/>
          <p:cNvGrpSpPr/>
          <p:nvPr/>
        </p:nvGrpSpPr>
        <p:grpSpPr>
          <a:xfrm>
            <a:off x="5781675" y="1123950"/>
            <a:ext cx="5457825" cy="647700"/>
            <a:chOff x="5781675" y="1123950"/>
            <a:chExt cx="5457825" cy="647700"/>
          </a:xfrm>
        </p:grpSpPr>
        <p:sp>
          <p:nvSpPr>
            <p:cNvPr id="9609" name="Google Shape;9609;p16"/>
            <p:cNvSpPr/>
            <p:nvPr/>
          </p:nvSpPr>
          <p:spPr>
            <a:xfrm>
              <a:off x="5781675" y="1123950"/>
              <a:ext cx="5457825" cy="647700"/>
            </a:xfrm>
            <a:custGeom>
              <a:avLst/>
              <a:gdLst/>
              <a:ahLst/>
              <a:cxnLst/>
              <a:rect l="l" t="t" r="r" b="b"/>
              <a:pathLst>
                <a:path w="5457825" h="647700" extrusionOk="0">
                  <a:moveTo>
                    <a:pt x="5386070" y="0"/>
                  </a:moveTo>
                  <a:lnTo>
                    <a:pt x="71754" y="0"/>
                  </a:lnTo>
                  <a:lnTo>
                    <a:pt x="43826" y="5639"/>
                  </a:lnTo>
                  <a:lnTo>
                    <a:pt x="21018" y="21018"/>
                  </a:lnTo>
                  <a:lnTo>
                    <a:pt x="5639" y="43826"/>
                  </a:lnTo>
                  <a:lnTo>
                    <a:pt x="0" y="71754"/>
                  </a:lnTo>
                  <a:lnTo>
                    <a:pt x="0" y="575945"/>
                  </a:lnTo>
                  <a:lnTo>
                    <a:pt x="5639" y="603873"/>
                  </a:lnTo>
                  <a:lnTo>
                    <a:pt x="21018" y="626681"/>
                  </a:lnTo>
                  <a:lnTo>
                    <a:pt x="43826" y="642060"/>
                  </a:lnTo>
                  <a:lnTo>
                    <a:pt x="71754" y="647700"/>
                  </a:lnTo>
                  <a:lnTo>
                    <a:pt x="5386070" y="647700"/>
                  </a:lnTo>
                  <a:lnTo>
                    <a:pt x="5413998" y="642060"/>
                  </a:lnTo>
                  <a:lnTo>
                    <a:pt x="5436806" y="626681"/>
                  </a:lnTo>
                  <a:lnTo>
                    <a:pt x="5452185" y="603873"/>
                  </a:lnTo>
                  <a:lnTo>
                    <a:pt x="5457825" y="575945"/>
                  </a:lnTo>
                  <a:lnTo>
                    <a:pt x="5457825" y="71754"/>
                  </a:lnTo>
                  <a:lnTo>
                    <a:pt x="5452185" y="43826"/>
                  </a:lnTo>
                  <a:lnTo>
                    <a:pt x="5436806" y="21018"/>
                  </a:lnTo>
                  <a:lnTo>
                    <a:pt x="5413998" y="5639"/>
                  </a:lnTo>
                  <a:lnTo>
                    <a:pt x="5386070" y="0"/>
                  </a:lnTo>
                  <a:close/>
                </a:path>
              </a:pathLst>
            </a:custGeom>
            <a:solidFill>
              <a:srgbClr val="F84B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10" name="Google Shape;9610;p16"/>
            <p:cNvSpPr/>
            <p:nvPr/>
          </p:nvSpPr>
          <p:spPr>
            <a:xfrm>
              <a:off x="6753225" y="1152525"/>
              <a:ext cx="0" cy="571500"/>
            </a:xfrm>
            <a:custGeom>
              <a:avLst/>
              <a:gdLst/>
              <a:ahLst/>
              <a:cxnLst/>
              <a:rect l="l" t="t" r="r" b="b"/>
              <a:pathLst>
                <a:path w="120000" h="571500" extrusionOk="0">
                  <a:moveTo>
                    <a:pt x="0" y="571500"/>
                  </a:moveTo>
                  <a:lnTo>
                    <a:pt x="0" y="0"/>
                  </a:lnTo>
                </a:path>
              </a:pathLst>
            </a:custGeom>
            <a:noFill/>
            <a:ln w="38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611" name="Google Shape;9611;p16"/>
          <p:cNvSpPr/>
          <p:nvPr/>
        </p:nvSpPr>
        <p:spPr>
          <a:xfrm>
            <a:off x="5781675" y="2609850"/>
            <a:ext cx="1485900" cy="0"/>
          </a:xfrm>
          <a:custGeom>
            <a:avLst/>
            <a:gdLst/>
            <a:ahLst/>
            <a:cxnLst/>
            <a:rect l="l" t="t" r="r" b="b"/>
            <a:pathLst>
              <a:path w="1485900" h="120000" extrusionOk="0">
                <a:moveTo>
                  <a:pt x="0" y="0"/>
                </a:moveTo>
                <a:lnTo>
                  <a:pt x="1485900" y="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612" name="Google Shape;9612;p16"/>
          <p:cNvPicPr preferRelativeResize="0"/>
          <p:nvPr/>
        </p:nvPicPr>
        <p:blipFill rotWithShape="1">
          <a:blip r:embed="rId3">
            <a:alphaModFix/>
          </a:blip>
          <a:srcRect/>
          <a:stretch/>
        </p:blipFill>
        <p:spPr>
          <a:xfrm>
            <a:off x="25001" y="4898623"/>
            <a:ext cx="237556" cy="1959374"/>
          </a:xfrm>
          <a:prstGeom prst="rect">
            <a:avLst/>
          </a:prstGeom>
          <a:noFill/>
          <a:ln>
            <a:noFill/>
          </a:ln>
        </p:spPr>
      </p:pic>
      <p:pic>
        <p:nvPicPr>
          <p:cNvPr id="9613" name="Google Shape;9613;p16"/>
          <p:cNvPicPr preferRelativeResize="0"/>
          <p:nvPr/>
        </p:nvPicPr>
        <p:blipFill rotWithShape="1">
          <a:blip r:embed="rId4">
            <a:alphaModFix/>
          </a:blip>
          <a:srcRect/>
          <a:stretch/>
        </p:blipFill>
        <p:spPr>
          <a:xfrm>
            <a:off x="11927800" y="18876"/>
            <a:ext cx="237625" cy="2083458"/>
          </a:xfrm>
          <a:prstGeom prst="rect">
            <a:avLst/>
          </a:prstGeom>
          <a:noFill/>
          <a:ln>
            <a:noFill/>
          </a:ln>
        </p:spPr>
      </p:pic>
      <p:sp>
        <p:nvSpPr>
          <p:cNvPr id="9614" name="Google Shape;9614;p16"/>
          <p:cNvSpPr/>
          <p:nvPr/>
        </p:nvSpPr>
        <p:spPr>
          <a:xfrm>
            <a:off x="11382375" y="6172200"/>
            <a:ext cx="809625" cy="685800"/>
          </a:xfrm>
          <a:custGeom>
            <a:avLst/>
            <a:gdLst/>
            <a:ahLst/>
            <a:cxnLst/>
            <a:rect l="l" t="t" r="r" b="b"/>
            <a:pathLst>
              <a:path w="809625" h="685800" extrusionOk="0">
                <a:moveTo>
                  <a:pt x="809625" y="12475"/>
                </a:moveTo>
                <a:lnTo>
                  <a:pt x="777433" y="6763"/>
                </a:lnTo>
                <a:lnTo>
                  <a:pt x="729728" y="1709"/>
                </a:lnTo>
                <a:lnTo>
                  <a:pt x="681101" y="0"/>
                </a:lnTo>
                <a:lnTo>
                  <a:pt x="632458" y="1709"/>
                </a:lnTo>
                <a:lnTo>
                  <a:pt x="584738" y="6763"/>
                </a:lnTo>
                <a:lnTo>
                  <a:pt x="538057" y="15044"/>
                </a:lnTo>
                <a:lnTo>
                  <a:pt x="492530" y="26437"/>
                </a:lnTo>
                <a:lnTo>
                  <a:pt x="448272" y="40828"/>
                </a:lnTo>
                <a:lnTo>
                  <a:pt x="405398" y="58101"/>
                </a:lnTo>
                <a:lnTo>
                  <a:pt x="364023" y="78142"/>
                </a:lnTo>
                <a:lnTo>
                  <a:pt x="324264" y="100833"/>
                </a:lnTo>
                <a:lnTo>
                  <a:pt x="286234" y="126061"/>
                </a:lnTo>
                <a:lnTo>
                  <a:pt x="250050" y="153711"/>
                </a:lnTo>
                <a:lnTo>
                  <a:pt x="215826" y="183666"/>
                </a:lnTo>
                <a:lnTo>
                  <a:pt x="183677" y="215812"/>
                </a:lnTo>
                <a:lnTo>
                  <a:pt x="153720" y="250033"/>
                </a:lnTo>
                <a:lnTo>
                  <a:pt x="126069" y="286214"/>
                </a:lnTo>
                <a:lnTo>
                  <a:pt x="100839" y="324240"/>
                </a:lnTo>
                <a:lnTo>
                  <a:pt x="78146" y="363996"/>
                </a:lnTo>
                <a:lnTo>
                  <a:pt x="58105" y="405367"/>
                </a:lnTo>
                <a:lnTo>
                  <a:pt x="40830" y="448236"/>
                </a:lnTo>
                <a:lnTo>
                  <a:pt x="26439" y="492489"/>
                </a:lnTo>
                <a:lnTo>
                  <a:pt x="15044" y="538011"/>
                </a:lnTo>
                <a:lnTo>
                  <a:pt x="6763" y="584687"/>
                </a:lnTo>
                <a:lnTo>
                  <a:pt x="1710" y="632400"/>
                </a:lnTo>
                <a:lnTo>
                  <a:pt x="0" y="681037"/>
                </a:lnTo>
                <a:lnTo>
                  <a:pt x="167" y="685800"/>
                </a:lnTo>
              </a:path>
            </a:pathLst>
          </a:custGeom>
          <a:noFill/>
          <a:ln w="38100" cap="flat" cmpd="sng">
            <a:solidFill>
              <a:srgbClr val="EBEFF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15" name="Google Shape;9615;p16"/>
          <p:cNvSpPr/>
          <p:nvPr/>
        </p:nvSpPr>
        <p:spPr>
          <a:xfrm>
            <a:off x="0" y="0"/>
            <a:ext cx="952500" cy="714375"/>
          </a:xfrm>
          <a:custGeom>
            <a:avLst/>
            <a:gdLst/>
            <a:ahLst/>
            <a:cxnLst/>
            <a:rect l="l" t="t" r="r" b="b"/>
            <a:pathLst>
              <a:path w="952500" h="714375" extrusionOk="0">
                <a:moveTo>
                  <a:pt x="0" y="660252"/>
                </a:moveTo>
                <a:lnTo>
                  <a:pt x="76832" y="687749"/>
                </a:lnTo>
                <a:lnTo>
                  <a:pt x="122673" y="699223"/>
                </a:lnTo>
                <a:lnTo>
                  <a:pt x="169675" y="707563"/>
                </a:lnTo>
                <a:lnTo>
                  <a:pt x="217722" y="712652"/>
                </a:lnTo>
                <a:lnTo>
                  <a:pt x="266700" y="714375"/>
                </a:lnTo>
                <a:lnTo>
                  <a:pt x="315676" y="712652"/>
                </a:lnTo>
                <a:lnTo>
                  <a:pt x="363723" y="707563"/>
                </a:lnTo>
                <a:lnTo>
                  <a:pt x="410725" y="699223"/>
                </a:lnTo>
                <a:lnTo>
                  <a:pt x="456565" y="687749"/>
                </a:lnTo>
                <a:lnTo>
                  <a:pt x="501128" y="673256"/>
                </a:lnTo>
                <a:lnTo>
                  <a:pt x="544297" y="655860"/>
                </a:lnTo>
                <a:lnTo>
                  <a:pt x="585957" y="635678"/>
                </a:lnTo>
                <a:lnTo>
                  <a:pt x="625991" y="612826"/>
                </a:lnTo>
                <a:lnTo>
                  <a:pt x="664283" y="587420"/>
                </a:lnTo>
                <a:lnTo>
                  <a:pt x="700717" y="559576"/>
                </a:lnTo>
                <a:lnTo>
                  <a:pt x="735178" y="529410"/>
                </a:lnTo>
                <a:lnTo>
                  <a:pt x="767548" y="497038"/>
                </a:lnTo>
                <a:lnTo>
                  <a:pt x="797713" y="462576"/>
                </a:lnTo>
                <a:lnTo>
                  <a:pt x="825556" y="426141"/>
                </a:lnTo>
                <a:lnTo>
                  <a:pt x="850960" y="387849"/>
                </a:lnTo>
                <a:lnTo>
                  <a:pt x="873811" y="347815"/>
                </a:lnTo>
                <a:lnTo>
                  <a:pt x="893991" y="306156"/>
                </a:lnTo>
                <a:lnTo>
                  <a:pt x="911385" y="262988"/>
                </a:lnTo>
                <a:lnTo>
                  <a:pt x="925877" y="218427"/>
                </a:lnTo>
                <a:lnTo>
                  <a:pt x="937350" y="172589"/>
                </a:lnTo>
                <a:lnTo>
                  <a:pt x="945689" y="125590"/>
                </a:lnTo>
                <a:lnTo>
                  <a:pt x="950778" y="77546"/>
                </a:lnTo>
                <a:lnTo>
                  <a:pt x="952500" y="28575"/>
                </a:lnTo>
                <a:lnTo>
                  <a:pt x="951495" y="0"/>
                </a:lnTo>
              </a:path>
            </a:pathLst>
          </a:custGeom>
          <a:noFill/>
          <a:ln w="38100" cap="flat" cmpd="sng">
            <a:solidFill>
              <a:srgbClr val="EBEFF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616" name="Google Shape;9616;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73093" y="5873830"/>
            <a:ext cx="217098" cy="91817"/>
          </a:xfrm>
          <a:prstGeom prst="rect">
            <a:avLst/>
          </a:prstGeom>
          <a:noFill/>
          <a:ln>
            <a:noFill/>
          </a:ln>
        </p:spPr>
      </p:pic>
      <p:pic>
        <p:nvPicPr>
          <p:cNvPr id="9617" name="Google Shape;9617;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906421" y="5732899"/>
            <a:ext cx="217098" cy="91811"/>
          </a:xfrm>
          <a:prstGeom prst="rect">
            <a:avLst/>
          </a:prstGeom>
          <a:noFill/>
          <a:ln>
            <a:noFill/>
          </a:ln>
        </p:spPr>
      </p:pic>
      <p:pic>
        <p:nvPicPr>
          <p:cNvPr id="9618" name="Google Shape;9618;p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906421" y="6014767"/>
            <a:ext cx="217098" cy="91811"/>
          </a:xfrm>
          <a:prstGeom prst="rect">
            <a:avLst/>
          </a:prstGeom>
          <a:noFill/>
          <a:ln>
            <a:noFill/>
          </a:ln>
        </p:spPr>
      </p:pic>
      <p:pic>
        <p:nvPicPr>
          <p:cNvPr id="9619" name="Google Shape;9619;p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739749" y="5873830"/>
            <a:ext cx="217098" cy="91817"/>
          </a:xfrm>
          <a:prstGeom prst="rect">
            <a:avLst/>
          </a:prstGeom>
          <a:noFill/>
          <a:ln>
            <a:noFill/>
          </a:ln>
        </p:spPr>
      </p:pic>
      <p:pic>
        <p:nvPicPr>
          <p:cNvPr id="9620" name="Google Shape;9620;p1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573077" y="5732898"/>
            <a:ext cx="217206" cy="91811"/>
          </a:xfrm>
          <a:prstGeom prst="rect">
            <a:avLst/>
          </a:prstGeom>
          <a:noFill/>
          <a:ln>
            <a:noFill/>
          </a:ln>
        </p:spPr>
      </p:pic>
      <p:pic>
        <p:nvPicPr>
          <p:cNvPr id="9621" name="Google Shape;9621;p1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3573077" y="6014767"/>
            <a:ext cx="217206" cy="91811"/>
          </a:xfrm>
          <a:prstGeom prst="rect">
            <a:avLst/>
          </a:prstGeom>
          <a:noFill/>
          <a:ln>
            <a:noFill/>
          </a:ln>
        </p:spPr>
      </p:pic>
      <p:pic>
        <p:nvPicPr>
          <p:cNvPr id="9622" name="Google Shape;9622;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406528" y="5873830"/>
            <a:ext cx="217083" cy="91817"/>
          </a:xfrm>
          <a:prstGeom prst="rect">
            <a:avLst/>
          </a:prstGeom>
          <a:noFill/>
          <a:ln>
            <a:noFill/>
          </a:ln>
        </p:spPr>
      </p:pic>
      <p:pic>
        <p:nvPicPr>
          <p:cNvPr id="9623" name="Google Shape;9623;p1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3239856" y="5732898"/>
            <a:ext cx="217083" cy="91811"/>
          </a:xfrm>
          <a:prstGeom prst="rect">
            <a:avLst/>
          </a:prstGeom>
          <a:noFill/>
          <a:ln>
            <a:noFill/>
          </a:ln>
        </p:spPr>
      </p:pic>
      <p:pic>
        <p:nvPicPr>
          <p:cNvPr id="9624" name="Google Shape;9624;p1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239857" y="6014766"/>
            <a:ext cx="217083" cy="91811"/>
          </a:xfrm>
          <a:prstGeom prst="rect">
            <a:avLst/>
          </a:prstGeom>
          <a:noFill/>
          <a:ln>
            <a:noFill/>
          </a:ln>
        </p:spPr>
      </p:pic>
      <p:pic>
        <p:nvPicPr>
          <p:cNvPr id="9625" name="Google Shape;9625;p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073181" y="5873830"/>
            <a:ext cx="217086" cy="91817"/>
          </a:xfrm>
          <a:prstGeom prst="rect">
            <a:avLst/>
          </a:prstGeom>
          <a:noFill/>
          <a:ln>
            <a:noFill/>
          </a:ln>
        </p:spPr>
      </p:pic>
      <p:sp>
        <p:nvSpPr>
          <p:cNvPr id="9626" name="Google Shape;9626;p16"/>
          <p:cNvSpPr/>
          <p:nvPr/>
        </p:nvSpPr>
        <p:spPr>
          <a:xfrm>
            <a:off x="5535996" y="6602584"/>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27" name="Google Shape;9627;p16"/>
          <p:cNvSpPr/>
          <p:nvPr/>
        </p:nvSpPr>
        <p:spPr>
          <a:xfrm>
            <a:off x="5679054" y="6602584"/>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28" name="Google Shape;9628;p16"/>
          <p:cNvSpPr/>
          <p:nvPr/>
        </p:nvSpPr>
        <p:spPr>
          <a:xfrm>
            <a:off x="5822112" y="6602584"/>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29" name="Google Shape;9629;p16"/>
          <p:cNvSpPr/>
          <p:nvPr/>
        </p:nvSpPr>
        <p:spPr>
          <a:xfrm>
            <a:off x="5965170" y="6602584"/>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0" name="Google Shape;9630;p16"/>
          <p:cNvSpPr/>
          <p:nvPr/>
        </p:nvSpPr>
        <p:spPr>
          <a:xfrm>
            <a:off x="6108228" y="6602584"/>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1" name="Google Shape;9631;p16"/>
          <p:cNvSpPr/>
          <p:nvPr/>
        </p:nvSpPr>
        <p:spPr>
          <a:xfrm>
            <a:off x="6251286" y="6602584"/>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2" name="Google Shape;9632;p16"/>
          <p:cNvSpPr/>
          <p:nvPr/>
        </p:nvSpPr>
        <p:spPr>
          <a:xfrm>
            <a:off x="6394344" y="6602584"/>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3" name="Google Shape;9633;p16"/>
          <p:cNvSpPr/>
          <p:nvPr/>
        </p:nvSpPr>
        <p:spPr>
          <a:xfrm>
            <a:off x="6537401"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4" name="Google Shape;9634;p16"/>
          <p:cNvSpPr/>
          <p:nvPr/>
        </p:nvSpPr>
        <p:spPr>
          <a:xfrm>
            <a:off x="6680459"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5" name="Google Shape;9635;p16"/>
          <p:cNvSpPr/>
          <p:nvPr/>
        </p:nvSpPr>
        <p:spPr>
          <a:xfrm>
            <a:off x="6823517"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6" name="Google Shape;9636;p16"/>
          <p:cNvSpPr/>
          <p:nvPr/>
        </p:nvSpPr>
        <p:spPr>
          <a:xfrm>
            <a:off x="6966575"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7" name="Google Shape;9637;p16"/>
          <p:cNvSpPr/>
          <p:nvPr/>
        </p:nvSpPr>
        <p:spPr>
          <a:xfrm>
            <a:off x="7109633"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8" name="Google Shape;9638;p16"/>
          <p:cNvSpPr/>
          <p:nvPr/>
        </p:nvSpPr>
        <p:spPr>
          <a:xfrm>
            <a:off x="7252691"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39" name="Google Shape;9639;p16"/>
          <p:cNvSpPr/>
          <p:nvPr/>
        </p:nvSpPr>
        <p:spPr>
          <a:xfrm>
            <a:off x="7395749"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0" name="Google Shape;9640;p16"/>
          <p:cNvSpPr/>
          <p:nvPr/>
        </p:nvSpPr>
        <p:spPr>
          <a:xfrm>
            <a:off x="7538807"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1" name="Google Shape;9641;p16"/>
          <p:cNvSpPr/>
          <p:nvPr/>
        </p:nvSpPr>
        <p:spPr>
          <a:xfrm>
            <a:off x="7681865"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2" name="Google Shape;9642;p16"/>
          <p:cNvSpPr/>
          <p:nvPr/>
        </p:nvSpPr>
        <p:spPr>
          <a:xfrm>
            <a:off x="7824927"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3" name="Google Shape;9643;p16"/>
          <p:cNvSpPr/>
          <p:nvPr/>
        </p:nvSpPr>
        <p:spPr>
          <a:xfrm>
            <a:off x="7967985"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4" name="Google Shape;9644;p16"/>
          <p:cNvSpPr/>
          <p:nvPr/>
        </p:nvSpPr>
        <p:spPr>
          <a:xfrm>
            <a:off x="8111043"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5" name="Google Shape;9645;p16"/>
          <p:cNvSpPr/>
          <p:nvPr/>
        </p:nvSpPr>
        <p:spPr>
          <a:xfrm>
            <a:off x="8254102" y="6602584"/>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6" name="Google Shape;9646;p16"/>
          <p:cNvSpPr/>
          <p:nvPr/>
        </p:nvSpPr>
        <p:spPr>
          <a:xfrm>
            <a:off x="5535996" y="6744719"/>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7" name="Google Shape;9647;p16"/>
          <p:cNvSpPr/>
          <p:nvPr/>
        </p:nvSpPr>
        <p:spPr>
          <a:xfrm>
            <a:off x="5679054" y="6744719"/>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8" name="Google Shape;9648;p16"/>
          <p:cNvSpPr/>
          <p:nvPr/>
        </p:nvSpPr>
        <p:spPr>
          <a:xfrm>
            <a:off x="5822112" y="6744719"/>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49" name="Google Shape;9649;p16"/>
          <p:cNvSpPr/>
          <p:nvPr/>
        </p:nvSpPr>
        <p:spPr>
          <a:xfrm>
            <a:off x="5965170" y="6744719"/>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0" name="Google Shape;9650;p16"/>
          <p:cNvSpPr/>
          <p:nvPr/>
        </p:nvSpPr>
        <p:spPr>
          <a:xfrm>
            <a:off x="6108228" y="6744719"/>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1" name="Google Shape;9651;p16"/>
          <p:cNvSpPr/>
          <p:nvPr/>
        </p:nvSpPr>
        <p:spPr>
          <a:xfrm>
            <a:off x="6251286" y="6744719"/>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2" name="Google Shape;9652;p16"/>
          <p:cNvSpPr/>
          <p:nvPr/>
        </p:nvSpPr>
        <p:spPr>
          <a:xfrm>
            <a:off x="6394344" y="6744719"/>
            <a:ext cx="21590" cy="21590"/>
          </a:xfrm>
          <a:custGeom>
            <a:avLst/>
            <a:gdLst/>
            <a:ahLst/>
            <a:cxnLst/>
            <a:rect l="l" t="t" r="r" b="b"/>
            <a:pathLst>
              <a:path w="21589"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3" name="Google Shape;9653;p16"/>
          <p:cNvSpPr/>
          <p:nvPr/>
        </p:nvSpPr>
        <p:spPr>
          <a:xfrm>
            <a:off x="6537402"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4" name="Google Shape;9654;p16"/>
          <p:cNvSpPr/>
          <p:nvPr/>
        </p:nvSpPr>
        <p:spPr>
          <a:xfrm>
            <a:off x="6680459"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5" name="Google Shape;9655;p16"/>
          <p:cNvSpPr/>
          <p:nvPr/>
        </p:nvSpPr>
        <p:spPr>
          <a:xfrm>
            <a:off x="6823517"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6" name="Google Shape;9656;p16"/>
          <p:cNvSpPr/>
          <p:nvPr/>
        </p:nvSpPr>
        <p:spPr>
          <a:xfrm>
            <a:off x="6966575"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7" name="Google Shape;9657;p16"/>
          <p:cNvSpPr/>
          <p:nvPr/>
        </p:nvSpPr>
        <p:spPr>
          <a:xfrm>
            <a:off x="7109633"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8" name="Google Shape;9658;p16"/>
          <p:cNvSpPr/>
          <p:nvPr/>
        </p:nvSpPr>
        <p:spPr>
          <a:xfrm>
            <a:off x="7252691"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59" name="Google Shape;9659;p16"/>
          <p:cNvSpPr/>
          <p:nvPr/>
        </p:nvSpPr>
        <p:spPr>
          <a:xfrm>
            <a:off x="7395749"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0" name="Google Shape;9660;p16"/>
          <p:cNvSpPr/>
          <p:nvPr/>
        </p:nvSpPr>
        <p:spPr>
          <a:xfrm>
            <a:off x="7538807"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1" name="Google Shape;9661;p16"/>
          <p:cNvSpPr/>
          <p:nvPr/>
        </p:nvSpPr>
        <p:spPr>
          <a:xfrm>
            <a:off x="7681865"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2" name="Google Shape;9662;p16"/>
          <p:cNvSpPr/>
          <p:nvPr/>
        </p:nvSpPr>
        <p:spPr>
          <a:xfrm>
            <a:off x="7824927"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3" name="Google Shape;9663;p16"/>
          <p:cNvSpPr/>
          <p:nvPr/>
        </p:nvSpPr>
        <p:spPr>
          <a:xfrm>
            <a:off x="7967986"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4" name="Google Shape;9664;p16"/>
          <p:cNvSpPr/>
          <p:nvPr/>
        </p:nvSpPr>
        <p:spPr>
          <a:xfrm>
            <a:off x="8111043"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5" name="Google Shape;9665;p16"/>
          <p:cNvSpPr/>
          <p:nvPr/>
        </p:nvSpPr>
        <p:spPr>
          <a:xfrm>
            <a:off x="8254102" y="6744719"/>
            <a:ext cx="21590" cy="21590"/>
          </a:xfrm>
          <a:custGeom>
            <a:avLst/>
            <a:gdLst/>
            <a:ahLst/>
            <a:cxnLst/>
            <a:rect l="l" t="t" r="r" b="b"/>
            <a:pathLst>
              <a:path w="21590" h="21590" extrusionOk="0">
                <a:moveTo>
                  <a:pt x="0" y="0"/>
                </a:moveTo>
                <a:lnTo>
                  <a:pt x="0" y="21320"/>
                </a:lnTo>
                <a:lnTo>
                  <a:pt x="21458" y="21320"/>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6" name="Google Shape;9666;p16"/>
          <p:cNvSpPr/>
          <p:nvPr/>
        </p:nvSpPr>
        <p:spPr>
          <a:xfrm>
            <a:off x="4688272" y="90487"/>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7" name="Google Shape;9667;p16"/>
          <p:cNvSpPr/>
          <p:nvPr/>
        </p:nvSpPr>
        <p:spPr>
          <a:xfrm>
            <a:off x="4831330" y="90487"/>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8" name="Google Shape;9668;p16"/>
          <p:cNvSpPr/>
          <p:nvPr/>
        </p:nvSpPr>
        <p:spPr>
          <a:xfrm>
            <a:off x="4974388" y="90487"/>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69" name="Google Shape;9669;p16"/>
          <p:cNvSpPr/>
          <p:nvPr/>
        </p:nvSpPr>
        <p:spPr>
          <a:xfrm>
            <a:off x="5117446" y="90487"/>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0" name="Google Shape;9670;p16"/>
          <p:cNvSpPr/>
          <p:nvPr/>
        </p:nvSpPr>
        <p:spPr>
          <a:xfrm>
            <a:off x="5260504" y="90487"/>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1" name="Google Shape;9671;p16"/>
          <p:cNvSpPr/>
          <p:nvPr/>
        </p:nvSpPr>
        <p:spPr>
          <a:xfrm>
            <a:off x="5403562" y="90487"/>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2" name="Google Shape;9672;p16"/>
          <p:cNvSpPr/>
          <p:nvPr/>
        </p:nvSpPr>
        <p:spPr>
          <a:xfrm>
            <a:off x="5546619" y="90486"/>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3" name="Google Shape;9673;p16"/>
          <p:cNvSpPr/>
          <p:nvPr/>
        </p:nvSpPr>
        <p:spPr>
          <a:xfrm>
            <a:off x="5689677" y="90486"/>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4" name="Google Shape;9674;p16"/>
          <p:cNvSpPr/>
          <p:nvPr/>
        </p:nvSpPr>
        <p:spPr>
          <a:xfrm>
            <a:off x="5832735" y="90486"/>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5" name="Google Shape;9675;p16"/>
          <p:cNvSpPr/>
          <p:nvPr/>
        </p:nvSpPr>
        <p:spPr>
          <a:xfrm>
            <a:off x="5975793" y="90486"/>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6" name="Google Shape;9676;p16"/>
          <p:cNvSpPr/>
          <p:nvPr/>
        </p:nvSpPr>
        <p:spPr>
          <a:xfrm>
            <a:off x="6118851" y="90486"/>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7" name="Google Shape;9677;p16"/>
          <p:cNvSpPr/>
          <p:nvPr/>
        </p:nvSpPr>
        <p:spPr>
          <a:xfrm>
            <a:off x="6261909" y="90486"/>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8" name="Google Shape;9678;p16"/>
          <p:cNvSpPr/>
          <p:nvPr/>
        </p:nvSpPr>
        <p:spPr>
          <a:xfrm>
            <a:off x="6404967" y="90486"/>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79" name="Google Shape;9679;p16"/>
          <p:cNvSpPr/>
          <p:nvPr/>
        </p:nvSpPr>
        <p:spPr>
          <a:xfrm>
            <a:off x="6548025" y="90486"/>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0" name="Google Shape;9680;p16"/>
          <p:cNvSpPr/>
          <p:nvPr/>
        </p:nvSpPr>
        <p:spPr>
          <a:xfrm>
            <a:off x="6691083" y="90486"/>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1" name="Google Shape;9681;p16"/>
          <p:cNvSpPr/>
          <p:nvPr/>
        </p:nvSpPr>
        <p:spPr>
          <a:xfrm>
            <a:off x="6834140" y="90486"/>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2" name="Google Shape;9682;p16"/>
          <p:cNvSpPr/>
          <p:nvPr/>
        </p:nvSpPr>
        <p:spPr>
          <a:xfrm>
            <a:off x="6977203" y="90486"/>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3" name="Google Shape;9683;p16"/>
          <p:cNvSpPr/>
          <p:nvPr/>
        </p:nvSpPr>
        <p:spPr>
          <a:xfrm>
            <a:off x="7120261" y="90486"/>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4" name="Google Shape;9684;p16"/>
          <p:cNvSpPr/>
          <p:nvPr/>
        </p:nvSpPr>
        <p:spPr>
          <a:xfrm>
            <a:off x="7263319" y="90486"/>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5" name="Google Shape;9685;p16"/>
          <p:cNvSpPr/>
          <p:nvPr/>
        </p:nvSpPr>
        <p:spPr>
          <a:xfrm>
            <a:off x="7406378" y="90486"/>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6" name="Google Shape;9686;p16"/>
          <p:cNvSpPr/>
          <p:nvPr/>
        </p:nvSpPr>
        <p:spPr>
          <a:xfrm>
            <a:off x="4688272"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7" name="Google Shape;9687;p16"/>
          <p:cNvSpPr/>
          <p:nvPr/>
        </p:nvSpPr>
        <p:spPr>
          <a:xfrm>
            <a:off x="4831330"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8" name="Google Shape;9688;p16"/>
          <p:cNvSpPr/>
          <p:nvPr/>
        </p:nvSpPr>
        <p:spPr>
          <a:xfrm>
            <a:off x="4974388"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89" name="Google Shape;9689;p16"/>
          <p:cNvSpPr/>
          <p:nvPr/>
        </p:nvSpPr>
        <p:spPr>
          <a:xfrm>
            <a:off x="5117446"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0" name="Google Shape;9690;p16"/>
          <p:cNvSpPr/>
          <p:nvPr/>
        </p:nvSpPr>
        <p:spPr>
          <a:xfrm>
            <a:off x="5260504"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1" name="Google Shape;9691;p16"/>
          <p:cNvSpPr/>
          <p:nvPr/>
        </p:nvSpPr>
        <p:spPr>
          <a:xfrm>
            <a:off x="5403562"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2" name="Google Shape;9692;p16"/>
          <p:cNvSpPr/>
          <p:nvPr/>
        </p:nvSpPr>
        <p:spPr>
          <a:xfrm>
            <a:off x="5546619"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3" name="Google Shape;9693;p16"/>
          <p:cNvSpPr/>
          <p:nvPr/>
        </p:nvSpPr>
        <p:spPr>
          <a:xfrm>
            <a:off x="5689677"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4" name="Google Shape;9694;p16"/>
          <p:cNvSpPr/>
          <p:nvPr/>
        </p:nvSpPr>
        <p:spPr>
          <a:xfrm>
            <a:off x="5832735"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5" name="Google Shape;9695;p16"/>
          <p:cNvSpPr/>
          <p:nvPr/>
        </p:nvSpPr>
        <p:spPr>
          <a:xfrm>
            <a:off x="5975793"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6" name="Google Shape;9696;p16"/>
          <p:cNvSpPr/>
          <p:nvPr/>
        </p:nvSpPr>
        <p:spPr>
          <a:xfrm>
            <a:off x="6118851"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7" name="Google Shape;9697;p16"/>
          <p:cNvSpPr/>
          <p:nvPr/>
        </p:nvSpPr>
        <p:spPr>
          <a:xfrm>
            <a:off x="6261909"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8" name="Google Shape;9698;p16"/>
          <p:cNvSpPr/>
          <p:nvPr/>
        </p:nvSpPr>
        <p:spPr>
          <a:xfrm>
            <a:off x="6404967" y="233785"/>
            <a:ext cx="21590" cy="21590"/>
          </a:xfrm>
          <a:custGeom>
            <a:avLst/>
            <a:gdLst/>
            <a:ahLst/>
            <a:cxnLst/>
            <a:rect l="l" t="t" r="r" b="b"/>
            <a:pathLst>
              <a:path w="21589"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99" name="Google Shape;9699;p16"/>
          <p:cNvSpPr/>
          <p:nvPr/>
        </p:nvSpPr>
        <p:spPr>
          <a:xfrm>
            <a:off x="6548025" y="233785"/>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00" name="Google Shape;9700;p16"/>
          <p:cNvSpPr/>
          <p:nvPr/>
        </p:nvSpPr>
        <p:spPr>
          <a:xfrm>
            <a:off x="6691083" y="233785"/>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01" name="Google Shape;9701;p16"/>
          <p:cNvSpPr/>
          <p:nvPr/>
        </p:nvSpPr>
        <p:spPr>
          <a:xfrm>
            <a:off x="6834140" y="233785"/>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02" name="Google Shape;9702;p16"/>
          <p:cNvSpPr/>
          <p:nvPr/>
        </p:nvSpPr>
        <p:spPr>
          <a:xfrm>
            <a:off x="6977203" y="233785"/>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03" name="Google Shape;9703;p16"/>
          <p:cNvSpPr/>
          <p:nvPr/>
        </p:nvSpPr>
        <p:spPr>
          <a:xfrm>
            <a:off x="7120261" y="233785"/>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04" name="Google Shape;9704;p16"/>
          <p:cNvSpPr/>
          <p:nvPr/>
        </p:nvSpPr>
        <p:spPr>
          <a:xfrm>
            <a:off x="7263319" y="233785"/>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05" name="Google Shape;9705;p16"/>
          <p:cNvSpPr/>
          <p:nvPr/>
        </p:nvSpPr>
        <p:spPr>
          <a:xfrm>
            <a:off x="7406378" y="233785"/>
            <a:ext cx="21590" cy="21590"/>
          </a:xfrm>
          <a:custGeom>
            <a:avLst/>
            <a:gdLst/>
            <a:ahLst/>
            <a:cxnLst/>
            <a:rect l="l" t="t" r="r" b="b"/>
            <a:pathLst>
              <a:path w="21590" h="21589" extrusionOk="0">
                <a:moveTo>
                  <a:pt x="0" y="0"/>
                </a:moveTo>
                <a:lnTo>
                  <a:pt x="0" y="21494"/>
                </a:lnTo>
                <a:lnTo>
                  <a:pt x="21458" y="21494"/>
                </a:lnTo>
                <a:lnTo>
                  <a:pt x="21458" y="0"/>
                </a:lnTo>
                <a:lnTo>
                  <a:pt x="0" y="0"/>
                </a:lnTo>
                <a:close/>
              </a:path>
            </a:pathLst>
          </a:custGeom>
          <a:solidFill>
            <a:srgbClr val="9F79C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706" name="Google Shape;9706;p16"/>
          <p:cNvPicPr preferRelativeResize="0"/>
          <p:nvPr/>
        </p:nvPicPr>
        <p:blipFill rotWithShape="1">
          <a:blip r:embed="rId13">
            <a:alphaModFix/>
          </a:blip>
          <a:srcRect/>
          <a:stretch/>
        </p:blipFill>
        <p:spPr>
          <a:xfrm>
            <a:off x="10591800" y="0"/>
            <a:ext cx="1571625" cy="733425"/>
          </a:xfrm>
          <a:prstGeom prst="rect">
            <a:avLst/>
          </a:prstGeom>
          <a:noFill/>
          <a:ln>
            <a:noFill/>
          </a:ln>
        </p:spPr>
      </p:pic>
      <p:sp>
        <p:nvSpPr>
          <p:cNvPr id="9707" name="Google Shape;9707;p16"/>
          <p:cNvSpPr/>
          <p:nvPr/>
        </p:nvSpPr>
        <p:spPr>
          <a:xfrm>
            <a:off x="685800" y="1362074"/>
            <a:ext cx="3819525" cy="1041657"/>
          </a:xfrm>
          <a:custGeom>
            <a:avLst/>
            <a:gdLst/>
            <a:ahLst/>
            <a:cxnLst/>
            <a:rect l="l" t="t" r="r" b="b"/>
            <a:pathLst>
              <a:path w="3819525" h="723900" extrusionOk="0">
                <a:moveTo>
                  <a:pt x="79425" y="0"/>
                </a:moveTo>
                <a:lnTo>
                  <a:pt x="3740150" y="0"/>
                </a:lnTo>
                <a:lnTo>
                  <a:pt x="3771036" y="6262"/>
                </a:lnTo>
                <a:lnTo>
                  <a:pt x="3796268" y="23336"/>
                </a:lnTo>
                <a:lnTo>
                  <a:pt x="3813284" y="48648"/>
                </a:lnTo>
                <a:lnTo>
                  <a:pt x="3819525" y="79628"/>
                </a:lnTo>
                <a:lnTo>
                  <a:pt x="3819525" y="644271"/>
                </a:lnTo>
                <a:lnTo>
                  <a:pt x="3806184" y="688437"/>
                </a:lnTo>
                <a:lnTo>
                  <a:pt x="3770503" y="717835"/>
                </a:lnTo>
                <a:lnTo>
                  <a:pt x="3740150" y="723900"/>
                </a:lnTo>
                <a:lnTo>
                  <a:pt x="79425" y="723900"/>
                </a:lnTo>
                <a:lnTo>
                  <a:pt x="35363" y="710505"/>
                </a:lnTo>
                <a:lnTo>
                  <a:pt x="6046" y="674735"/>
                </a:lnTo>
                <a:lnTo>
                  <a:pt x="0" y="644271"/>
                </a:lnTo>
                <a:lnTo>
                  <a:pt x="0" y="79628"/>
                </a:lnTo>
                <a:lnTo>
                  <a:pt x="13346" y="35462"/>
                </a:lnTo>
                <a:lnTo>
                  <a:pt x="49031" y="6064"/>
                </a:lnTo>
                <a:lnTo>
                  <a:pt x="79425" y="0"/>
                </a:lnTo>
                <a:close/>
              </a:path>
            </a:pathLst>
          </a:custGeom>
          <a:noFill/>
          <a:ln w="57150" cap="flat" cmpd="sng">
            <a:solidFill>
              <a:srgbClr val="52BE9D"/>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grpSp>
        <p:nvGrpSpPr>
          <p:cNvPr id="9708" name="Google Shape;9708;p16"/>
          <p:cNvGrpSpPr/>
          <p:nvPr/>
        </p:nvGrpSpPr>
        <p:grpSpPr>
          <a:xfrm>
            <a:off x="5781675" y="2766060"/>
            <a:ext cx="5457825" cy="828332"/>
            <a:chOff x="5781675" y="2714625"/>
            <a:chExt cx="5457825" cy="723900"/>
          </a:xfrm>
        </p:grpSpPr>
        <p:sp>
          <p:nvSpPr>
            <p:cNvPr id="9709" name="Google Shape;9709;p16"/>
            <p:cNvSpPr/>
            <p:nvPr/>
          </p:nvSpPr>
          <p:spPr>
            <a:xfrm>
              <a:off x="5781675" y="2714625"/>
              <a:ext cx="5457825" cy="723900"/>
            </a:xfrm>
            <a:custGeom>
              <a:avLst/>
              <a:gdLst/>
              <a:ahLst/>
              <a:cxnLst/>
              <a:rect l="l" t="t" r="r" b="b"/>
              <a:pathLst>
                <a:path w="5457825" h="723900" extrusionOk="0">
                  <a:moveTo>
                    <a:pt x="5386070" y="0"/>
                  </a:moveTo>
                  <a:lnTo>
                    <a:pt x="71754" y="0"/>
                  </a:lnTo>
                  <a:lnTo>
                    <a:pt x="43826" y="5617"/>
                  </a:lnTo>
                  <a:lnTo>
                    <a:pt x="21018" y="20939"/>
                  </a:lnTo>
                  <a:lnTo>
                    <a:pt x="5639" y="43666"/>
                  </a:lnTo>
                  <a:lnTo>
                    <a:pt x="0" y="71500"/>
                  </a:lnTo>
                  <a:lnTo>
                    <a:pt x="0" y="652399"/>
                  </a:lnTo>
                  <a:lnTo>
                    <a:pt x="5639" y="680233"/>
                  </a:lnTo>
                  <a:lnTo>
                    <a:pt x="21018" y="702960"/>
                  </a:lnTo>
                  <a:lnTo>
                    <a:pt x="43826" y="718282"/>
                  </a:lnTo>
                  <a:lnTo>
                    <a:pt x="71754" y="723900"/>
                  </a:lnTo>
                  <a:lnTo>
                    <a:pt x="5386070" y="723900"/>
                  </a:lnTo>
                  <a:lnTo>
                    <a:pt x="5413998" y="718282"/>
                  </a:lnTo>
                  <a:lnTo>
                    <a:pt x="5436806" y="702960"/>
                  </a:lnTo>
                  <a:lnTo>
                    <a:pt x="5452185" y="680233"/>
                  </a:lnTo>
                  <a:lnTo>
                    <a:pt x="5457825" y="652399"/>
                  </a:lnTo>
                  <a:lnTo>
                    <a:pt x="5457825" y="71500"/>
                  </a:lnTo>
                  <a:lnTo>
                    <a:pt x="5452185" y="43666"/>
                  </a:lnTo>
                  <a:lnTo>
                    <a:pt x="5436806" y="20939"/>
                  </a:lnTo>
                  <a:lnTo>
                    <a:pt x="5413998" y="5617"/>
                  </a:lnTo>
                  <a:lnTo>
                    <a:pt x="5386070" y="0"/>
                  </a:lnTo>
                  <a:close/>
                </a:path>
              </a:pathLst>
            </a:custGeom>
            <a:solidFill>
              <a:srgbClr val="4373A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10" name="Google Shape;9710;p16"/>
            <p:cNvSpPr/>
            <p:nvPr/>
          </p:nvSpPr>
          <p:spPr>
            <a:xfrm>
              <a:off x="6753225" y="2762250"/>
              <a:ext cx="0" cy="571500"/>
            </a:xfrm>
            <a:custGeom>
              <a:avLst/>
              <a:gdLst/>
              <a:ahLst/>
              <a:cxnLst/>
              <a:rect l="l" t="t" r="r" b="b"/>
              <a:pathLst>
                <a:path w="120000" h="571500" extrusionOk="0">
                  <a:moveTo>
                    <a:pt x="0" y="571500"/>
                  </a:moveTo>
                  <a:lnTo>
                    <a:pt x="0" y="0"/>
                  </a:lnTo>
                </a:path>
              </a:pathLst>
            </a:custGeom>
            <a:noFill/>
            <a:ln w="38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719" name="Google Shape;9719;p16"/>
          <p:cNvSpPr/>
          <p:nvPr/>
        </p:nvSpPr>
        <p:spPr>
          <a:xfrm>
            <a:off x="6743700" y="1885950"/>
            <a:ext cx="0" cy="571500"/>
          </a:xfrm>
          <a:custGeom>
            <a:avLst/>
            <a:gdLst/>
            <a:ahLst/>
            <a:cxnLst/>
            <a:rect l="l" t="t" r="r" b="b"/>
            <a:pathLst>
              <a:path w="120000" h="571500" extrusionOk="0">
                <a:moveTo>
                  <a:pt x="0" y="571500"/>
                </a:moveTo>
                <a:lnTo>
                  <a:pt x="0" y="0"/>
                </a:lnTo>
              </a:path>
            </a:pathLst>
          </a:custGeom>
          <a:noFill/>
          <a:ln w="38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9720" name="Google Shape;9720;p16"/>
          <p:cNvGrpSpPr/>
          <p:nvPr/>
        </p:nvGrpSpPr>
        <p:grpSpPr>
          <a:xfrm>
            <a:off x="5754452" y="4868003"/>
            <a:ext cx="5457825" cy="864895"/>
            <a:chOff x="5781675" y="4600575"/>
            <a:chExt cx="5457825" cy="752475"/>
          </a:xfrm>
        </p:grpSpPr>
        <p:sp>
          <p:nvSpPr>
            <p:cNvPr id="9721" name="Google Shape;9721;p16"/>
            <p:cNvSpPr/>
            <p:nvPr/>
          </p:nvSpPr>
          <p:spPr>
            <a:xfrm>
              <a:off x="5781675" y="4600575"/>
              <a:ext cx="5457825" cy="752475"/>
            </a:xfrm>
            <a:custGeom>
              <a:avLst/>
              <a:gdLst/>
              <a:ahLst/>
              <a:cxnLst/>
              <a:rect l="l" t="t" r="r" b="b"/>
              <a:pathLst>
                <a:path w="5457825" h="752475" extrusionOk="0">
                  <a:moveTo>
                    <a:pt x="5386070" y="0"/>
                  </a:moveTo>
                  <a:lnTo>
                    <a:pt x="71754" y="0"/>
                  </a:lnTo>
                  <a:lnTo>
                    <a:pt x="43826" y="5593"/>
                  </a:lnTo>
                  <a:lnTo>
                    <a:pt x="21018" y="20843"/>
                  </a:lnTo>
                  <a:lnTo>
                    <a:pt x="5639" y="43451"/>
                  </a:lnTo>
                  <a:lnTo>
                    <a:pt x="0" y="71119"/>
                  </a:lnTo>
                  <a:lnTo>
                    <a:pt x="0" y="681355"/>
                  </a:lnTo>
                  <a:lnTo>
                    <a:pt x="5639" y="709023"/>
                  </a:lnTo>
                  <a:lnTo>
                    <a:pt x="21018" y="731631"/>
                  </a:lnTo>
                  <a:lnTo>
                    <a:pt x="43826" y="746881"/>
                  </a:lnTo>
                  <a:lnTo>
                    <a:pt x="71754" y="752475"/>
                  </a:lnTo>
                  <a:lnTo>
                    <a:pt x="5386070" y="752475"/>
                  </a:lnTo>
                  <a:lnTo>
                    <a:pt x="5413998" y="746881"/>
                  </a:lnTo>
                  <a:lnTo>
                    <a:pt x="5436806" y="731631"/>
                  </a:lnTo>
                  <a:lnTo>
                    <a:pt x="5452185" y="709023"/>
                  </a:lnTo>
                  <a:lnTo>
                    <a:pt x="5457825" y="681355"/>
                  </a:lnTo>
                  <a:lnTo>
                    <a:pt x="5457825" y="71119"/>
                  </a:lnTo>
                  <a:lnTo>
                    <a:pt x="5452185" y="43451"/>
                  </a:lnTo>
                  <a:lnTo>
                    <a:pt x="5436806" y="20843"/>
                  </a:lnTo>
                  <a:lnTo>
                    <a:pt x="5413998" y="5593"/>
                  </a:lnTo>
                  <a:lnTo>
                    <a:pt x="5386070" y="0"/>
                  </a:lnTo>
                  <a:close/>
                </a:path>
              </a:pathLst>
            </a:custGeom>
            <a:solidFill>
              <a:srgbClr val="52BE9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22" name="Google Shape;9722;p16"/>
            <p:cNvSpPr/>
            <p:nvPr/>
          </p:nvSpPr>
          <p:spPr>
            <a:xfrm>
              <a:off x="6743700" y="4686300"/>
              <a:ext cx="0" cy="571500"/>
            </a:xfrm>
            <a:custGeom>
              <a:avLst/>
              <a:gdLst/>
              <a:ahLst/>
              <a:cxnLst/>
              <a:rect l="l" t="t" r="r" b="b"/>
              <a:pathLst>
                <a:path w="120000" h="571500" extrusionOk="0">
                  <a:moveTo>
                    <a:pt x="0" y="571500"/>
                  </a:moveTo>
                  <a:lnTo>
                    <a:pt x="0" y="0"/>
                  </a:lnTo>
                </a:path>
              </a:pathLst>
            </a:custGeom>
            <a:noFill/>
            <a:ln w="38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726" name="Google Shape;9726;p16"/>
          <p:cNvSpPr/>
          <p:nvPr/>
        </p:nvSpPr>
        <p:spPr>
          <a:xfrm>
            <a:off x="678390" y="3429000"/>
            <a:ext cx="3819525" cy="714375"/>
          </a:xfrm>
          <a:custGeom>
            <a:avLst/>
            <a:gdLst/>
            <a:ahLst/>
            <a:cxnLst/>
            <a:rect l="l" t="t" r="r" b="b"/>
            <a:pathLst>
              <a:path w="3819525" h="714375" extrusionOk="0">
                <a:moveTo>
                  <a:pt x="79425" y="0"/>
                </a:moveTo>
                <a:lnTo>
                  <a:pt x="3740150" y="0"/>
                </a:lnTo>
                <a:lnTo>
                  <a:pt x="3771036" y="6175"/>
                </a:lnTo>
                <a:lnTo>
                  <a:pt x="3796268" y="23018"/>
                </a:lnTo>
                <a:lnTo>
                  <a:pt x="3813284" y="48005"/>
                </a:lnTo>
                <a:lnTo>
                  <a:pt x="3819525" y="78612"/>
                </a:lnTo>
                <a:lnTo>
                  <a:pt x="3819525" y="635762"/>
                </a:lnTo>
                <a:lnTo>
                  <a:pt x="3806184" y="679410"/>
                </a:lnTo>
                <a:lnTo>
                  <a:pt x="3770503" y="708406"/>
                </a:lnTo>
                <a:lnTo>
                  <a:pt x="3740150" y="714375"/>
                </a:lnTo>
                <a:lnTo>
                  <a:pt x="79425" y="714375"/>
                </a:lnTo>
                <a:lnTo>
                  <a:pt x="35363" y="701194"/>
                </a:lnTo>
                <a:lnTo>
                  <a:pt x="6046" y="665860"/>
                </a:lnTo>
                <a:lnTo>
                  <a:pt x="0" y="635762"/>
                </a:lnTo>
                <a:lnTo>
                  <a:pt x="0" y="78612"/>
                </a:lnTo>
                <a:lnTo>
                  <a:pt x="13346" y="34964"/>
                </a:lnTo>
                <a:lnTo>
                  <a:pt x="49031" y="5968"/>
                </a:lnTo>
                <a:lnTo>
                  <a:pt x="79425" y="0"/>
                </a:lnTo>
                <a:close/>
              </a:path>
            </a:pathLst>
          </a:custGeom>
          <a:noFill/>
          <a:ln w="57150" cap="flat" cmpd="sng">
            <a:solidFill>
              <a:srgbClr val="BC429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grpSp>
        <p:nvGrpSpPr>
          <p:cNvPr id="9727" name="Google Shape;9727;p16"/>
          <p:cNvGrpSpPr/>
          <p:nvPr/>
        </p:nvGrpSpPr>
        <p:grpSpPr>
          <a:xfrm>
            <a:off x="636228" y="5334171"/>
            <a:ext cx="3810000" cy="981075"/>
            <a:chOff x="666750" y="4972050"/>
            <a:chExt cx="3810000" cy="981075"/>
          </a:xfrm>
        </p:grpSpPr>
        <p:sp>
          <p:nvSpPr>
            <p:cNvPr id="9728" name="Google Shape;9728;p16"/>
            <p:cNvSpPr/>
            <p:nvPr/>
          </p:nvSpPr>
          <p:spPr>
            <a:xfrm>
              <a:off x="666750" y="4972050"/>
              <a:ext cx="3810000" cy="981075"/>
            </a:xfrm>
            <a:custGeom>
              <a:avLst/>
              <a:gdLst/>
              <a:ahLst/>
              <a:cxnLst/>
              <a:rect l="l" t="t" r="r" b="b"/>
              <a:pathLst>
                <a:path w="3810000" h="981075" extrusionOk="0">
                  <a:moveTo>
                    <a:pt x="3730498" y="0"/>
                  </a:moveTo>
                  <a:lnTo>
                    <a:pt x="79489" y="0"/>
                  </a:lnTo>
                  <a:lnTo>
                    <a:pt x="48547" y="6284"/>
                  </a:lnTo>
                  <a:lnTo>
                    <a:pt x="23280" y="23415"/>
                  </a:lnTo>
                  <a:lnTo>
                    <a:pt x="6246" y="48809"/>
                  </a:lnTo>
                  <a:lnTo>
                    <a:pt x="0" y="79882"/>
                  </a:lnTo>
                  <a:lnTo>
                    <a:pt x="0" y="901179"/>
                  </a:lnTo>
                  <a:lnTo>
                    <a:pt x="13351" y="945504"/>
                  </a:lnTo>
                  <a:lnTo>
                    <a:pt x="49069" y="974991"/>
                  </a:lnTo>
                  <a:lnTo>
                    <a:pt x="79489" y="981075"/>
                  </a:lnTo>
                  <a:lnTo>
                    <a:pt x="3730498" y="981075"/>
                  </a:lnTo>
                  <a:lnTo>
                    <a:pt x="3761458" y="974795"/>
                  </a:lnTo>
                  <a:lnTo>
                    <a:pt x="3786727" y="957672"/>
                  </a:lnTo>
                  <a:lnTo>
                    <a:pt x="3803757" y="932276"/>
                  </a:lnTo>
                  <a:lnTo>
                    <a:pt x="3810000" y="901179"/>
                  </a:lnTo>
                  <a:lnTo>
                    <a:pt x="3810000" y="79882"/>
                  </a:lnTo>
                  <a:lnTo>
                    <a:pt x="3803757" y="48809"/>
                  </a:lnTo>
                  <a:lnTo>
                    <a:pt x="3786727" y="23415"/>
                  </a:lnTo>
                  <a:lnTo>
                    <a:pt x="3761458" y="6284"/>
                  </a:lnTo>
                  <a:lnTo>
                    <a:pt x="3730498"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sp>
          <p:nvSpPr>
            <p:cNvPr id="9729" name="Google Shape;9729;p16"/>
            <p:cNvSpPr/>
            <p:nvPr/>
          </p:nvSpPr>
          <p:spPr>
            <a:xfrm>
              <a:off x="666750" y="4972050"/>
              <a:ext cx="3810000" cy="981075"/>
            </a:xfrm>
            <a:custGeom>
              <a:avLst/>
              <a:gdLst/>
              <a:ahLst/>
              <a:cxnLst/>
              <a:rect l="l" t="t" r="r" b="b"/>
              <a:pathLst>
                <a:path w="3810000" h="981075" extrusionOk="0">
                  <a:moveTo>
                    <a:pt x="79489" y="0"/>
                  </a:moveTo>
                  <a:lnTo>
                    <a:pt x="3730498" y="0"/>
                  </a:lnTo>
                  <a:lnTo>
                    <a:pt x="3761458" y="6284"/>
                  </a:lnTo>
                  <a:lnTo>
                    <a:pt x="3786727" y="23415"/>
                  </a:lnTo>
                  <a:lnTo>
                    <a:pt x="3803757" y="48809"/>
                  </a:lnTo>
                  <a:lnTo>
                    <a:pt x="3810000" y="79882"/>
                  </a:lnTo>
                  <a:lnTo>
                    <a:pt x="3810000" y="901179"/>
                  </a:lnTo>
                  <a:lnTo>
                    <a:pt x="3803757" y="932276"/>
                  </a:lnTo>
                  <a:lnTo>
                    <a:pt x="3786727" y="957672"/>
                  </a:lnTo>
                  <a:lnTo>
                    <a:pt x="3761458" y="974795"/>
                  </a:lnTo>
                  <a:lnTo>
                    <a:pt x="3730498" y="981075"/>
                  </a:lnTo>
                  <a:lnTo>
                    <a:pt x="79489" y="981075"/>
                  </a:lnTo>
                  <a:lnTo>
                    <a:pt x="35387" y="967648"/>
                  </a:lnTo>
                  <a:lnTo>
                    <a:pt x="6048" y="931752"/>
                  </a:lnTo>
                  <a:lnTo>
                    <a:pt x="0" y="901179"/>
                  </a:lnTo>
                  <a:lnTo>
                    <a:pt x="0" y="79882"/>
                  </a:lnTo>
                  <a:lnTo>
                    <a:pt x="6246" y="48809"/>
                  </a:lnTo>
                  <a:lnTo>
                    <a:pt x="23280" y="23415"/>
                  </a:lnTo>
                  <a:lnTo>
                    <a:pt x="48547" y="6284"/>
                  </a:lnTo>
                  <a:lnTo>
                    <a:pt x="79489" y="0"/>
                  </a:lnTo>
                  <a:close/>
                </a:path>
              </a:pathLst>
            </a:custGeom>
            <a:noFill/>
            <a:ln w="57150" cap="flat" cmpd="sng">
              <a:solidFill>
                <a:srgbClr val="F4AF3C"/>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sym typeface="Arial"/>
              </a:endParaRPr>
            </a:p>
          </p:txBody>
        </p:sp>
      </p:grpSp>
      <p:grpSp>
        <p:nvGrpSpPr>
          <p:cNvPr id="9731" name="Google Shape;9731;p16"/>
          <p:cNvGrpSpPr/>
          <p:nvPr/>
        </p:nvGrpSpPr>
        <p:grpSpPr>
          <a:xfrm>
            <a:off x="5781674" y="5882133"/>
            <a:ext cx="5457825" cy="742950"/>
            <a:chOff x="5781675" y="5581650"/>
            <a:chExt cx="5457825" cy="742950"/>
          </a:xfrm>
        </p:grpSpPr>
        <p:sp>
          <p:nvSpPr>
            <p:cNvPr id="9732" name="Google Shape;9732;p16"/>
            <p:cNvSpPr/>
            <p:nvPr/>
          </p:nvSpPr>
          <p:spPr>
            <a:xfrm>
              <a:off x="5781675" y="5581650"/>
              <a:ext cx="5457825" cy="742950"/>
            </a:xfrm>
            <a:custGeom>
              <a:avLst/>
              <a:gdLst/>
              <a:ahLst/>
              <a:cxnLst/>
              <a:rect l="l" t="t" r="r" b="b"/>
              <a:pathLst>
                <a:path w="5457825" h="742950" extrusionOk="0">
                  <a:moveTo>
                    <a:pt x="5457825" y="0"/>
                  </a:moveTo>
                  <a:lnTo>
                    <a:pt x="0" y="0"/>
                  </a:lnTo>
                  <a:lnTo>
                    <a:pt x="0" y="742950"/>
                  </a:lnTo>
                  <a:lnTo>
                    <a:pt x="5457825" y="742950"/>
                  </a:lnTo>
                  <a:lnTo>
                    <a:pt x="5457825" y="0"/>
                  </a:lnTo>
                  <a:close/>
                </a:path>
              </a:pathLst>
            </a:custGeom>
            <a:solidFill>
              <a:srgbClr val="F4AF3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33" name="Google Shape;9733;p16"/>
            <p:cNvSpPr/>
            <p:nvPr/>
          </p:nvSpPr>
          <p:spPr>
            <a:xfrm>
              <a:off x="6753225" y="5705475"/>
              <a:ext cx="0" cy="571500"/>
            </a:xfrm>
            <a:custGeom>
              <a:avLst/>
              <a:gdLst/>
              <a:ahLst/>
              <a:cxnLst/>
              <a:rect l="l" t="t" r="r" b="b"/>
              <a:pathLst>
                <a:path w="120000" h="571500" extrusionOk="0">
                  <a:moveTo>
                    <a:pt x="0" y="571500"/>
                  </a:moveTo>
                  <a:lnTo>
                    <a:pt x="0" y="0"/>
                  </a:lnTo>
                </a:path>
              </a:pathLst>
            </a:custGeom>
            <a:noFill/>
            <a:ln w="38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9734" name="Google Shape;9734;p16"/>
          <p:cNvGrpSpPr/>
          <p:nvPr/>
        </p:nvGrpSpPr>
        <p:grpSpPr>
          <a:xfrm>
            <a:off x="5953870" y="1258201"/>
            <a:ext cx="665403" cy="417962"/>
            <a:chOff x="5953870" y="1258201"/>
            <a:chExt cx="665403" cy="417962"/>
          </a:xfrm>
        </p:grpSpPr>
        <p:pic>
          <p:nvPicPr>
            <p:cNvPr id="9735" name="Google Shape;9735;p16"/>
            <p:cNvPicPr preferRelativeResize="0"/>
            <p:nvPr/>
          </p:nvPicPr>
          <p:blipFill rotWithShape="1">
            <a:blip r:embed="rId14">
              <a:alphaModFix/>
            </a:blip>
            <a:srcRect/>
            <a:stretch/>
          </p:blipFill>
          <p:spPr>
            <a:xfrm>
              <a:off x="6392074" y="1296309"/>
              <a:ext cx="136309" cy="135845"/>
            </a:xfrm>
            <a:prstGeom prst="rect">
              <a:avLst/>
            </a:prstGeom>
            <a:noFill/>
            <a:ln>
              <a:noFill/>
            </a:ln>
          </p:spPr>
        </p:pic>
        <p:sp>
          <p:nvSpPr>
            <p:cNvPr id="9736" name="Google Shape;9736;p16"/>
            <p:cNvSpPr/>
            <p:nvPr/>
          </p:nvSpPr>
          <p:spPr>
            <a:xfrm>
              <a:off x="6286533" y="1345328"/>
              <a:ext cx="332740" cy="330835"/>
            </a:xfrm>
            <a:custGeom>
              <a:avLst/>
              <a:gdLst/>
              <a:ahLst/>
              <a:cxnLst/>
              <a:rect l="l" t="t" r="r" b="b"/>
              <a:pathLst>
                <a:path w="332740" h="330835" extrusionOk="0">
                  <a:moveTo>
                    <a:pt x="28940" y="0"/>
                  </a:moveTo>
                  <a:lnTo>
                    <a:pt x="29987" y="4686"/>
                  </a:lnTo>
                  <a:lnTo>
                    <a:pt x="29880" y="9690"/>
                  </a:lnTo>
                  <a:lnTo>
                    <a:pt x="28390" y="14677"/>
                  </a:lnTo>
                  <a:lnTo>
                    <a:pt x="11160" y="57648"/>
                  </a:lnTo>
                  <a:lnTo>
                    <a:pt x="0" y="76923"/>
                  </a:lnTo>
                  <a:lnTo>
                    <a:pt x="16989" y="99638"/>
                  </a:lnTo>
                  <a:lnTo>
                    <a:pt x="36463" y="119202"/>
                  </a:lnTo>
                  <a:lnTo>
                    <a:pt x="58294" y="135513"/>
                  </a:lnTo>
                  <a:lnTo>
                    <a:pt x="82349" y="148471"/>
                  </a:lnTo>
                  <a:lnTo>
                    <a:pt x="84372" y="149373"/>
                  </a:lnTo>
                  <a:lnTo>
                    <a:pt x="85667" y="151371"/>
                  </a:lnTo>
                  <a:lnTo>
                    <a:pt x="85668" y="324552"/>
                  </a:lnTo>
                  <a:lnTo>
                    <a:pt x="91364" y="330220"/>
                  </a:lnTo>
                  <a:lnTo>
                    <a:pt x="249267" y="330220"/>
                  </a:lnTo>
                  <a:lnTo>
                    <a:pt x="254945" y="324552"/>
                  </a:lnTo>
                  <a:lnTo>
                    <a:pt x="254945" y="209152"/>
                  </a:lnTo>
                  <a:lnTo>
                    <a:pt x="257429" y="208685"/>
                  </a:lnTo>
                  <a:lnTo>
                    <a:pt x="269096" y="252149"/>
                  </a:lnTo>
                  <a:lnTo>
                    <a:pt x="273576" y="294691"/>
                  </a:lnTo>
                  <a:lnTo>
                    <a:pt x="276315" y="305672"/>
                  </a:lnTo>
                  <a:lnTo>
                    <a:pt x="282726" y="314556"/>
                  </a:lnTo>
                  <a:lnTo>
                    <a:pt x="291934" y="320502"/>
                  </a:lnTo>
                  <a:lnTo>
                    <a:pt x="303067" y="322671"/>
                  </a:lnTo>
                  <a:lnTo>
                    <a:pt x="315037" y="320196"/>
                  </a:lnTo>
                  <a:lnTo>
                    <a:pt x="324584" y="313489"/>
                  </a:lnTo>
                  <a:lnTo>
                    <a:pt x="330793" y="303623"/>
                  </a:lnTo>
                  <a:lnTo>
                    <a:pt x="332646" y="291674"/>
                  </a:lnTo>
                  <a:lnTo>
                    <a:pt x="330560" y="265398"/>
                  </a:lnTo>
                  <a:lnTo>
                    <a:pt x="322510" y="218581"/>
                  </a:lnTo>
                  <a:lnTo>
                    <a:pt x="307908" y="176641"/>
                  </a:lnTo>
                  <a:lnTo>
                    <a:pt x="285272" y="141363"/>
                  </a:lnTo>
                  <a:lnTo>
                    <a:pt x="250758" y="114432"/>
                  </a:lnTo>
                  <a:lnTo>
                    <a:pt x="203096" y="103452"/>
                  </a:lnTo>
                  <a:lnTo>
                    <a:pt x="175558" y="103890"/>
                  </a:lnTo>
                  <a:lnTo>
                    <a:pt x="164110" y="104657"/>
                  </a:lnTo>
                  <a:lnTo>
                    <a:pt x="152904" y="105073"/>
                  </a:lnTo>
                  <a:lnTo>
                    <a:pt x="103587" y="93315"/>
                  </a:lnTo>
                  <a:lnTo>
                    <a:pt x="59085" y="57923"/>
                  </a:lnTo>
                  <a:lnTo>
                    <a:pt x="38030" y="23698"/>
                  </a:lnTo>
                  <a:lnTo>
                    <a:pt x="31406" y="7417"/>
                  </a:lnTo>
                  <a:lnTo>
                    <a:pt x="28940" y="0"/>
                  </a:lnTo>
                  <a:close/>
                </a:path>
              </a:pathLst>
            </a:custGeom>
            <a:solidFill>
              <a:srgbClr val="29ABE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37" name="Google Shape;9737;p16"/>
            <p:cNvSpPr/>
            <p:nvPr/>
          </p:nvSpPr>
          <p:spPr>
            <a:xfrm>
              <a:off x="5953870" y="1345328"/>
              <a:ext cx="332740" cy="330835"/>
            </a:xfrm>
            <a:custGeom>
              <a:avLst/>
              <a:gdLst/>
              <a:ahLst/>
              <a:cxnLst/>
              <a:rect l="l" t="t" r="r" b="b"/>
              <a:pathLst>
                <a:path w="332739" h="330835" extrusionOk="0">
                  <a:moveTo>
                    <a:pt x="303704" y="0"/>
                  </a:moveTo>
                  <a:lnTo>
                    <a:pt x="273562" y="57923"/>
                  </a:lnTo>
                  <a:lnTo>
                    <a:pt x="229065" y="93315"/>
                  </a:lnTo>
                  <a:lnTo>
                    <a:pt x="190739" y="104592"/>
                  </a:lnTo>
                  <a:lnTo>
                    <a:pt x="179761" y="104881"/>
                  </a:lnTo>
                  <a:lnTo>
                    <a:pt x="168557" y="104440"/>
                  </a:lnTo>
                  <a:lnTo>
                    <a:pt x="157100" y="103890"/>
                  </a:lnTo>
                  <a:lnTo>
                    <a:pt x="129689" y="103982"/>
                  </a:lnTo>
                  <a:lnTo>
                    <a:pt x="81933" y="114608"/>
                  </a:lnTo>
                  <a:lnTo>
                    <a:pt x="47373" y="141363"/>
                  </a:lnTo>
                  <a:lnTo>
                    <a:pt x="24736" y="176641"/>
                  </a:lnTo>
                  <a:lnTo>
                    <a:pt x="10139" y="218581"/>
                  </a:lnTo>
                  <a:lnTo>
                    <a:pt x="2085" y="265398"/>
                  </a:lnTo>
                  <a:lnTo>
                    <a:pt x="0" y="291674"/>
                  </a:lnTo>
                  <a:lnTo>
                    <a:pt x="1851" y="303623"/>
                  </a:lnTo>
                  <a:lnTo>
                    <a:pt x="8061" y="313489"/>
                  </a:lnTo>
                  <a:lnTo>
                    <a:pt x="17610" y="320196"/>
                  </a:lnTo>
                  <a:lnTo>
                    <a:pt x="29479" y="322671"/>
                  </a:lnTo>
                  <a:lnTo>
                    <a:pt x="59074" y="294691"/>
                  </a:lnTo>
                  <a:lnTo>
                    <a:pt x="60799" y="272512"/>
                  </a:lnTo>
                  <a:lnTo>
                    <a:pt x="63555" y="252149"/>
                  </a:lnTo>
                  <a:lnTo>
                    <a:pt x="72996" y="214524"/>
                  </a:lnTo>
                  <a:lnTo>
                    <a:pt x="75423" y="208193"/>
                  </a:lnTo>
                  <a:lnTo>
                    <a:pt x="77700" y="208634"/>
                  </a:lnTo>
                  <a:lnTo>
                    <a:pt x="77700" y="324552"/>
                  </a:lnTo>
                  <a:lnTo>
                    <a:pt x="83387" y="330220"/>
                  </a:lnTo>
                  <a:lnTo>
                    <a:pt x="241299" y="330220"/>
                  </a:lnTo>
                  <a:lnTo>
                    <a:pt x="246977" y="324552"/>
                  </a:lnTo>
                  <a:lnTo>
                    <a:pt x="246977" y="151300"/>
                  </a:lnTo>
                  <a:lnTo>
                    <a:pt x="248237" y="149408"/>
                  </a:lnTo>
                  <a:lnTo>
                    <a:pt x="296132" y="119251"/>
                  </a:lnTo>
                  <a:lnTo>
                    <a:pt x="332663" y="76923"/>
                  </a:lnTo>
                  <a:lnTo>
                    <a:pt x="328688" y="70787"/>
                  </a:lnTo>
                  <a:lnTo>
                    <a:pt x="324962" y="64368"/>
                  </a:lnTo>
                  <a:lnTo>
                    <a:pt x="307403" y="24502"/>
                  </a:lnTo>
                  <a:lnTo>
                    <a:pt x="302675" y="4686"/>
                  </a:lnTo>
                  <a:lnTo>
                    <a:pt x="303704" y="0"/>
                  </a:lnTo>
                  <a:close/>
                </a:path>
              </a:pathLst>
            </a:custGeom>
            <a:solidFill>
              <a:srgbClr val="FFC54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38" name="Google Shape;9738;p16"/>
            <p:cNvSpPr/>
            <p:nvPr/>
          </p:nvSpPr>
          <p:spPr>
            <a:xfrm>
              <a:off x="6256546" y="1322198"/>
              <a:ext cx="60325" cy="100330"/>
            </a:xfrm>
            <a:custGeom>
              <a:avLst/>
              <a:gdLst/>
              <a:ahLst/>
              <a:cxnLst/>
              <a:rect l="l" t="t" r="r" b="b"/>
              <a:pathLst>
                <a:path w="60325" h="100330" extrusionOk="0">
                  <a:moveTo>
                    <a:pt x="30697" y="0"/>
                  </a:moveTo>
                  <a:lnTo>
                    <a:pt x="29312" y="0"/>
                  </a:lnTo>
                  <a:lnTo>
                    <a:pt x="20130" y="1689"/>
                  </a:lnTo>
                  <a:lnTo>
                    <a:pt x="0" y="27816"/>
                  </a:lnTo>
                  <a:lnTo>
                    <a:pt x="88" y="32820"/>
                  </a:lnTo>
                  <a:lnTo>
                    <a:pt x="13281" y="69292"/>
                  </a:lnTo>
                  <a:lnTo>
                    <a:pt x="29987" y="100053"/>
                  </a:lnTo>
                  <a:lnTo>
                    <a:pt x="33944" y="93917"/>
                  </a:lnTo>
                  <a:lnTo>
                    <a:pt x="51353" y="58185"/>
                  </a:lnTo>
                  <a:lnTo>
                    <a:pt x="59974" y="27816"/>
                  </a:lnTo>
                  <a:lnTo>
                    <a:pt x="58927" y="23130"/>
                  </a:lnTo>
                  <a:lnTo>
                    <a:pt x="30697" y="0"/>
                  </a:lnTo>
                  <a:close/>
                </a:path>
              </a:pathLst>
            </a:custGeom>
            <a:solidFill>
              <a:srgbClr val="33333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739" name="Google Shape;9739;p16"/>
            <p:cNvPicPr preferRelativeResize="0"/>
            <p:nvPr/>
          </p:nvPicPr>
          <p:blipFill rotWithShape="1">
            <a:blip r:embed="rId15">
              <a:alphaModFix/>
            </a:blip>
            <a:srcRect/>
            <a:stretch/>
          </p:blipFill>
          <p:spPr>
            <a:xfrm>
              <a:off x="6044665" y="1296309"/>
              <a:ext cx="136309" cy="135845"/>
            </a:xfrm>
            <a:prstGeom prst="rect">
              <a:avLst/>
            </a:prstGeom>
            <a:noFill/>
            <a:ln>
              <a:noFill/>
            </a:ln>
          </p:spPr>
        </p:pic>
        <p:sp>
          <p:nvSpPr>
            <p:cNvPr id="9740" name="Google Shape;9740;p16"/>
            <p:cNvSpPr/>
            <p:nvPr/>
          </p:nvSpPr>
          <p:spPr>
            <a:xfrm>
              <a:off x="6223978" y="1258201"/>
              <a:ext cx="127000" cy="58419"/>
            </a:xfrm>
            <a:custGeom>
              <a:avLst/>
              <a:gdLst/>
              <a:ahLst/>
              <a:cxnLst/>
              <a:rect l="l" t="t" r="r" b="b"/>
              <a:pathLst>
                <a:path w="127000" h="58419" extrusionOk="0">
                  <a:moveTo>
                    <a:pt x="36525" y="50761"/>
                  </a:moveTo>
                  <a:lnTo>
                    <a:pt x="35471" y="46723"/>
                  </a:lnTo>
                  <a:lnTo>
                    <a:pt x="7708" y="30505"/>
                  </a:lnTo>
                  <a:lnTo>
                    <a:pt x="3670" y="31572"/>
                  </a:lnTo>
                  <a:lnTo>
                    <a:pt x="0" y="37807"/>
                  </a:lnTo>
                  <a:lnTo>
                    <a:pt x="1054" y="41833"/>
                  </a:lnTo>
                  <a:lnTo>
                    <a:pt x="25692" y="56210"/>
                  </a:lnTo>
                  <a:lnTo>
                    <a:pt x="28816" y="58039"/>
                  </a:lnTo>
                  <a:lnTo>
                    <a:pt x="32842" y="56997"/>
                  </a:lnTo>
                  <a:lnTo>
                    <a:pt x="36525" y="50761"/>
                  </a:lnTo>
                  <a:close/>
                </a:path>
                <a:path w="127000" h="58419" extrusionOk="0">
                  <a:moveTo>
                    <a:pt x="69113" y="2946"/>
                  </a:moveTo>
                  <a:lnTo>
                    <a:pt x="66167" y="0"/>
                  </a:lnTo>
                  <a:lnTo>
                    <a:pt x="58915" y="0"/>
                  </a:lnTo>
                  <a:lnTo>
                    <a:pt x="55968" y="2946"/>
                  </a:lnTo>
                  <a:lnTo>
                    <a:pt x="55968" y="35013"/>
                  </a:lnTo>
                  <a:lnTo>
                    <a:pt x="58915" y="37960"/>
                  </a:lnTo>
                  <a:lnTo>
                    <a:pt x="62547" y="37960"/>
                  </a:lnTo>
                  <a:lnTo>
                    <a:pt x="66167" y="37960"/>
                  </a:lnTo>
                  <a:lnTo>
                    <a:pt x="69113" y="35013"/>
                  </a:lnTo>
                  <a:lnTo>
                    <a:pt x="69113" y="2946"/>
                  </a:lnTo>
                  <a:close/>
                </a:path>
                <a:path w="127000" h="58419" extrusionOk="0">
                  <a:moveTo>
                    <a:pt x="126530" y="37807"/>
                  </a:moveTo>
                  <a:lnTo>
                    <a:pt x="122859" y="31572"/>
                  </a:lnTo>
                  <a:lnTo>
                    <a:pt x="118833" y="30505"/>
                  </a:lnTo>
                  <a:lnTo>
                    <a:pt x="91059" y="46723"/>
                  </a:lnTo>
                  <a:lnTo>
                    <a:pt x="90017" y="50761"/>
                  </a:lnTo>
                  <a:lnTo>
                    <a:pt x="91846" y="53873"/>
                  </a:lnTo>
                  <a:lnTo>
                    <a:pt x="93687" y="56997"/>
                  </a:lnTo>
                  <a:lnTo>
                    <a:pt x="97713" y="58039"/>
                  </a:lnTo>
                  <a:lnTo>
                    <a:pt x="125488" y="41833"/>
                  </a:lnTo>
                  <a:lnTo>
                    <a:pt x="126530" y="37807"/>
                  </a:lnTo>
                  <a:close/>
                </a:path>
              </a:pathLst>
            </a:custGeom>
            <a:solidFill>
              <a:srgbClr val="33333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9741" name="Google Shape;9741;p16"/>
          <p:cNvGrpSpPr/>
          <p:nvPr/>
        </p:nvGrpSpPr>
        <p:grpSpPr>
          <a:xfrm>
            <a:off x="6041452" y="1897738"/>
            <a:ext cx="490921" cy="548120"/>
            <a:chOff x="6041452" y="1897738"/>
            <a:chExt cx="490921" cy="548120"/>
          </a:xfrm>
        </p:grpSpPr>
        <p:pic>
          <p:nvPicPr>
            <p:cNvPr id="9742" name="Google Shape;9742;p16"/>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6168149" y="1897738"/>
              <a:ext cx="101360" cy="102522"/>
            </a:xfrm>
            <a:prstGeom prst="rect">
              <a:avLst/>
            </a:prstGeom>
            <a:noFill/>
            <a:ln>
              <a:noFill/>
            </a:ln>
          </p:spPr>
        </p:pic>
        <p:sp>
          <p:nvSpPr>
            <p:cNvPr id="9743" name="Google Shape;9743;p16"/>
            <p:cNvSpPr/>
            <p:nvPr/>
          </p:nvSpPr>
          <p:spPr>
            <a:xfrm>
              <a:off x="6041452" y="1980610"/>
              <a:ext cx="160655" cy="464820"/>
            </a:xfrm>
            <a:custGeom>
              <a:avLst/>
              <a:gdLst/>
              <a:ahLst/>
              <a:cxnLst/>
              <a:rect l="l" t="t" r="r" b="b"/>
              <a:pathLst>
                <a:path w="160654" h="464819" extrusionOk="0">
                  <a:moveTo>
                    <a:pt x="63222" y="461962"/>
                  </a:moveTo>
                  <a:lnTo>
                    <a:pt x="29150" y="461962"/>
                  </a:lnTo>
                  <a:lnTo>
                    <a:pt x="34631" y="464338"/>
                  </a:lnTo>
                  <a:lnTo>
                    <a:pt x="54479" y="464338"/>
                  </a:lnTo>
                  <a:lnTo>
                    <a:pt x="63222" y="461962"/>
                  </a:lnTo>
                  <a:close/>
                </a:path>
                <a:path w="160654" h="464819" extrusionOk="0">
                  <a:moveTo>
                    <a:pt x="138099" y="270828"/>
                  </a:moveTo>
                  <a:lnTo>
                    <a:pt x="87424" y="270828"/>
                  </a:lnTo>
                  <a:lnTo>
                    <a:pt x="108540" y="278946"/>
                  </a:lnTo>
                  <a:lnTo>
                    <a:pt x="111497" y="280225"/>
                  </a:lnTo>
                  <a:lnTo>
                    <a:pt x="114873" y="280653"/>
                  </a:lnTo>
                  <a:lnTo>
                    <a:pt x="119100" y="280653"/>
                  </a:lnTo>
                  <a:lnTo>
                    <a:pt x="107755" y="437427"/>
                  </a:lnTo>
                  <a:lnTo>
                    <a:pt x="99673" y="447251"/>
                  </a:lnTo>
                  <a:lnTo>
                    <a:pt x="94181" y="447251"/>
                  </a:lnTo>
                  <a:lnTo>
                    <a:pt x="92911" y="453659"/>
                  </a:lnTo>
                  <a:lnTo>
                    <a:pt x="89959" y="459212"/>
                  </a:lnTo>
                  <a:lnTo>
                    <a:pt x="86154" y="464338"/>
                  </a:lnTo>
                  <a:lnTo>
                    <a:pt x="100514" y="464338"/>
                  </a:lnTo>
                  <a:lnTo>
                    <a:pt x="136411" y="272535"/>
                  </a:lnTo>
                  <a:lnTo>
                    <a:pt x="138099" y="270828"/>
                  </a:lnTo>
                  <a:close/>
                </a:path>
                <a:path w="160654" h="464819" extrusionOk="0">
                  <a:moveTo>
                    <a:pt x="117830" y="0"/>
                  </a:moveTo>
                  <a:lnTo>
                    <a:pt x="74179" y="30157"/>
                  </a:lnTo>
                  <a:lnTo>
                    <a:pt x="1689" y="208891"/>
                  </a:lnTo>
                  <a:lnTo>
                    <a:pt x="0" y="214012"/>
                  </a:lnTo>
                  <a:lnTo>
                    <a:pt x="0" y="223415"/>
                  </a:lnTo>
                  <a:lnTo>
                    <a:pt x="15503" y="437427"/>
                  </a:lnTo>
                  <a:lnTo>
                    <a:pt x="15626" y="439135"/>
                  </a:lnTo>
                  <a:lnTo>
                    <a:pt x="15726" y="440844"/>
                  </a:lnTo>
                  <a:lnTo>
                    <a:pt x="15850" y="442980"/>
                  </a:lnTo>
                  <a:lnTo>
                    <a:pt x="15949" y="444689"/>
                  </a:lnTo>
                  <a:lnTo>
                    <a:pt x="16049" y="446397"/>
                  </a:lnTo>
                  <a:lnTo>
                    <a:pt x="19005" y="452804"/>
                  </a:lnTo>
                  <a:lnTo>
                    <a:pt x="28922" y="461962"/>
                  </a:lnTo>
                  <a:lnTo>
                    <a:pt x="63378" y="461962"/>
                  </a:lnTo>
                  <a:lnTo>
                    <a:pt x="70951" y="456329"/>
                  </a:lnTo>
                  <a:lnTo>
                    <a:pt x="76217" y="448359"/>
                  </a:lnTo>
                  <a:lnTo>
                    <a:pt x="76485" y="447251"/>
                  </a:lnTo>
                  <a:lnTo>
                    <a:pt x="76589" y="446824"/>
                  </a:lnTo>
                  <a:lnTo>
                    <a:pt x="37587" y="445970"/>
                  </a:lnTo>
                  <a:lnTo>
                    <a:pt x="32910" y="437427"/>
                  </a:lnTo>
                  <a:lnTo>
                    <a:pt x="18582" y="244344"/>
                  </a:lnTo>
                  <a:lnTo>
                    <a:pt x="67714" y="244344"/>
                  </a:lnTo>
                  <a:lnTo>
                    <a:pt x="22806" y="227257"/>
                  </a:lnTo>
                  <a:lnTo>
                    <a:pt x="18160" y="225550"/>
                  </a:lnTo>
                  <a:lnTo>
                    <a:pt x="15626" y="219995"/>
                  </a:lnTo>
                  <a:lnTo>
                    <a:pt x="80668" y="53396"/>
                  </a:lnTo>
                  <a:lnTo>
                    <a:pt x="113094" y="19276"/>
                  </a:lnTo>
                  <a:lnTo>
                    <a:pt x="128814" y="15380"/>
                  </a:lnTo>
                  <a:lnTo>
                    <a:pt x="124586" y="10681"/>
                  </a:lnTo>
                  <a:lnTo>
                    <a:pt x="120787" y="5554"/>
                  </a:lnTo>
                  <a:lnTo>
                    <a:pt x="117830" y="0"/>
                  </a:lnTo>
                  <a:close/>
                </a:path>
                <a:path w="160654" h="464819" extrusionOk="0">
                  <a:moveTo>
                    <a:pt x="67714" y="244344"/>
                  </a:moveTo>
                  <a:lnTo>
                    <a:pt x="18582" y="244344"/>
                  </a:lnTo>
                  <a:lnTo>
                    <a:pt x="71372" y="264423"/>
                  </a:lnTo>
                  <a:lnTo>
                    <a:pt x="62081" y="437427"/>
                  </a:lnTo>
                  <a:lnTo>
                    <a:pt x="61774" y="440844"/>
                  </a:lnTo>
                  <a:lnTo>
                    <a:pt x="61658" y="442125"/>
                  </a:lnTo>
                  <a:lnTo>
                    <a:pt x="58283" y="446397"/>
                  </a:lnTo>
                  <a:lnTo>
                    <a:pt x="54061" y="446824"/>
                  </a:lnTo>
                  <a:lnTo>
                    <a:pt x="76589" y="446824"/>
                  </a:lnTo>
                  <a:lnTo>
                    <a:pt x="78448" y="439135"/>
                  </a:lnTo>
                  <a:lnTo>
                    <a:pt x="78574" y="438281"/>
                  </a:lnTo>
                  <a:lnTo>
                    <a:pt x="87334" y="272535"/>
                  </a:lnTo>
                  <a:lnTo>
                    <a:pt x="87424" y="270828"/>
                  </a:lnTo>
                  <a:lnTo>
                    <a:pt x="138099" y="270828"/>
                  </a:lnTo>
                  <a:lnTo>
                    <a:pt x="138946" y="269972"/>
                  </a:lnTo>
                  <a:lnTo>
                    <a:pt x="141057" y="266986"/>
                  </a:lnTo>
                  <a:lnTo>
                    <a:pt x="142008" y="264423"/>
                  </a:lnTo>
                  <a:lnTo>
                    <a:pt x="119518" y="264423"/>
                  </a:lnTo>
                  <a:lnTo>
                    <a:pt x="114873" y="262288"/>
                  </a:lnTo>
                  <a:lnTo>
                    <a:pt x="67714" y="244344"/>
                  </a:lnTo>
                  <a:close/>
                </a:path>
                <a:path w="160654" h="464819" extrusionOk="0">
                  <a:moveTo>
                    <a:pt x="144437" y="211027"/>
                  </a:moveTo>
                  <a:lnTo>
                    <a:pt x="127121" y="257161"/>
                  </a:lnTo>
                  <a:lnTo>
                    <a:pt x="125433" y="261859"/>
                  </a:lnTo>
                  <a:lnTo>
                    <a:pt x="119518" y="264423"/>
                  </a:lnTo>
                  <a:lnTo>
                    <a:pt x="142008" y="264423"/>
                  </a:lnTo>
                  <a:lnTo>
                    <a:pt x="142327" y="263566"/>
                  </a:lnTo>
                  <a:lnTo>
                    <a:pt x="160067" y="217860"/>
                  </a:lnTo>
                  <a:lnTo>
                    <a:pt x="144437" y="211027"/>
                  </a:lnTo>
                  <a:close/>
                </a:path>
              </a:pathLst>
            </a:custGeom>
            <a:solidFill>
              <a:srgbClr val="33333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744" name="Google Shape;9744;p16"/>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6124654" y="2013505"/>
              <a:ext cx="323080" cy="195819"/>
            </a:xfrm>
            <a:prstGeom prst="rect">
              <a:avLst/>
            </a:prstGeom>
            <a:noFill/>
            <a:ln>
              <a:noFill/>
            </a:ln>
          </p:spPr>
        </p:pic>
        <p:sp>
          <p:nvSpPr>
            <p:cNvPr id="9745" name="Google Shape;9745;p16"/>
            <p:cNvSpPr/>
            <p:nvPr/>
          </p:nvSpPr>
          <p:spPr>
            <a:xfrm>
              <a:off x="6370448" y="1981038"/>
              <a:ext cx="161925" cy="464820"/>
            </a:xfrm>
            <a:custGeom>
              <a:avLst/>
              <a:gdLst/>
              <a:ahLst/>
              <a:cxnLst/>
              <a:rect l="l" t="t" r="r" b="b"/>
              <a:pathLst>
                <a:path w="161925" h="464819" extrusionOk="0">
                  <a:moveTo>
                    <a:pt x="15629" y="211449"/>
                  </a:moveTo>
                  <a:lnTo>
                    <a:pt x="0" y="218288"/>
                  </a:lnTo>
                  <a:lnTo>
                    <a:pt x="17740" y="263995"/>
                  </a:lnTo>
                  <a:lnTo>
                    <a:pt x="19010" y="267409"/>
                  </a:lnTo>
                  <a:lnTo>
                    <a:pt x="21121" y="270400"/>
                  </a:lnTo>
                  <a:lnTo>
                    <a:pt x="23655" y="272963"/>
                  </a:lnTo>
                  <a:lnTo>
                    <a:pt x="35298" y="436999"/>
                  </a:lnTo>
                  <a:lnTo>
                    <a:pt x="35359" y="437853"/>
                  </a:lnTo>
                  <a:lnTo>
                    <a:pt x="35480" y="439561"/>
                  </a:lnTo>
                  <a:lnTo>
                    <a:pt x="37814" y="448966"/>
                  </a:lnTo>
                  <a:lnTo>
                    <a:pt x="42973" y="456648"/>
                  </a:lnTo>
                  <a:lnTo>
                    <a:pt x="43080" y="456809"/>
                  </a:lnTo>
                  <a:lnTo>
                    <a:pt x="50564" y="462328"/>
                  </a:lnTo>
                  <a:lnTo>
                    <a:pt x="59553" y="464765"/>
                  </a:lnTo>
                  <a:lnTo>
                    <a:pt x="74753" y="464765"/>
                  </a:lnTo>
                  <a:lnTo>
                    <a:pt x="75600" y="464337"/>
                  </a:lnTo>
                  <a:lnTo>
                    <a:pt x="71801" y="459211"/>
                  </a:lnTo>
                  <a:lnTo>
                    <a:pt x="69267" y="453658"/>
                  </a:lnTo>
                  <a:lnTo>
                    <a:pt x="67997" y="447678"/>
                  </a:lnTo>
                  <a:lnTo>
                    <a:pt x="59976" y="447678"/>
                  </a:lnTo>
                  <a:lnTo>
                    <a:pt x="55749" y="447250"/>
                  </a:lnTo>
                  <a:lnTo>
                    <a:pt x="52373" y="443406"/>
                  </a:lnTo>
                  <a:lnTo>
                    <a:pt x="52027" y="439561"/>
                  </a:lnTo>
                  <a:lnTo>
                    <a:pt x="51922" y="438280"/>
                  </a:lnTo>
                  <a:lnTo>
                    <a:pt x="41446" y="280653"/>
                  </a:lnTo>
                  <a:lnTo>
                    <a:pt x="41389" y="279797"/>
                  </a:lnTo>
                  <a:lnTo>
                    <a:pt x="48011" y="279797"/>
                  </a:lnTo>
                  <a:lnTo>
                    <a:pt x="51950" y="278090"/>
                  </a:lnTo>
                  <a:lnTo>
                    <a:pt x="73065" y="269972"/>
                  </a:lnTo>
                  <a:lnTo>
                    <a:pt x="89879" y="269972"/>
                  </a:lnTo>
                  <a:lnTo>
                    <a:pt x="89581" y="264423"/>
                  </a:lnTo>
                  <a:lnTo>
                    <a:pt x="40966" y="264423"/>
                  </a:lnTo>
                  <a:lnTo>
                    <a:pt x="35480" y="262282"/>
                  </a:lnTo>
                  <a:lnTo>
                    <a:pt x="33786" y="257583"/>
                  </a:lnTo>
                  <a:lnTo>
                    <a:pt x="15629" y="211449"/>
                  </a:lnTo>
                  <a:close/>
                </a:path>
                <a:path w="161925" h="464819" extrusionOk="0">
                  <a:moveTo>
                    <a:pt x="89879" y="269972"/>
                  </a:moveTo>
                  <a:lnTo>
                    <a:pt x="73065" y="269972"/>
                  </a:lnTo>
                  <a:lnTo>
                    <a:pt x="81888" y="436999"/>
                  </a:lnTo>
                  <a:lnTo>
                    <a:pt x="81910" y="437426"/>
                  </a:lnTo>
                  <a:lnTo>
                    <a:pt x="125857" y="463483"/>
                  </a:lnTo>
                  <a:lnTo>
                    <a:pt x="131772" y="461347"/>
                  </a:lnTo>
                  <a:lnTo>
                    <a:pt x="136417" y="456648"/>
                  </a:lnTo>
                  <a:lnTo>
                    <a:pt x="141486" y="451949"/>
                  </a:lnTo>
                  <a:lnTo>
                    <a:pt x="144044" y="446396"/>
                  </a:lnTo>
                  <a:lnTo>
                    <a:pt x="106852" y="446396"/>
                  </a:lnTo>
                  <a:lnTo>
                    <a:pt x="102630" y="445969"/>
                  </a:lnTo>
                  <a:lnTo>
                    <a:pt x="99250" y="441697"/>
                  </a:lnTo>
                  <a:lnTo>
                    <a:pt x="99057" y="439561"/>
                  </a:lnTo>
                  <a:lnTo>
                    <a:pt x="98942" y="438280"/>
                  </a:lnTo>
                  <a:lnTo>
                    <a:pt x="98826" y="436999"/>
                  </a:lnTo>
                  <a:lnTo>
                    <a:pt x="89902" y="270400"/>
                  </a:lnTo>
                  <a:lnTo>
                    <a:pt x="89879" y="269972"/>
                  </a:lnTo>
                  <a:close/>
                </a:path>
                <a:path w="161925" h="464819" extrusionOk="0">
                  <a:moveTo>
                    <a:pt x="158974" y="243488"/>
                  </a:moveTo>
                  <a:lnTo>
                    <a:pt x="142327" y="243488"/>
                  </a:lnTo>
                  <a:lnTo>
                    <a:pt x="127999" y="436999"/>
                  </a:lnTo>
                  <a:lnTo>
                    <a:pt x="127583" y="441697"/>
                  </a:lnTo>
                  <a:lnTo>
                    <a:pt x="127545" y="442124"/>
                  </a:lnTo>
                  <a:lnTo>
                    <a:pt x="124169" y="446396"/>
                  </a:lnTo>
                  <a:lnTo>
                    <a:pt x="144044" y="446396"/>
                  </a:lnTo>
                  <a:lnTo>
                    <a:pt x="144438" y="445542"/>
                  </a:lnTo>
                  <a:lnTo>
                    <a:pt x="144562" y="443406"/>
                  </a:lnTo>
                  <a:lnTo>
                    <a:pt x="144662" y="441697"/>
                  </a:lnTo>
                  <a:lnTo>
                    <a:pt x="144787" y="439561"/>
                  </a:lnTo>
                  <a:lnTo>
                    <a:pt x="144892" y="437853"/>
                  </a:lnTo>
                  <a:lnTo>
                    <a:pt x="158974" y="243488"/>
                  </a:lnTo>
                  <a:close/>
                </a:path>
                <a:path w="161925" h="464819" extrusionOk="0">
                  <a:moveTo>
                    <a:pt x="48011" y="279797"/>
                  </a:moveTo>
                  <a:lnTo>
                    <a:pt x="41813" y="279797"/>
                  </a:lnTo>
                  <a:lnTo>
                    <a:pt x="46035" y="280653"/>
                  </a:lnTo>
                  <a:lnTo>
                    <a:pt x="48011" y="279797"/>
                  </a:lnTo>
                  <a:close/>
                </a:path>
                <a:path w="161925" h="464819" extrusionOk="0">
                  <a:moveTo>
                    <a:pt x="43082" y="0"/>
                  </a:moveTo>
                  <a:lnTo>
                    <a:pt x="40125" y="5554"/>
                  </a:lnTo>
                  <a:lnTo>
                    <a:pt x="36320" y="10681"/>
                  </a:lnTo>
                  <a:lnTo>
                    <a:pt x="32099" y="15380"/>
                  </a:lnTo>
                  <a:lnTo>
                    <a:pt x="47579" y="19524"/>
                  </a:lnTo>
                  <a:lnTo>
                    <a:pt x="80245" y="53824"/>
                  </a:lnTo>
                  <a:lnTo>
                    <a:pt x="143597" y="215725"/>
                  </a:lnTo>
                  <a:lnTo>
                    <a:pt x="145284" y="220424"/>
                  </a:lnTo>
                  <a:lnTo>
                    <a:pt x="142750" y="225550"/>
                  </a:lnTo>
                  <a:lnTo>
                    <a:pt x="138105" y="227685"/>
                  </a:lnTo>
                  <a:lnTo>
                    <a:pt x="46035" y="262710"/>
                  </a:lnTo>
                  <a:lnTo>
                    <a:pt x="40966" y="264423"/>
                  </a:lnTo>
                  <a:lnTo>
                    <a:pt x="89581" y="264423"/>
                  </a:lnTo>
                  <a:lnTo>
                    <a:pt x="89535" y="263566"/>
                  </a:lnTo>
                  <a:lnTo>
                    <a:pt x="142327" y="243488"/>
                  </a:lnTo>
                  <a:lnTo>
                    <a:pt x="158974" y="243488"/>
                  </a:lnTo>
                  <a:lnTo>
                    <a:pt x="160490" y="222559"/>
                  </a:lnTo>
                  <a:lnTo>
                    <a:pt x="160913" y="221274"/>
                  </a:lnTo>
                  <a:lnTo>
                    <a:pt x="161301" y="215725"/>
                  </a:lnTo>
                  <a:lnTo>
                    <a:pt x="161331" y="215297"/>
                  </a:lnTo>
                  <a:lnTo>
                    <a:pt x="95874" y="46990"/>
                  </a:lnTo>
                  <a:lnTo>
                    <a:pt x="59585" y="6020"/>
                  </a:lnTo>
                  <a:lnTo>
                    <a:pt x="43082" y="0"/>
                  </a:lnTo>
                  <a:close/>
                </a:path>
              </a:pathLst>
            </a:custGeom>
            <a:solidFill>
              <a:srgbClr val="33333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746" name="Google Shape;9746;p16"/>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6303297" y="1897738"/>
              <a:ext cx="101360" cy="102522"/>
            </a:xfrm>
            <a:prstGeom prst="rect">
              <a:avLst/>
            </a:prstGeom>
            <a:noFill/>
            <a:ln>
              <a:noFill/>
            </a:ln>
          </p:spPr>
        </p:pic>
      </p:grpSp>
      <p:pic>
        <p:nvPicPr>
          <p:cNvPr id="9747" name="Google Shape;9747;p16"/>
          <p:cNvPicPr preferRelativeResize="0"/>
          <p:nvPr/>
        </p:nvPicPr>
        <p:blipFill rotWithShape="1">
          <a:blip r:embed="rId18">
            <a:alphaModFix/>
          </a:blip>
          <a:srcRect/>
          <a:stretch/>
        </p:blipFill>
        <p:spPr>
          <a:xfrm>
            <a:off x="5965170" y="4981406"/>
            <a:ext cx="609600" cy="581025"/>
          </a:xfrm>
          <a:prstGeom prst="rect">
            <a:avLst/>
          </a:prstGeom>
          <a:noFill/>
          <a:ln>
            <a:noFill/>
          </a:ln>
        </p:spPr>
      </p:pic>
      <p:grpSp>
        <p:nvGrpSpPr>
          <p:cNvPr id="2" name="Group 1">
            <a:extLst>
              <a:ext uri="{FF2B5EF4-FFF2-40B4-BE49-F238E27FC236}">
                <a16:creationId xmlns:a16="http://schemas.microsoft.com/office/drawing/2014/main" id="{16B07A1D-8062-F2B1-D981-68503676DA15}"/>
              </a:ext>
            </a:extLst>
          </p:cNvPr>
          <p:cNvGrpSpPr/>
          <p:nvPr/>
        </p:nvGrpSpPr>
        <p:grpSpPr>
          <a:xfrm>
            <a:off x="5963891" y="5919738"/>
            <a:ext cx="573510" cy="542212"/>
            <a:chOff x="5963891" y="5919738"/>
            <a:chExt cx="573510" cy="542212"/>
          </a:xfrm>
        </p:grpSpPr>
        <p:sp>
          <p:nvSpPr>
            <p:cNvPr id="9748" name="Google Shape;9748;p16"/>
            <p:cNvSpPr/>
            <p:nvPr/>
          </p:nvSpPr>
          <p:spPr>
            <a:xfrm>
              <a:off x="5963891" y="6089840"/>
              <a:ext cx="259715" cy="372110"/>
            </a:xfrm>
            <a:custGeom>
              <a:avLst/>
              <a:gdLst/>
              <a:ahLst/>
              <a:cxnLst/>
              <a:rect l="l" t="t" r="r" b="b"/>
              <a:pathLst>
                <a:path w="259714" h="372110" extrusionOk="0">
                  <a:moveTo>
                    <a:pt x="3190" y="0"/>
                  </a:moveTo>
                  <a:lnTo>
                    <a:pt x="0" y="3517"/>
                  </a:lnTo>
                  <a:lnTo>
                    <a:pt x="515" y="7529"/>
                  </a:lnTo>
                  <a:lnTo>
                    <a:pt x="9644" y="101003"/>
                  </a:lnTo>
                  <a:lnTo>
                    <a:pt x="10851" y="105338"/>
                  </a:lnTo>
                  <a:lnTo>
                    <a:pt x="12779" y="109350"/>
                  </a:lnTo>
                  <a:lnTo>
                    <a:pt x="19103" y="122729"/>
                  </a:lnTo>
                  <a:lnTo>
                    <a:pt x="26990" y="140022"/>
                  </a:lnTo>
                  <a:lnTo>
                    <a:pt x="34558" y="157717"/>
                  </a:lnTo>
                  <a:lnTo>
                    <a:pt x="39922" y="172305"/>
                  </a:lnTo>
                  <a:lnTo>
                    <a:pt x="44341" y="185127"/>
                  </a:lnTo>
                  <a:lnTo>
                    <a:pt x="52669" y="198020"/>
                  </a:lnTo>
                  <a:lnTo>
                    <a:pt x="71428" y="218042"/>
                  </a:lnTo>
                  <a:lnTo>
                    <a:pt x="107137" y="252250"/>
                  </a:lnTo>
                  <a:lnTo>
                    <a:pt x="136365" y="288318"/>
                  </a:lnTo>
                  <a:lnTo>
                    <a:pt x="150463" y="321733"/>
                  </a:lnTo>
                  <a:lnTo>
                    <a:pt x="154500" y="349039"/>
                  </a:lnTo>
                  <a:lnTo>
                    <a:pt x="153544" y="366780"/>
                  </a:lnTo>
                  <a:lnTo>
                    <a:pt x="153151" y="369412"/>
                  </a:lnTo>
                  <a:lnTo>
                    <a:pt x="155178" y="371771"/>
                  </a:lnTo>
                  <a:lnTo>
                    <a:pt x="257432" y="371771"/>
                  </a:lnTo>
                  <a:lnTo>
                    <a:pt x="259457" y="369334"/>
                  </a:lnTo>
                  <a:lnTo>
                    <a:pt x="250258" y="316142"/>
                  </a:lnTo>
                  <a:lnTo>
                    <a:pt x="248573" y="310745"/>
                  </a:lnTo>
                  <a:lnTo>
                    <a:pt x="248233" y="305003"/>
                  </a:lnTo>
                  <a:lnTo>
                    <a:pt x="249350" y="299453"/>
                  </a:lnTo>
                  <a:lnTo>
                    <a:pt x="250488" y="291632"/>
                  </a:lnTo>
                  <a:lnTo>
                    <a:pt x="251148" y="280137"/>
                  </a:lnTo>
                  <a:lnTo>
                    <a:pt x="250899" y="264428"/>
                  </a:lnTo>
                  <a:lnTo>
                    <a:pt x="240474" y="217591"/>
                  </a:lnTo>
                  <a:lnTo>
                    <a:pt x="203376" y="179065"/>
                  </a:lnTo>
                  <a:lnTo>
                    <a:pt x="185589" y="167552"/>
                  </a:lnTo>
                  <a:lnTo>
                    <a:pt x="177873" y="161691"/>
                  </a:lnTo>
                  <a:lnTo>
                    <a:pt x="150663" y="130588"/>
                  </a:lnTo>
                  <a:lnTo>
                    <a:pt x="140992" y="116735"/>
                  </a:lnTo>
                  <a:lnTo>
                    <a:pt x="126430" y="100130"/>
                  </a:lnTo>
                  <a:lnTo>
                    <a:pt x="109884" y="89120"/>
                  </a:lnTo>
                  <a:lnTo>
                    <a:pt x="94262" y="92047"/>
                  </a:lnTo>
                  <a:lnTo>
                    <a:pt x="90774" y="110208"/>
                  </a:lnTo>
                  <a:lnTo>
                    <a:pt x="102801" y="133864"/>
                  </a:lnTo>
                  <a:lnTo>
                    <a:pt x="119685" y="156428"/>
                  </a:lnTo>
                  <a:lnTo>
                    <a:pt x="130766" y="171317"/>
                  </a:lnTo>
                  <a:lnTo>
                    <a:pt x="132512" y="174682"/>
                  </a:lnTo>
                  <a:lnTo>
                    <a:pt x="133846" y="176907"/>
                  </a:lnTo>
                  <a:lnTo>
                    <a:pt x="134435" y="181755"/>
                  </a:lnTo>
                  <a:lnTo>
                    <a:pt x="130545" y="184111"/>
                  </a:lnTo>
                  <a:lnTo>
                    <a:pt x="128190" y="181832"/>
                  </a:lnTo>
                  <a:lnTo>
                    <a:pt x="112150" y="164656"/>
                  </a:lnTo>
                  <a:lnTo>
                    <a:pt x="91551" y="140858"/>
                  </a:lnTo>
                  <a:lnTo>
                    <a:pt x="71426" y="117036"/>
                  </a:lnTo>
                  <a:lnTo>
                    <a:pt x="56806" y="99786"/>
                  </a:lnTo>
                  <a:lnTo>
                    <a:pt x="54258" y="96838"/>
                  </a:lnTo>
                  <a:lnTo>
                    <a:pt x="52668" y="93188"/>
                  </a:lnTo>
                  <a:lnTo>
                    <a:pt x="52257" y="89328"/>
                  </a:lnTo>
                  <a:lnTo>
                    <a:pt x="51550" y="83731"/>
                  </a:lnTo>
                  <a:lnTo>
                    <a:pt x="35432" y="25476"/>
                  </a:lnTo>
                  <a:lnTo>
                    <a:pt x="7217" y="152"/>
                  </a:lnTo>
                  <a:lnTo>
                    <a:pt x="3190" y="0"/>
                  </a:lnTo>
                  <a:close/>
                </a:path>
              </a:pathLst>
            </a:custGeom>
            <a:solidFill>
              <a:srgbClr val="095D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9749" name="Google Shape;9749;p16"/>
            <p:cNvGrpSpPr/>
            <p:nvPr/>
          </p:nvGrpSpPr>
          <p:grpSpPr>
            <a:xfrm>
              <a:off x="6065596" y="5919738"/>
              <a:ext cx="471805" cy="530225"/>
              <a:chOff x="6157607" y="5736539"/>
              <a:chExt cx="471805" cy="530225"/>
            </a:xfrm>
          </p:grpSpPr>
          <p:sp>
            <p:nvSpPr>
              <p:cNvPr id="9750" name="Google Shape;9750;p16"/>
              <p:cNvSpPr/>
              <p:nvPr/>
            </p:nvSpPr>
            <p:spPr>
              <a:xfrm>
                <a:off x="6157607" y="5736539"/>
                <a:ext cx="471805" cy="530225"/>
              </a:xfrm>
              <a:custGeom>
                <a:avLst/>
                <a:gdLst/>
                <a:ahLst/>
                <a:cxnLst/>
                <a:rect l="l" t="t" r="r" b="b"/>
                <a:pathLst>
                  <a:path w="471804" h="530225" extrusionOk="0">
                    <a:moveTo>
                      <a:pt x="365531" y="186855"/>
                    </a:moveTo>
                    <a:lnTo>
                      <a:pt x="363753" y="177711"/>
                    </a:lnTo>
                    <a:lnTo>
                      <a:pt x="358444" y="169672"/>
                    </a:lnTo>
                    <a:lnTo>
                      <a:pt x="217322" y="27901"/>
                    </a:lnTo>
                    <a:lnTo>
                      <a:pt x="217563" y="27673"/>
                    </a:lnTo>
                    <a:lnTo>
                      <a:pt x="195033" y="5029"/>
                    </a:lnTo>
                    <a:lnTo>
                      <a:pt x="189395" y="1270"/>
                    </a:lnTo>
                    <a:lnTo>
                      <a:pt x="182981" y="0"/>
                    </a:lnTo>
                    <a:lnTo>
                      <a:pt x="176555" y="1219"/>
                    </a:lnTo>
                    <a:lnTo>
                      <a:pt x="170891" y="4953"/>
                    </a:lnTo>
                    <a:lnTo>
                      <a:pt x="147967" y="27673"/>
                    </a:lnTo>
                    <a:lnTo>
                      <a:pt x="148209" y="27901"/>
                    </a:lnTo>
                    <a:lnTo>
                      <a:pt x="7086" y="169672"/>
                    </a:lnTo>
                    <a:lnTo>
                      <a:pt x="1778" y="177711"/>
                    </a:lnTo>
                    <a:lnTo>
                      <a:pt x="0" y="186855"/>
                    </a:lnTo>
                    <a:lnTo>
                      <a:pt x="1778" y="195999"/>
                    </a:lnTo>
                    <a:lnTo>
                      <a:pt x="7086" y="204050"/>
                    </a:lnTo>
                    <a:lnTo>
                      <a:pt x="7442" y="204393"/>
                    </a:lnTo>
                    <a:lnTo>
                      <a:pt x="15443" y="209727"/>
                    </a:lnTo>
                    <a:lnTo>
                      <a:pt x="24549" y="211505"/>
                    </a:lnTo>
                    <a:lnTo>
                      <a:pt x="33655" y="209727"/>
                    </a:lnTo>
                    <a:lnTo>
                      <a:pt x="41656" y="204393"/>
                    </a:lnTo>
                    <a:lnTo>
                      <a:pt x="182778" y="62623"/>
                    </a:lnTo>
                    <a:lnTo>
                      <a:pt x="323888" y="204393"/>
                    </a:lnTo>
                    <a:lnTo>
                      <a:pt x="331889" y="209727"/>
                    </a:lnTo>
                    <a:lnTo>
                      <a:pt x="340995" y="211505"/>
                    </a:lnTo>
                    <a:lnTo>
                      <a:pt x="350100" y="209727"/>
                    </a:lnTo>
                    <a:lnTo>
                      <a:pt x="358101" y="204393"/>
                    </a:lnTo>
                    <a:lnTo>
                      <a:pt x="358444" y="204050"/>
                    </a:lnTo>
                    <a:lnTo>
                      <a:pt x="363753" y="195999"/>
                    </a:lnTo>
                    <a:lnTo>
                      <a:pt x="365531" y="186855"/>
                    </a:lnTo>
                    <a:close/>
                  </a:path>
                  <a:path w="471804" h="530225" extrusionOk="0">
                    <a:moveTo>
                      <a:pt x="471385" y="161963"/>
                    </a:moveTo>
                    <a:lnTo>
                      <a:pt x="468185" y="158445"/>
                    </a:lnTo>
                    <a:lnTo>
                      <a:pt x="464159" y="158597"/>
                    </a:lnTo>
                    <a:lnTo>
                      <a:pt x="456006" y="160693"/>
                    </a:lnTo>
                    <a:lnTo>
                      <a:pt x="426059" y="210477"/>
                    </a:lnTo>
                    <a:lnTo>
                      <a:pt x="418706" y="251637"/>
                    </a:lnTo>
                    <a:lnTo>
                      <a:pt x="417118" y="255282"/>
                    </a:lnTo>
                    <a:lnTo>
                      <a:pt x="414578" y="258241"/>
                    </a:lnTo>
                    <a:lnTo>
                      <a:pt x="399961" y="275488"/>
                    </a:lnTo>
                    <a:lnTo>
                      <a:pt x="379831" y="299313"/>
                    </a:lnTo>
                    <a:lnTo>
                      <a:pt x="359232" y="323100"/>
                    </a:lnTo>
                    <a:lnTo>
                      <a:pt x="343192" y="340283"/>
                    </a:lnTo>
                    <a:lnTo>
                      <a:pt x="340842" y="342557"/>
                    </a:lnTo>
                    <a:lnTo>
                      <a:pt x="336943" y="340207"/>
                    </a:lnTo>
                    <a:lnTo>
                      <a:pt x="337527" y="335356"/>
                    </a:lnTo>
                    <a:lnTo>
                      <a:pt x="338874" y="333133"/>
                    </a:lnTo>
                    <a:lnTo>
                      <a:pt x="340614" y="329768"/>
                    </a:lnTo>
                    <a:lnTo>
                      <a:pt x="351701" y="314883"/>
                    </a:lnTo>
                    <a:lnTo>
                      <a:pt x="368579" y="292315"/>
                    </a:lnTo>
                    <a:lnTo>
                      <a:pt x="380606" y="268655"/>
                    </a:lnTo>
                    <a:lnTo>
                      <a:pt x="377126" y="250494"/>
                    </a:lnTo>
                    <a:lnTo>
                      <a:pt x="361505" y="247573"/>
                    </a:lnTo>
                    <a:lnTo>
                      <a:pt x="344957" y="258584"/>
                    </a:lnTo>
                    <a:lnTo>
                      <a:pt x="330390" y="275183"/>
                    </a:lnTo>
                    <a:lnTo>
                      <a:pt x="320725" y="289039"/>
                    </a:lnTo>
                    <a:lnTo>
                      <a:pt x="317487" y="294055"/>
                    </a:lnTo>
                    <a:lnTo>
                      <a:pt x="313588" y="299339"/>
                    </a:lnTo>
                    <a:lnTo>
                      <a:pt x="285800" y="325996"/>
                    </a:lnTo>
                    <a:lnTo>
                      <a:pt x="268008" y="337515"/>
                    </a:lnTo>
                    <a:lnTo>
                      <a:pt x="247967" y="354304"/>
                    </a:lnTo>
                    <a:lnTo>
                      <a:pt x="230911" y="376034"/>
                    </a:lnTo>
                    <a:lnTo>
                      <a:pt x="222072" y="402412"/>
                    </a:lnTo>
                    <a:lnTo>
                      <a:pt x="220484" y="422871"/>
                    </a:lnTo>
                    <a:lnTo>
                      <a:pt x="220230" y="438581"/>
                    </a:lnTo>
                    <a:lnTo>
                      <a:pt x="220891" y="450088"/>
                    </a:lnTo>
                    <a:lnTo>
                      <a:pt x="222034" y="457898"/>
                    </a:lnTo>
                    <a:lnTo>
                      <a:pt x="223151" y="463448"/>
                    </a:lnTo>
                    <a:lnTo>
                      <a:pt x="222821" y="469201"/>
                    </a:lnTo>
                    <a:lnTo>
                      <a:pt x="221119" y="474586"/>
                    </a:lnTo>
                    <a:lnTo>
                      <a:pt x="211924" y="527786"/>
                    </a:lnTo>
                    <a:lnTo>
                      <a:pt x="213969" y="530225"/>
                    </a:lnTo>
                    <a:lnTo>
                      <a:pt x="316191" y="530225"/>
                    </a:lnTo>
                    <a:lnTo>
                      <a:pt x="318223" y="527862"/>
                    </a:lnTo>
                    <a:lnTo>
                      <a:pt x="317842" y="525233"/>
                    </a:lnTo>
                    <a:lnTo>
                      <a:pt x="316890" y="507492"/>
                    </a:lnTo>
                    <a:lnTo>
                      <a:pt x="320929" y="480187"/>
                    </a:lnTo>
                    <a:lnTo>
                      <a:pt x="335026" y="446773"/>
                    </a:lnTo>
                    <a:lnTo>
                      <a:pt x="364261" y="410705"/>
                    </a:lnTo>
                    <a:lnTo>
                      <a:pt x="399961" y="376491"/>
                    </a:lnTo>
                    <a:lnTo>
                      <a:pt x="418719" y="356476"/>
                    </a:lnTo>
                    <a:lnTo>
                      <a:pt x="427050" y="343573"/>
                    </a:lnTo>
                    <a:lnTo>
                      <a:pt x="431469" y="330758"/>
                    </a:lnTo>
                    <a:lnTo>
                      <a:pt x="436829" y="316166"/>
                    </a:lnTo>
                    <a:lnTo>
                      <a:pt x="444398" y="298475"/>
                    </a:lnTo>
                    <a:lnTo>
                      <a:pt x="452285" y="281178"/>
                    </a:lnTo>
                    <a:lnTo>
                      <a:pt x="458609" y="267804"/>
                    </a:lnTo>
                    <a:lnTo>
                      <a:pt x="460540" y="263791"/>
                    </a:lnTo>
                    <a:lnTo>
                      <a:pt x="461733" y="259448"/>
                    </a:lnTo>
                    <a:lnTo>
                      <a:pt x="470877" y="165976"/>
                    </a:lnTo>
                    <a:lnTo>
                      <a:pt x="471385" y="161963"/>
                    </a:lnTo>
                    <a:close/>
                  </a:path>
                </a:pathLst>
              </a:custGeom>
              <a:solidFill>
                <a:srgbClr val="095D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751" name="Google Shape;9751;p16"/>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6288640" y="5930253"/>
                <a:ext cx="103478" cy="103931"/>
              </a:xfrm>
              <a:prstGeom prst="rect">
                <a:avLst/>
              </a:prstGeom>
              <a:noFill/>
              <a:ln>
                <a:noFill/>
              </a:ln>
            </p:spPr>
          </p:pic>
          <p:sp>
            <p:nvSpPr>
              <p:cNvPr id="9752" name="Google Shape;9752;p16"/>
              <p:cNvSpPr/>
              <p:nvPr/>
            </p:nvSpPr>
            <p:spPr>
              <a:xfrm>
                <a:off x="6215292" y="5757415"/>
                <a:ext cx="60325" cy="104139"/>
              </a:xfrm>
              <a:custGeom>
                <a:avLst/>
                <a:gdLst/>
                <a:ahLst/>
                <a:cxnLst/>
                <a:rect l="l" t="t" r="r" b="b"/>
                <a:pathLst>
                  <a:path w="60325" h="104139" extrusionOk="0">
                    <a:moveTo>
                      <a:pt x="55952" y="0"/>
                    </a:moveTo>
                    <a:lnTo>
                      <a:pt x="3827" y="0"/>
                    </a:lnTo>
                    <a:lnTo>
                      <a:pt x="0" y="3821"/>
                    </a:lnTo>
                    <a:lnTo>
                      <a:pt x="0" y="103988"/>
                    </a:lnTo>
                    <a:lnTo>
                      <a:pt x="59776" y="103988"/>
                    </a:lnTo>
                    <a:lnTo>
                      <a:pt x="59776" y="3821"/>
                    </a:lnTo>
                    <a:lnTo>
                      <a:pt x="55952" y="0"/>
                    </a:lnTo>
                    <a:close/>
                  </a:path>
                </a:pathLst>
              </a:custGeom>
              <a:solidFill>
                <a:srgbClr val="095D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pic>
        <p:nvPicPr>
          <p:cNvPr id="9753" name="Google Shape;9753;p16"/>
          <p:cNvPicPr preferRelativeResize="0"/>
          <p:nvPr/>
        </p:nvPicPr>
        <p:blipFill rotWithShape="1">
          <a:blip r:embed="rId20">
            <a:alphaModFix/>
          </a:blip>
          <a:srcRect/>
          <a:stretch/>
        </p:blipFill>
        <p:spPr>
          <a:xfrm>
            <a:off x="5903918" y="2871725"/>
            <a:ext cx="759162" cy="647572"/>
          </a:xfrm>
          <a:prstGeom prst="rect">
            <a:avLst/>
          </a:prstGeom>
          <a:noFill/>
          <a:ln>
            <a:noFill/>
          </a:ln>
        </p:spPr>
      </p:pic>
      <p:grpSp>
        <p:nvGrpSpPr>
          <p:cNvPr id="5" name="Group 4">
            <a:extLst>
              <a:ext uri="{FF2B5EF4-FFF2-40B4-BE49-F238E27FC236}">
                <a16:creationId xmlns:a16="http://schemas.microsoft.com/office/drawing/2014/main" id="{461400B3-5B42-6AB9-594F-DCD42CCBAFE0}"/>
              </a:ext>
            </a:extLst>
          </p:cNvPr>
          <p:cNvGrpSpPr/>
          <p:nvPr/>
        </p:nvGrpSpPr>
        <p:grpSpPr>
          <a:xfrm>
            <a:off x="5781675" y="3747622"/>
            <a:ext cx="5457825" cy="942975"/>
            <a:chOff x="5781675" y="3747622"/>
            <a:chExt cx="5457825" cy="942975"/>
          </a:xfrm>
        </p:grpSpPr>
        <p:grpSp>
          <p:nvGrpSpPr>
            <p:cNvPr id="9723" name="Google Shape;9723;p16"/>
            <p:cNvGrpSpPr/>
            <p:nvPr/>
          </p:nvGrpSpPr>
          <p:grpSpPr>
            <a:xfrm>
              <a:off x="5781675" y="3747622"/>
              <a:ext cx="5457825" cy="942975"/>
              <a:chOff x="5781675" y="3543300"/>
              <a:chExt cx="5457825" cy="942975"/>
            </a:xfrm>
          </p:grpSpPr>
          <p:sp>
            <p:nvSpPr>
              <p:cNvPr id="9724" name="Google Shape;9724;p16"/>
              <p:cNvSpPr/>
              <p:nvPr/>
            </p:nvSpPr>
            <p:spPr>
              <a:xfrm>
                <a:off x="5781675" y="3543300"/>
                <a:ext cx="5457825" cy="942975"/>
              </a:xfrm>
              <a:custGeom>
                <a:avLst/>
                <a:gdLst/>
                <a:ahLst/>
                <a:cxnLst/>
                <a:rect l="l" t="t" r="r" b="b"/>
                <a:pathLst>
                  <a:path w="5457825" h="942975" extrusionOk="0">
                    <a:moveTo>
                      <a:pt x="5386070" y="0"/>
                    </a:moveTo>
                    <a:lnTo>
                      <a:pt x="71754" y="0"/>
                    </a:lnTo>
                    <a:lnTo>
                      <a:pt x="43826" y="5639"/>
                    </a:lnTo>
                    <a:lnTo>
                      <a:pt x="21018" y="21018"/>
                    </a:lnTo>
                    <a:lnTo>
                      <a:pt x="5639" y="43826"/>
                    </a:lnTo>
                    <a:lnTo>
                      <a:pt x="0" y="71755"/>
                    </a:lnTo>
                    <a:lnTo>
                      <a:pt x="0" y="871219"/>
                    </a:lnTo>
                    <a:lnTo>
                      <a:pt x="5639" y="899148"/>
                    </a:lnTo>
                    <a:lnTo>
                      <a:pt x="21018" y="921956"/>
                    </a:lnTo>
                    <a:lnTo>
                      <a:pt x="43826" y="937335"/>
                    </a:lnTo>
                    <a:lnTo>
                      <a:pt x="71754" y="942975"/>
                    </a:lnTo>
                    <a:lnTo>
                      <a:pt x="5386070" y="942975"/>
                    </a:lnTo>
                    <a:lnTo>
                      <a:pt x="5413998" y="937335"/>
                    </a:lnTo>
                    <a:lnTo>
                      <a:pt x="5436806" y="921956"/>
                    </a:lnTo>
                    <a:lnTo>
                      <a:pt x="5452185" y="899148"/>
                    </a:lnTo>
                    <a:lnTo>
                      <a:pt x="5457825" y="871219"/>
                    </a:lnTo>
                    <a:lnTo>
                      <a:pt x="5457825" y="71755"/>
                    </a:lnTo>
                    <a:lnTo>
                      <a:pt x="5452185" y="43826"/>
                    </a:lnTo>
                    <a:lnTo>
                      <a:pt x="5436806" y="21018"/>
                    </a:lnTo>
                    <a:lnTo>
                      <a:pt x="5413998" y="5639"/>
                    </a:lnTo>
                    <a:lnTo>
                      <a:pt x="5386070" y="0"/>
                    </a:lnTo>
                    <a:close/>
                  </a:path>
                </a:pathLst>
              </a:custGeom>
              <a:solidFill>
                <a:srgbClr val="BC42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25" name="Google Shape;9725;p16"/>
              <p:cNvSpPr/>
              <p:nvPr/>
            </p:nvSpPr>
            <p:spPr>
              <a:xfrm>
                <a:off x="6743700" y="3743325"/>
                <a:ext cx="0" cy="571500"/>
              </a:xfrm>
              <a:custGeom>
                <a:avLst/>
                <a:gdLst/>
                <a:ahLst/>
                <a:cxnLst/>
                <a:rect l="l" t="t" r="r" b="b"/>
                <a:pathLst>
                  <a:path w="120000" h="571500" extrusionOk="0">
                    <a:moveTo>
                      <a:pt x="0" y="571500"/>
                    </a:moveTo>
                    <a:lnTo>
                      <a:pt x="0" y="0"/>
                    </a:lnTo>
                  </a:path>
                </a:pathLst>
              </a:custGeom>
              <a:noFill/>
              <a:ln w="38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9754" name="Google Shape;9754;p16"/>
            <p:cNvPicPr preferRelativeResize="0"/>
            <p:nvPr/>
          </p:nvPicPr>
          <p:blipFill rotWithShape="1">
            <a:blip r:embed="rId21">
              <a:alphaModFix/>
            </a:blip>
            <a:srcRect/>
            <a:stretch/>
          </p:blipFill>
          <p:spPr>
            <a:xfrm>
              <a:off x="5965170" y="3886708"/>
              <a:ext cx="666750" cy="676275"/>
            </a:xfrm>
            <a:prstGeom prst="rect">
              <a:avLst/>
            </a:prstGeom>
            <a:noFill/>
            <a:ln>
              <a:noFill/>
            </a:ln>
          </p:spPr>
        </p:pic>
      </p:grpSp>
      <p:sp>
        <p:nvSpPr>
          <p:cNvPr id="9755" name="Google Shape;9755;p16"/>
          <p:cNvSpPr txBox="1">
            <a:spLocks noGrp="1"/>
          </p:cNvSpPr>
          <p:nvPr>
            <p:ph type="title"/>
          </p:nvPr>
        </p:nvSpPr>
        <p:spPr>
          <a:xfrm>
            <a:off x="239238" y="144271"/>
            <a:ext cx="8408670" cy="426720"/>
          </a:xfrm>
          <a:prstGeom prst="rect">
            <a:avLst/>
          </a:prstGeom>
          <a:noFill/>
          <a:ln>
            <a:noFill/>
          </a:ln>
        </p:spPr>
        <p:txBody>
          <a:bodyPr spcFirstLastPara="1" wrap="square" lIns="0" tIns="16500" rIns="0" bIns="0" anchor="t" anchorCtr="0">
            <a:spAutoFit/>
          </a:bodyPr>
          <a:lstStyle/>
          <a:p>
            <a:pPr marL="12700" lvl="0" indent="0" algn="l" rtl="0">
              <a:lnSpc>
                <a:spcPct val="100000"/>
              </a:lnSpc>
              <a:spcBef>
                <a:spcPts val="0"/>
              </a:spcBef>
              <a:spcAft>
                <a:spcPts val="0"/>
              </a:spcAft>
              <a:buSzPts val="1400"/>
              <a:buNone/>
            </a:pPr>
            <a:r>
              <a:rPr lang="en-US" sz="2600" dirty="0">
                <a:solidFill>
                  <a:srgbClr val="000000"/>
                </a:solidFill>
                <a:latin typeface="DM Sans" pitchFamily="2" charset="77"/>
                <a:ea typeface="Tahoma"/>
                <a:cs typeface="Tahoma"/>
                <a:sym typeface="Tahoma"/>
              </a:rPr>
              <a:t>DRIVER 3: PARENT AND CAREGIVER EMPOWERMENT</a:t>
            </a:r>
            <a:endParaRPr sz="2600" dirty="0">
              <a:latin typeface="DM Sans" pitchFamily="2" charset="77"/>
              <a:ea typeface="Tahoma"/>
              <a:cs typeface="Tahoma"/>
              <a:sym typeface="Tahoma"/>
            </a:endParaRPr>
          </a:p>
        </p:txBody>
      </p:sp>
      <p:sp>
        <p:nvSpPr>
          <p:cNvPr id="9756" name="Google Shape;9756;p16"/>
          <p:cNvSpPr txBox="1"/>
          <p:nvPr/>
        </p:nvSpPr>
        <p:spPr>
          <a:xfrm>
            <a:off x="866208" y="1423190"/>
            <a:ext cx="3309170" cy="849320"/>
          </a:xfrm>
          <a:prstGeom prst="rect">
            <a:avLst/>
          </a:prstGeom>
          <a:noFill/>
          <a:ln>
            <a:noFill/>
          </a:ln>
        </p:spPr>
        <p:txBody>
          <a:bodyPr spcFirstLastPara="1" wrap="square" lIns="0" tIns="12050" rIns="0" bIns="0" anchor="t" anchorCtr="0">
            <a:spAutoFit/>
          </a:bodyPr>
          <a:lstStyle/>
          <a:p>
            <a:pPr marL="500380" marR="5080" lvl="0" indent="-487680" rtl="0">
              <a:lnSpc>
                <a:spcPct val="117000"/>
              </a:lnSpc>
              <a:spcBef>
                <a:spcPts val="0"/>
              </a:spcBef>
              <a:spcAft>
                <a:spcPts val="0"/>
              </a:spcAft>
              <a:buClr>
                <a:srgbClr val="000000"/>
              </a:buClr>
              <a:buSzPts val="1550"/>
              <a:buFont typeface="Arial"/>
              <a:buNone/>
            </a:pPr>
            <a:r>
              <a:rPr lang="en-US" sz="1550" b="0" i="0" u="none" strike="noStrike" cap="none" dirty="0">
                <a:solidFill>
                  <a:srgbClr val="000000"/>
                </a:solidFill>
                <a:latin typeface="DM Sans" pitchFamily="2" charset="77"/>
                <a:ea typeface="Calibri"/>
                <a:cs typeface="Calibri"/>
                <a:sym typeface="Calibri"/>
              </a:rPr>
              <a:t>Secondary Driver 1: Respectful Parent and Caregiver Partnerships</a:t>
            </a:r>
            <a:endParaRPr sz="1550" b="0" i="0" u="none" strike="noStrike" cap="none" dirty="0">
              <a:solidFill>
                <a:srgbClr val="000000"/>
              </a:solidFill>
              <a:latin typeface="DM Sans" pitchFamily="2" charset="77"/>
              <a:ea typeface="Calibri"/>
              <a:cs typeface="Calibri"/>
              <a:sym typeface="Calibri"/>
            </a:endParaRPr>
          </a:p>
        </p:txBody>
      </p:sp>
      <p:sp>
        <p:nvSpPr>
          <p:cNvPr id="9757" name="Google Shape;9757;p16"/>
          <p:cNvSpPr txBox="1"/>
          <p:nvPr/>
        </p:nvSpPr>
        <p:spPr>
          <a:xfrm>
            <a:off x="1598109" y="3463098"/>
            <a:ext cx="3925316" cy="568084"/>
          </a:xfrm>
          <a:prstGeom prst="rect">
            <a:avLst/>
          </a:prstGeom>
          <a:noFill/>
          <a:ln>
            <a:noFill/>
          </a:ln>
        </p:spPr>
        <p:txBody>
          <a:bodyPr spcFirstLastPara="1" wrap="square" lIns="0" tIns="52050" rIns="0" bIns="0" anchor="t" anchorCtr="0">
            <a:spAutoFit/>
          </a:bodyPr>
          <a:lstStyle/>
          <a:p>
            <a:pPr marL="99695" marR="0" lvl="0" indent="0" algn="l" rtl="0">
              <a:lnSpc>
                <a:spcPct val="100000"/>
              </a:lnSpc>
              <a:spcBef>
                <a:spcPts val="0"/>
              </a:spcBef>
              <a:spcAft>
                <a:spcPts val="0"/>
              </a:spcAft>
              <a:buClr>
                <a:srgbClr val="000000"/>
              </a:buClr>
              <a:buSzPts val="1550"/>
              <a:buFont typeface="Arial"/>
              <a:buNone/>
            </a:pPr>
            <a:r>
              <a:rPr lang="en-US" sz="1550" b="0" i="0" u="none" strike="noStrike" cap="none" dirty="0">
                <a:solidFill>
                  <a:srgbClr val="000000"/>
                </a:solidFill>
                <a:latin typeface="DM Sans" pitchFamily="2" charset="77"/>
                <a:ea typeface="Calibri"/>
                <a:cs typeface="Calibri"/>
                <a:sym typeface="Calibri"/>
              </a:rPr>
              <a:t>Secondary Driver 2:</a:t>
            </a:r>
            <a:endParaRPr sz="1550" b="0" i="0" u="none" strike="noStrike" cap="none" dirty="0">
              <a:solidFill>
                <a:srgbClr val="000000"/>
              </a:solidFill>
              <a:latin typeface="DM Sans" pitchFamily="2" charset="77"/>
              <a:ea typeface="Calibri"/>
              <a:cs typeface="Calibri"/>
              <a:sym typeface="Calibri"/>
            </a:endParaRPr>
          </a:p>
          <a:p>
            <a:pPr marL="12700" marR="0" lvl="0" indent="0" algn="l" rtl="0">
              <a:lnSpc>
                <a:spcPct val="100000"/>
              </a:lnSpc>
              <a:spcBef>
                <a:spcPts val="315"/>
              </a:spcBef>
              <a:spcAft>
                <a:spcPts val="0"/>
              </a:spcAft>
              <a:buClr>
                <a:srgbClr val="000000"/>
              </a:buClr>
              <a:buSzPts val="1550"/>
              <a:buFont typeface="Arial"/>
              <a:buNone/>
            </a:pPr>
            <a:r>
              <a:rPr lang="en-US" sz="1550" b="0" i="0" u="none" strike="noStrike" cap="none" dirty="0">
                <a:solidFill>
                  <a:srgbClr val="000000"/>
                </a:solidFill>
                <a:latin typeface="DM Sans" pitchFamily="2" charset="77"/>
                <a:ea typeface="Calibri"/>
                <a:cs typeface="Calibri"/>
                <a:sym typeface="Calibri"/>
              </a:rPr>
              <a:t>Safe Sleep Awareness</a:t>
            </a:r>
            <a:endParaRPr sz="1550" b="0" i="0" u="none" strike="noStrike" cap="none" dirty="0">
              <a:solidFill>
                <a:srgbClr val="000000"/>
              </a:solidFill>
              <a:latin typeface="DM Sans" pitchFamily="2" charset="77"/>
              <a:ea typeface="Calibri"/>
              <a:cs typeface="Calibri"/>
              <a:sym typeface="Calibri"/>
            </a:endParaRPr>
          </a:p>
        </p:txBody>
      </p:sp>
      <p:sp>
        <p:nvSpPr>
          <p:cNvPr id="9758" name="Google Shape;9758;p16"/>
          <p:cNvSpPr txBox="1"/>
          <p:nvPr/>
        </p:nvSpPr>
        <p:spPr>
          <a:xfrm>
            <a:off x="804707" y="5300463"/>
            <a:ext cx="3152140" cy="892788"/>
          </a:xfrm>
          <a:prstGeom prst="rect">
            <a:avLst/>
          </a:prstGeom>
          <a:noFill/>
          <a:ln>
            <a:noFill/>
          </a:ln>
        </p:spPr>
        <p:txBody>
          <a:bodyPr spcFirstLastPara="1" wrap="square" lIns="0" tIns="52050" rIns="0" bIns="0" anchor="t" anchorCtr="0">
            <a:spAutoFit/>
          </a:bodyPr>
          <a:lstStyle/>
          <a:p>
            <a:pPr marL="0" marR="45720" lvl="0" indent="0" algn="ctr" rtl="0">
              <a:lnSpc>
                <a:spcPct val="100000"/>
              </a:lnSpc>
              <a:spcBef>
                <a:spcPts val="0"/>
              </a:spcBef>
              <a:spcAft>
                <a:spcPts val="0"/>
              </a:spcAft>
              <a:buClr>
                <a:srgbClr val="000000"/>
              </a:buClr>
              <a:buSzPts val="1550"/>
              <a:buFont typeface="Arial"/>
              <a:buNone/>
            </a:pPr>
            <a:r>
              <a:rPr lang="en-US" b="0" i="0" u="none" strike="noStrike" cap="none" dirty="0">
                <a:solidFill>
                  <a:srgbClr val="000000"/>
                </a:solidFill>
                <a:latin typeface="DM Sans" pitchFamily="2" charset="77"/>
                <a:ea typeface="Calibri"/>
                <a:cs typeface="Calibri"/>
                <a:sym typeface="Calibri"/>
              </a:rPr>
              <a:t>Secondary Driver 3:</a:t>
            </a:r>
            <a:endParaRPr b="0" i="0" u="none" strike="noStrike" cap="none" dirty="0">
              <a:solidFill>
                <a:srgbClr val="000000"/>
              </a:solidFill>
              <a:latin typeface="DM Sans" pitchFamily="2" charset="77"/>
              <a:ea typeface="Calibri"/>
              <a:cs typeface="Calibri"/>
              <a:sym typeface="Calibri"/>
            </a:endParaRPr>
          </a:p>
          <a:p>
            <a:pPr marL="12700" marR="5080" lvl="0" indent="0" algn="ctr" rtl="0">
              <a:lnSpc>
                <a:spcPct val="145161"/>
              </a:lnSpc>
              <a:spcBef>
                <a:spcPts val="35"/>
              </a:spcBef>
              <a:spcAft>
                <a:spcPts val="0"/>
              </a:spcAft>
              <a:buClr>
                <a:srgbClr val="000000"/>
              </a:buClr>
              <a:buSzPts val="1550"/>
              <a:buFont typeface="Arial"/>
              <a:buNone/>
            </a:pPr>
            <a:r>
              <a:rPr lang="en-US" b="0" i="0" u="none" strike="noStrike" cap="none" dirty="0">
                <a:solidFill>
                  <a:srgbClr val="000000"/>
                </a:solidFill>
                <a:latin typeface="DM Sans" pitchFamily="2" charset="77"/>
                <a:ea typeface="Calibri"/>
                <a:cs typeface="Calibri"/>
                <a:sym typeface="Calibri"/>
              </a:rPr>
              <a:t>Transition to Home, including </a:t>
            </a:r>
            <a:r>
              <a:rPr lang="en-US" b="0" i="0" u="none" strike="noStrike" cap="none" dirty="0" err="1">
                <a:solidFill>
                  <a:srgbClr val="000000"/>
                </a:solidFill>
                <a:latin typeface="DM Sans" pitchFamily="2" charset="77"/>
                <a:ea typeface="Calibri"/>
                <a:cs typeface="Calibri"/>
                <a:sym typeface="Calibri"/>
              </a:rPr>
              <a:t>SDoH</a:t>
            </a:r>
            <a:r>
              <a:rPr lang="en-US" b="0" i="0" u="none" strike="noStrike" cap="none" dirty="0">
                <a:solidFill>
                  <a:srgbClr val="000000"/>
                </a:solidFill>
                <a:latin typeface="DM Sans" pitchFamily="2" charset="77"/>
                <a:ea typeface="Calibri"/>
                <a:cs typeface="Calibri"/>
                <a:sym typeface="Calibri"/>
              </a:rPr>
              <a:t> Screening &amp; Resource Linkage</a:t>
            </a:r>
            <a:endParaRPr b="0" i="0" u="none" strike="noStrike" cap="none" dirty="0">
              <a:solidFill>
                <a:srgbClr val="000000"/>
              </a:solidFill>
              <a:latin typeface="DM Sans" pitchFamily="2" charset="77"/>
              <a:ea typeface="Calibri"/>
              <a:cs typeface="Calibri"/>
              <a:sym typeface="Calibri"/>
            </a:endParaRPr>
          </a:p>
        </p:txBody>
      </p:sp>
      <p:sp>
        <p:nvSpPr>
          <p:cNvPr id="9760" name="Google Shape;9760;p16"/>
          <p:cNvSpPr txBox="1"/>
          <p:nvPr/>
        </p:nvSpPr>
        <p:spPr>
          <a:xfrm>
            <a:off x="5931874" y="5820491"/>
            <a:ext cx="5457825" cy="652738"/>
          </a:xfrm>
          <a:prstGeom prst="rect">
            <a:avLst/>
          </a:prstGeom>
          <a:noFill/>
          <a:ln>
            <a:noFill/>
          </a:ln>
        </p:spPr>
        <p:txBody>
          <a:bodyPr spcFirstLastPara="1" wrap="square" lIns="0" tIns="170175" rIns="0" bIns="0" anchor="t" anchorCtr="0">
            <a:spAutoFit/>
          </a:bodyPr>
          <a:lstStyle/>
          <a:p>
            <a:pPr marL="1098550" marR="1090295" lvl="0" indent="0" algn="l" rtl="0">
              <a:lnSpc>
                <a:spcPct val="125200"/>
              </a:lnSpc>
              <a:spcBef>
                <a:spcPts val="0"/>
              </a:spcBef>
              <a:spcAft>
                <a:spcPts val="0"/>
              </a:spcAft>
              <a:buClr>
                <a:srgbClr val="000000"/>
              </a:buClr>
              <a:buSzPts val="1250"/>
              <a:buFont typeface="Arial"/>
              <a:buNone/>
            </a:pPr>
            <a:r>
              <a:rPr lang="en-US" sz="1250" b="1" i="0" u="none" strike="noStrike" cap="none" dirty="0">
                <a:solidFill>
                  <a:srgbClr val="FFFFFF"/>
                </a:solidFill>
                <a:latin typeface="DM Sans" pitchFamily="2" charset="77"/>
                <a:ea typeface="Tahoma"/>
                <a:cs typeface="Tahoma"/>
                <a:sym typeface="Tahoma"/>
              </a:rPr>
              <a:t>Screen for </a:t>
            </a:r>
            <a:r>
              <a:rPr lang="en-US" sz="1250" b="1" i="0" u="none" strike="noStrike" cap="none" dirty="0" err="1">
                <a:solidFill>
                  <a:srgbClr val="FFFFFF"/>
                </a:solidFill>
                <a:latin typeface="DM Sans" pitchFamily="2" charset="77"/>
                <a:ea typeface="Tahoma"/>
                <a:cs typeface="Tahoma"/>
                <a:sym typeface="Tahoma"/>
              </a:rPr>
              <a:t>SDoH</a:t>
            </a:r>
            <a:r>
              <a:rPr lang="en-US" sz="1250" b="1" i="0" u="none" strike="noStrike" cap="none" dirty="0">
                <a:solidFill>
                  <a:srgbClr val="FFFFFF"/>
                </a:solidFill>
                <a:latin typeface="DM Sans" pitchFamily="2" charset="77"/>
                <a:ea typeface="Tahoma"/>
                <a:cs typeface="Tahoma"/>
                <a:sym typeface="Tahoma"/>
              </a:rPr>
              <a:t> and connect parents and caregivers to needed resources</a:t>
            </a:r>
            <a:endParaRPr sz="1250" b="0" i="0" u="none" strike="noStrike" cap="none" dirty="0">
              <a:solidFill>
                <a:srgbClr val="000000"/>
              </a:solidFill>
              <a:latin typeface="DM Sans" pitchFamily="2" charset="77"/>
              <a:ea typeface="Tahoma"/>
              <a:cs typeface="Tahoma"/>
              <a:sym typeface="Tahoma"/>
            </a:endParaRPr>
          </a:p>
        </p:txBody>
      </p:sp>
      <p:sp>
        <p:nvSpPr>
          <p:cNvPr id="9761" name="Google Shape;9761;p16"/>
          <p:cNvSpPr/>
          <p:nvPr/>
        </p:nvSpPr>
        <p:spPr>
          <a:xfrm>
            <a:off x="4538726" y="3024251"/>
            <a:ext cx="1283970" cy="1031240"/>
          </a:xfrm>
          <a:custGeom>
            <a:avLst/>
            <a:gdLst/>
            <a:ahLst/>
            <a:cxnLst/>
            <a:rect l="l" t="t" r="r" b="b"/>
            <a:pathLst>
              <a:path w="1283970" h="1031239" extrusionOk="0">
                <a:moveTo>
                  <a:pt x="0" y="526669"/>
                </a:moveTo>
                <a:lnTo>
                  <a:pt x="1283589" y="0"/>
                </a:lnTo>
              </a:path>
              <a:path w="1283970" h="1031239" extrusionOk="0">
                <a:moveTo>
                  <a:pt x="0" y="552450"/>
                </a:moveTo>
                <a:lnTo>
                  <a:pt x="1283589" y="1030732"/>
                </a:lnTo>
              </a:path>
            </a:pathLst>
          </a:custGeom>
          <a:noFill/>
          <a:ln w="9525" cap="flat" cmpd="sng">
            <a:solidFill>
              <a:srgbClr val="49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62" name="Google Shape;9762;p16"/>
          <p:cNvSpPr/>
          <p:nvPr/>
        </p:nvSpPr>
        <p:spPr>
          <a:xfrm>
            <a:off x="4429667" y="5247124"/>
            <a:ext cx="1312545" cy="958215"/>
          </a:xfrm>
          <a:custGeom>
            <a:avLst/>
            <a:gdLst/>
            <a:ahLst/>
            <a:cxnLst/>
            <a:rect l="l" t="t" r="r" b="b"/>
            <a:pathLst>
              <a:path w="1312545" h="958214" extrusionOk="0">
                <a:moveTo>
                  <a:pt x="28575" y="493522"/>
                </a:moveTo>
                <a:lnTo>
                  <a:pt x="1312164" y="0"/>
                </a:lnTo>
              </a:path>
              <a:path w="1312545" h="958214" extrusionOk="0">
                <a:moveTo>
                  <a:pt x="0" y="523875"/>
                </a:moveTo>
                <a:lnTo>
                  <a:pt x="1283589" y="957922"/>
                </a:lnTo>
              </a:path>
            </a:pathLst>
          </a:custGeom>
          <a:noFill/>
          <a:ln w="9525" cap="flat" cmpd="sng">
            <a:solidFill>
              <a:srgbClr val="49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63" name="Google Shape;9763;p16"/>
          <p:cNvSpPr txBox="1"/>
          <p:nvPr/>
        </p:nvSpPr>
        <p:spPr>
          <a:xfrm>
            <a:off x="7741264" y="512672"/>
            <a:ext cx="2005964" cy="289823"/>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US" sz="1800" b="1" i="0" u="none" strike="noStrike" cap="none" dirty="0">
                <a:solidFill>
                  <a:srgbClr val="000000"/>
                </a:solidFill>
                <a:latin typeface="DM Sans" pitchFamily="2" charset="77"/>
                <a:sym typeface="Arial"/>
              </a:rPr>
              <a:t>Change Ideas</a:t>
            </a:r>
            <a:endParaRPr sz="1800" b="0" i="0" u="none" strike="noStrike" cap="none" dirty="0">
              <a:solidFill>
                <a:srgbClr val="000000"/>
              </a:solidFill>
              <a:latin typeface="DM Sans" pitchFamily="2" charset="77"/>
              <a:sym typeface="Arial"/>
            </a:endParaRPr>
          </a:p>
        </p:txBody>
      </p:sp>
      <p:sp>
        <p:nvSpPr>
          <p:cNvPr id="4" name="TextBox 3">
            <a:extLst>
              <a:ext uri="{FF2B5EF4-FFF2-40B4-BE49-F238E27FC236}">
                <a16:creationId xmlns:a16="http://schemas.microsoft.com/office/drawing/2014/main" id="{665C977D-1B03-8D81-10BE-B3F6CD2E2B47}"/>
              </a:ext>
            </a:extLst>
          </p:cNvPr>
          <p:cNvSpPr txBox="1"/>
          <p:nvPr/>
        </p:nvSpPr>
        <p:spPr>
          <a:xfrm>
            <a:off x="6823517" y="4898623"/>
            <a:ext cx="4221673" cy="879215"/>
          </a:xfrm>
          <a:prstGeom prst="rect">
            <a:avLst/>
          </a:prstGeom>
          <a:noFill/>
        </p:spPr>
        <p:txBody>
          <a:bodyPr wrap="square" rtlCol="0">
            <a:spAutoFit/>
          </a:bodyPr>
          <a:lstStyle/>
          <a:p>
            <a:pPr marL="12700" lvl="0">
              <a:spcBef>
                <a:spcPts val="1385"/>
              </a:spcBef>
              <a:buSzPts val="1400"/>
            </a:pPr>
            <a:r>
              <a:rPr lang="en-US" sz="1250" b="1" dirty="0">
                <a:solidFill>
                  <a:schemeClr val="bg1">
                    <a:lumMod val="95000"/>
                  </a:schemeClr>
                </a:solidFill>
                <a:latin typeface="DM Sans" pitchFamily="2" charset="77"/>
                <a:ea typeface="Tahoma"/>
                <a:cs typeface="Tahoma"/>
                <a:sym typeface="Tahoma"/>
              </a:rPr>
              <a:t>Empower parents and caregivers to have</a:t>
            </a:r>
            <a:endParaRPr lang="en-US" sz="1250" b="1" dirty="0">
              <a:solidFill>
                <a:schemeClr val="bg1">
                  <a:lumMod val="95000"/>
                </a:schemeClr>
              </a:solidFill>
              <a:latin typeface="DM Sans" pitchFamily="2" charset="77"/>
            </a:endParaRPr>
          </a:p>
          <a:p>
            <a:pPr marL="12700" marR="856614" lvl="0">
              <a:lnSpc>
                <a:spcPct val="162500"/>
              </a:lnSpc>
              <a:spcBef>
                <a:spcPts val="35"/>
              </a:spcBef>
              <a:buSzPts val="1400"/>
            </a:pPr>
            <a:r>
              <a:rPr lang="en-US" sz="1250" b="1" dirty="0">
                <a:solidFill>
                  <a:schemeClr val="bg1">
                    <a:lumMod val="95000"/>
                  </a:schemeClr>
                </a:solidFill>
                <a:latin typeface="DM Sans" pitchFamily="2" charset="77"/>
                <a:ea typeface="Tahoma"/>
                <a:cs typeface="Tahoma"/>
                <a:sym typeface="Tahoma"/>
              </a:rPr>
              <a:t>conversations about safe sleep environment with additional caregivers</a:t>
            </a:r>
            <a:endParaRPr lang="en-US" sz="1250" b="1" dirty="0">
              <a:solidFill>
                <a:schemeClr val="bg1">
                  <a:lumMod val="95000"/>
                </a:schemeClr>
              </a:solidFill>
              <a:latin typeface="DM Sans" pitchFamily="2" charset="77"/>
            </a:endParaRPr>
          </a:p>
        </p:txBody>
      </p:sp>
      <p:sp>
        <p:nvSpPr>
          <p:cNvPr id="6" name="TextBox 5">
            <a:extLst>
              <a:ext uri="{FF2B5EF4-FFF2-40B4-BE49-F238E27FC236}">
                <a16:creationId xmlns:a16="http://schemas.microsoft.com/office/drawing/2014/main" id="{F741638B-41C7-DDBF-A820-7ACA55AF5A9A}"/>
              </a:ext>
            </a:extLst>
          </p:cNvPr>
          <p:cNvSpPr txBox="1"/>
          <p:nvPr/>
        </p:nvSpPr>
        <p:spPr>
          <a:xfrm>
            <a:off x="6844935" y="3761286"/>
            <a:ext cx="4394565" cy="973728"/>
          </a:xfrm>
          <a:prstGeom prst="rect">
            <a:avLst/>
          </a:prstGeom>
          <a:noFill/>
        </p:spPr>
        <p:txBody>
          <a:bodyPr wrap="square" rtlCol="0">
            <a:spAutoFit/>
          </a:bodyPr>
          <a:lstStyle/>
          <a:p>
            <a:pPr marL="12700" lvl="0">
              <a:spcBef>
                <a:spcPts val="975"/>
              </a:spcBef>
              <a:buSzPts val="1400"/>
            </a:pPr>
            <a:r>
              <a:rPr lang="en-US" sz="1200" b="1" dirty="0">
                <a:solidFill>
                  <a:schemeClr val="bg1">
                    <a:lumMod val="95000"/>
                  </a:schemeClr>
                </a:solidFill>
                <a:latin typeface="DM Sans" pitchFamily="2" charset="77"/>
              </a:rPr>
              <a:t>Engage with parents and caregivers to </a:t>
            </a:r>
            <a:r>
              <a:rPr lang="en-US" sz="1200" b="1" dirty="0">
                <a:solidFill>
                  <a:schemeClr val="bg1">
                    <a:lumMod val="95000"/>
                  </a:schemeClr>
                </a:solidFill>
                <a:latin typeface="DM Sans" pitchFamily="2" charset="77"/>
                <a:ea typeface="Tahoma"/>
                <a:cs typeface="Tahoma"/>
                <a:sym typeface="Tahoma"/>
              </a:rPr>
              <a:t>understand</a:t>
            </a:r>
            <a:endParaRPr lang="en-US" sz="1200" b="1" dirty="0">
              <a:solidFill>
                <a:schemeClr val="bg1">
                  <a:lumMod val="95000"/>
                </a:schemeClr>
              </a:solidFill>
              <a:latin typeface="DM Sans" pitchFamily="2" charset="77"/>
            </a:endParaRPr>
          </a:p>
          <a:p>
            <a:pPr marL="12700" lvl="0">
              <a:spcBef>
                <a:spcPts val="380"/>
              </a:spcBef>
              <a:buSzPts val="1400"/>
            </a:pPr>
            <a:r>
              <a:rPr lang="en-US" sz="1200" b="1" dirty="0">
                <a:solidFill>
                  <a:schemeClr val="bg1">
                    <a:lumMod val="95000"/>
                  </a:schemeClr>
                </a:solidFill>
                <a:latin typeface="DM Sans" pitchFamily="2" charset="77"/>
                <a:ea typeface="Tahoma"/>
                <a:cs typeface="Tahoma"/>
                <a:sym typeface="Tahoma"/>
              </a:rPr>
              <a:t>barriers to a safe sleep environment to implement a</a:t>
            </a:r>
            <a:endParaRPr lang="en-US" sz="1200" b="1" dirty="0">
              <a:solidFill>
                <a:schemeClr val="bg1">
                  <a:lumMod val="95000"/>
                </a:schemeClr>
              </a:solidFill>
              <a:latin typeface="DM Sans" pitchFamily="2" charset="77"/>
            </a:endParaRPr>
          </a:p>
          <a:p>
            <a:pPr marL="12700" marR="154940" lvl="0">
              <a:lnSpc>
                <a:spcPct val="125200"/>
              </a:lnSpc>
              <a:spcBef>
                <a:spcPts val="75"/>
              </a:spcBef>
              <a:buSzPts val="1400"/>
            </a:pPr>
            <a:r>
              <a:rPr lang="en-US" sz="1200" b="1" dirty="0">
                <a:solidFill>
                  <a:schemeClr val="bg1">
                    <a:lumMod val="95000"/>
                  </a:schemeClr>
                </a:solidFill>
                <a:latin typeface="DM Sans" pitchFamily="2" charset="77"/>
                <a:ea typeface="Tahoma"/>
                <a:cs typeface="Tahoma"/>
                <a:sym typeface="Tahoma"/>
              </a:rPr>
              <a:t>safe sleep environment for every sleep outside of the hospital</a:t>
            </a:r>
            <a:endParaRPr lang="en-US" sz="1250" b="1" dirty="0">
              <a:solidFill>
                <a:schemeClr val="bg1">
                  <a:lumMod val="95000"/>
                </a:schemeClr>
              </a:solidFill>
              <a:latin typeface="DM Sans" pitchFamily="2" charset="77"/>
            </a:endParaRPr>
          </a:p>
        </p:txBody>
      </p:sp>
      <p:sp>
        <p:nvSpPr>
          <p:cNvPr id="7" name="TextBox 6">
            <a:extLst>
              <a:ext uri="{FF2B5EF4-FFF2-40B4-BE49-F238E27FC236}">
                <a16:creationId xmlns:a16="http://schemas.microsoft.com/office/drawing/2014/main" id="{7DEC2413-1BF3-7E27-2CF8-8BF335714BA5}"/>
              </a:ext>
            </a:extLst>
          </p:cNvPr>
          <p:cNvSpPr txBox="1"/>
          <p:nvPr/>
        </p:nvSpPr>
        <p:spPr>
          <a:xfrm>
            <a:off x="6834140" y="2724151"/>
            <a:ext cx="4394565" cy="860557"/>
          </a:xfrm>
          <a:prstGeom prst="rect">
            <a:avLst/>
          </a:prstGeom>
          <a:noFill/>
        </p:spPr>
        <p:txBody>
          <a:bodyPr wrap="square" rtlCol="0">
            <a:spAutoFit/>
          </a:bodyPr>
          <a:lstStyle/>
          <a:p>
            <a:pPr marL="12700" lvl="0">
              <a:buSzPts val="1400"/>
            </a:pPr>
            <a:r>
              <a:rPr lang="en-US" sz="1200" b="1" dirty="0">
                <a:solidFill>
                  <a:schemeClr val="bg1">
                    <a:lumMod val="95000"/>
                  </a:schemeClr>
                </a:solidFill>
                <a:latin typeface="DM Sans" pitchFamily="2" charset="77"/>
              </a:rPr>
              <a:t>Prepare and empower parents and caregivers to</a:t>
            </a:r>
          </a:p>
          <a:p>
            <a:pPr marL="12700" marR="5080" lvl="0">
              <a:lnSpc>
                <a:spcPct val="162500"/>
              </a:lnSpc>
              <a:spcBef>
                <a:spcPts val="65"/>
              </a:spcBef>
              <a:buSzPts val="1400"/>
            </a:pPr>
            <a:r>
              <a:rPr lang="en-US" sz="1200" b="1" dirty="0">
                <a:solidFill>
                  <a:schemeClr val="bg1">
                    <a:lumMod val="95000"/>
                  </a:schemeClr>
                </a:solidFill>
                <a:latin typeface="DM Sans" pitchFamily="2" charset="77"/>
              </a:rPr>
              <a:t>implement a safe sleep environment for every sleep during hospitalization</a:t>
            </a:r>
          </a:p>
        </p:txBody>
      </p:sp>
      <p:sp>
        <p:nvSpPr>
          <p:cNvPr id="8" name="TextBox 7">
            <a:extLst>
              <a:ext uri="{FF2B5EF4-FFF2-40B4-BE49-F238E27FC236}">
                <a16:creationId xmlns:a16="http://schemas.microsoft.com/office/drawing/2014/main" id="{FC06DDAF-127E-5264-5F06-BD4D9A4C7C32}"/>
              </a:ext>
            </a:extLst>
          </p:cNvPr>
          <p:cNvSpPr txBox="1"/>
          <p:nvPr/>
        </p:nvSpPr>
        <p:spPr>
          <a:xfrm>
            <a:off x="6834140" y="1871762"/>
            <a:ext cx="4394565" cy="500137"/>
          </a:xfrm>
          <a:prstGeom prst="rect">
            <a:avLst/>
          </a:prstGeom>
          <a:noFill/>
        </p:spPr>
        <p:txBody>
          <a:bodyPr wrap="square" rtlCol="0">
            <a:spAutoFit/>
          </a:bodyPr>
          <a:lstStyle/>
          <a:p>
            <a:pPr marL="12700" lvl="0">
              <a:buSzPts val="1400"/>
            </a:pPr>
            <a:r>
              <a:rPr lang="en-US" sz="1200" b="1" dirty="0">
                <a:solidFill>
                  <a:schemeClr val="bg1">
                    <a:lumMod val="95000"/>
                  </a:schemeClr>
                </a:solidFill>
                <a:latin typeface="DM Sans" pitchFamily="2" charset="77"/>
              </a:rPr>
              <a:t>Develop and promote respectful relationships</a:t>
            </a:r>
          </a:p>
          <a:p>
            <a:pPr marL="12700" lvl="0">
              <a:spcBef>
                <a:spcPts val="300"/>
              </a:spcBef>
              <a:buSzPts val="1400"/>
            </a:pPr>
            <a:r>
              <a:rPr lang="en-US" sz="1200" b="1" dirty="0">
                <a:solidFill>
                  <a:schemeClr val="bg1">
                    <a:lumMod val="95000"/>
                  </a:schemeClr>
                </a:solidFill>
                <a:latin typeface="DM Sans" pitchFamily="2" charset="77"/>
              </a:rPr>
              <a:t>between parents and caregivers and healthcare team</a:t>
            </a:r>
          </a:p>
        </p:txBody>
      </p:sp>
      <p:sp>
        <p:nvSpPr>
          <p:cNvPr id="10" name="TextBox 9">
            <a:extLst>
              <a:ext uri="{FF2B5EF4-FFF2-40B4-BE49-F238E27FC236}">
                <a16:creationId xmlns:a16="http://schemas.microsoft.com/office/drawing/2014/main" id="{30E556C1-91E8-F57B-E3DA-FF914CBDB5A4}"/>
              </a:ext>
            </a:extLst>
          </p:cNvPr>
          <p:cNvSpPr txBox="1"/>
          <p:nvPr/>
        </p:nvSpPr>
        <p:spPr>
          <a:xfrm>
            <a:off x="6888099" y="1152739"/>
            <a:ext cx="4394565" cy="540276"/>
          </a:xfrm>
          <a:prstGeom prst="rect">
            <a:avLst/>
          </a:prstGeom>
          <a:noFill/>
        </p:spPr>
        <p:txBody>
          <a:bodyPr wrap="square" rtlCol="0">
            <a:spAutoFit/>
          </a:bodyPr>
          <a:lstStyle/>
          <a:p>
            <a:pPr marL="12700" marR="982980" lvl="0">
              <a:lnSpc>
                <a:spcPct val="125200"/>
              </a:lnSpc>
              <a:buSzPts val="1400"/>
            </a:pPr>
            <a:r>
              <a:rPr lang="en-US" sz="1200" b="1" dirty="0">
                <a:solidFill>
                  <a:schemeClr val="bg1">
                    <a:lumMod val="95000"/>
                  </a:schemeClr>
                </a:solidFill>
                <a:latin typeface="DM Sans" pitchFamily="2" charset="77"/>
              </a:rPr>
              <a:t>Partner with parents and caregivers in quality improvement work and unit culture</a:t>
            </a:r>
          </a:p>
        </p:txBody>
      </p:sp>
      <p:sp>
        <p:nvSpPr>
          <p:cNvPr id="13" name="TextBox 12">
            <a:extLst>
              <a:ext uri="{FF2B5EF4-FFF2-40B4-BE49-F238E27FC236}">
                <a16:creationId xmlns:a16="http://schemas.microsoft.com/office/drawing/2014/main" id="{1BCC0B88-FD21-5359-D667-DD0C19AC65C0}"/>
              </a:ext>
            </a:extLst>
          </p:cNvPr>
          <p:cNvSpPr txBox="1"/>
          <p:nvPr/>
        </p:nvSpPr>
        <p:spPr>
          <a:xfrm>
            <a:off x="203989" y="834920"/>
            <a:ext cx="11784021" cy="2013585"/>
          </a:xfrm>
          <a:prstGeom prst="rect">
            <a:avLst/>
          </a:prstGeom>
          <a:noFill/>
          <a:ln w="57150">
            <a:solidFill>
              <a:srgbClr val="7030A0"/>
            </a:solidFill>
          </a:ln>
        </p:spPr>
        <p:txBody>
          <a:bodyPr wrap="square" rtlCol="0">
            <a:spAutoFit/>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896F9E-7CC6-04AC-F810-26B24541E85E}"/>
              </a:ext>
            </a:extLst>
          </p:cNvPr>
          <p:cNvSpPr txBox="1"/>
          <p:nvPr/>
        </p:nvSpPr>
        <p:spPr>
          <a:xfrm>
            <a:off x="636399" y="225308"/>
            <a:ext cx="2820003" cy="461665"/>
          </a:xfrm>
          <a:prstGeom prst="rect">
            <a:avLst/>
          </a:prstGeom>
          <a:noFill/>
        </p:spPr>
        <p:txBody>
          <a:bodyPr wrap="none" rtlCol="0">
            <a:spAutoFit/>
          </a:bodyPr>
          <a:lstStyle/>
          <a:p>
            <a:r>
              <a:rPr lang="en-US" sz="2400" dirty="0">
                <a:latin typeface="DM Sans" pitchFamily="2" charset="77"/>
              </a:rPr>
              <a:t>Parent on QI Team</a:t>
            </a:r>
          </a:p>
        </p:txBody>
      </p:sp>
      <p:sp>
        <p:nvSpPr>
          <p:cNvPr id="4" name="TextBox 3">
            <a:extLst>
              <a:ext uri="{FF2B5EF4-FFF2-40B4-BE49-F238E27FC236}">
                <a16:creationId xmlns:a16="http://schemas.microsoft.com/office/drawing/2014/main" id="{4AE69C02-4EFF-4F63-EEC1-09957E480767}"/>
              </a:ext>
            </a:extLst>
          </p:cNvPr>
          <p:cNvSpPr txBox="1"/>
          <p:nvPr/>
        </p:nvSpPr>
        <p:spPr>
          <a:xfrm>
            <a:off x="504804" y="6111544"/>
            <a:ext cx="11460480" cy="400110"/>
          </a:xfrm>
          <a:prstGeom prst="rect">
            <a:avLst/>
          </a:prstGeom>
          <a:noFill/>
        </p:spPr>
        <p:txBody>
          <a:bodyPr wrap="square" lIns="91440" tIns="45720" rIns="91440" bIns="45720" anchor="t">
            <a:spAutoFit/>
          </a:bodyPr>
          <a:lstStyle/>
          <a:p>
            <a:pPr marL="9398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DM Sans"/>
                <a:ea typeface="DM Sans"/>
                <a:cs typeface="DM Sans"/>
                <a:sym typeface="DM Sans"/>
              </a:rPr>
              <a:t>Hospital has parent(s) and/or caregiver(s) on the newborn quality improvement team.</a:t>
            </a:r>
            <a:endParaRPr lang="en-US" sz="2000" u="none" strike="noStrike" cap="none" dirty="0">
              <a:latin typeface="DM Sans"/>
              <a:ea typeface="DM Sans"/>
              <a:cs typeface="DM Sans"/>
            </a:endParaRPr>
          </a:p>
        </p:txBody>
      </p:sp>
      <p:pic>
        <p:nvPicPr>
          <p:cNvPr id="1025" name="Picture 1">
            <a:extLst>
              <a:ext uri="{FF2B5EF4-FFF2-40B4-BE49-F238E27FC236}">
                <a16:creationId xmlns:a16="http://schemas.microsoft.com/office/drawing/2014/main" id="{34853EB6-1B18-2010-0B82-515C237E3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99" y="959137"/>
            <a:ext cx="11070692" cy="467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33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09">
          <a:extLst>
            <a:ext uri="{FF2B5EF4-FFF2-40B4-BE49-F238E27FC236}">
              <a16:creationId xmlns:a16="http://schemas.microsoft.com/office/drawing/2014/main" id="{2A0AFAF1-9FC9-800E-01D8-F08B0F2E1C15}"/>
            </a:ext>
          </a:extLst>
        </p:cNvPr>
        <p:cNvGrpSpPr/>
        <p:nvPr/>
      </p:nvGrpSpPr>
      <p:grpSpPr>
        <a:xfrm>
          <a:off x="0" y="0"/>
          <a:ext cx="0" cy="0"/>
          <a:chOff x="0" y="0"/>
          <a:chExt cx="0" cy="0"/>
        </a:xfrm>
      </p:grpSpPr>
      <p:grpSp>
        <p:nvGrpSpPr>
          <p:cNvPr id="9010" name="Google Shape;9010;p2">
            <a:extLst>
              <a:ext uri="{FF2B5EF4-FFF2-40B4-BE49-F238E27FC236}">
                <a16:creationId xmlns:a16="http://schemas.microsoft.com/office/drawing/2014/main" id="{55ACB559-4171-D2C0-FF49-0C1F784A54E7}"/>
              </a:ext>
            </a:extLst>
          </p:cNvPr>
          <p:cNvGrpSpPr/>
          <p:nvPr/>
        </p:nvGrpSpPr>
        <p:grpSpPr>
          <a:xfrm>
            <a:off x="7191375" y="0"/>
            <a:ext cx="5000625" cy="1428702"/>
            <a:chOff x="7191375" y="0"/>
            <a:chExt cx="5000625" cy="1428702"/>
          </a:xfrm>
        </p:grpSpPr>
        <p:pic>
          <p:nvPicPr>
            <p:cNvPr id="9011" name="Google Shape;9011;p2">
              <a:extLst>
                <a:ext uri="{FF2B5EF4-FFF2-40B4-BE49-F238E27FC236}">
                  <a16:creationId xmlns:a16="http://schemas.microsoft.com/office/drawing/2014/main" id="{22390D46-A979-F1BD-5CE5-F348D7DD5A7D}"/>
                </a:ext>
              </a:extLst>
            </p:cNvPr>
            <p:cNvPicPr preferRelativeResize="0"/>
            <p:nvPr/>
          </p:nvPicPr>
          <p:blipFill rotWithShape="1">
            <a:blip r:embed="rId3">
              <a:alphaModFix/>
            </a:blip>
            <a:srcRect/>
            <a:stretch/>
          </p:blipFill>
          <p:spPr>
            <a:xfrm>
              <a:off x="9267825" y="228600"/>
              <a:ext cx="2019300" cy="914400"/>
            </a:xfrm>
            <a:prstGeom prst="rect">
              <a:avLst/>
            </a:prstGeom>
            <a:noFill/>
            <a:ln>
              <a:noFill/>
            </a:ln>
          </p:spPr>
        </p:pic>
        <p:pic>
          <p:nvPicPr>
            <p:cNvPr id="9012" name="Google Shape;9012;p2">
              <a:extLst>
                <a:ext uri="{FF2B5EF4-FFF2-40B4-BE49-F238E27FC236}">
                  <a16:creationId xmlns:a16="http://schemas.microsoft.com/office/drawing/2014/main" id="{33194F7A-3050-428E-A5A7-596B6B32A3A0}"/>
                </a:ext>
              </a:extLst>
            </p:cNvPr>
            <p:cNvPicPr preferRelativeResize="0"/>
            <p:nvPr/>
          </p:nvPicPr>
          <p:blipFill rotWithShape="1">
            <a:blip r:embed="rId4">
              <a:alphaModFix/>
            </a:blip>
            <a:srcRect/>
            <a:stretch/>
          </p:blipFill>
          <p:spPr>
            <a:xfrm>
              <a:off x="7191375" y="0"/>
              <a:ext cx="5000625" cy="1428702"/>
            </a:xfrm>
            <a:prstGeom prst="rect">
              <a:avLst/>
            </a:prstGeom>
            <a:noFill/>
            <a:ln>
              <a:noFill/>
            </a:ln>
          </p:spPr>
        </p:pic>
        <p:sp>
          <p:nvSpPr>
            <p:cNvPr id="9013" name="Google Shape;9013;p2">
              <a:extLst>
                <a:ext uri="{FF2B5EF4-FFF2-40B4-BE49-F238E27FC236}">
                  <a16:creationId xmlns:a16="http://schemas.microsoft.com/office/drawing/2014/main" id="{60870E5C-D3EB-C3A7-47C5-0EC7582D3D05}"/>
                </a:ext>
              </a:extLst>
            </p:cNvPr>
            <p:cNvSpPr/>
            <p:nvPr/>
          </p:nvSpPr>
          <p:spPr>
            <a:xfrm>
              <a:off x="7334250" y="0"/>
              <a:ext cx="4857750" cy="1390650"/>
            </a:xfrm>
            <a:custGeom>
              <a:avLst/>
              <a:gdLst/>
              <a:ahLst/>
              <a:cxnLst/>
              <a:rect l="l" t="t" r="r" b="b"/>
              <a:pathLst>
                <a:path w="4857750" h="1390650" extrusionOk="0">
                  <a:moveTo>
                    <a:pt x="229743" y="0"/>
                  </a:moveTo>
                  <a:lnTo>
                    <a:pt x="0" y="0"/>
                  </a:lnTo>
                  <a:lnTo>
                    <a:pt x="294640" y="211963"/>
                  </a:lnTo>
                  <a:lnTo>
                    <a:pt x="336443" y="241649"/>
                  </a:lnTo>
                  <a:lnTo>
                    <a:pt x="462343" y="330215"/>
                  </a:lnTo>
                  <a:lnTo>
                    <a:pt x="546742" y="388717"/>
                  </a:lnTo>
                  <a:lnTo>
                    <a:pt x="631571" y="446659"/>
                  </a:lnTo>
                  <a:lnTo>
                    <a:pt x="716933" y="503920"/>
                  </a:lnTo>
                  <a:lnTo>
                    <a:pt x="759849" y="532257"/>
                  </a:lnTo>
                  <a:lnTo>
                    <a:pt x="802929" y="560377"/>
                  </a:lnTo>
                  <a:lnTo>
                    <a:pt x="846177" y="588268"/>
                  </a:lnTo>
                  <a:lnTo>
                    <a:pt x="889598" y="615914"/>
                  </a:lnTo>
                  <a:lnTo>
                    <a:pt x="933197" y="643302"/>
                  </a:lnTo>
                  <a:lnTo>
                    <a:pt x="976979" y="670417"/>
                  </a:lnTo>
                  <a:lnTo>
                    <a:pt x="1020948" y="697244"/>
                  </a:lnTo>
                  <a:lnTo>
                    <a:pt x="1065109" y="723770"/>
                  </a:lnTo>
                  <a:lnTo>
                    <a:pt x="1109468" y="749980"/>
                  </a:lnTo>
                  <a:lnTo>
                    <a:pt x="1154029" y="775860"/>
                  </a:lnTo>
                  <a:lnTo>
                    <a:pt x="1198796" y="801396"/>
                  </a:lnTo>
                  <a:lnTo>
                    <a:pt x="1243775" y="826572"/>
                  </a:lnTo>
                  <a:lnTo>
                    <a:pt x="1288971" y="851376"/>
                  </a:lnTo>
                  <a:lnTo>
                    <a:pt x="1334389" y="875791"/>
                  </a:lnTo>
                  <a:lnTo>
                    <a:pt x="1380041" y="899734"/>
                  </a:lnTo>
                  <a:lnTo>
                    <a:pt x="1425938" y="923260"/>
                  </a:lnTo>
                  <a:lnTo>
                    <a:pt x="1472075" y="946356"/>
                  </a:lnTo>
                  <a:lnTo>
                    <a:pt x="1518451" y="969006"/>
                  </a:lnTo>
                  <a:lnTo>
                    <a:pt x="1565062" y="991196"/>
                  </a:lnTo>
                  <a:lnTo>
                    <a:pt x="1611905" y="1012911"/>
                  </a:lnTo>
                  <a:lnTo>
                    <a:pt x="1658978" y="1034138"/>
                  </a:lnTo>
                  <a:lnTo>
                    <a:pt x="1706276" y="1054862"/>
                  </a:lnTo>
                  <a:lnTo>
                    <a:pt x="1753798" y="1075067"/>
                  </a:lnTo>
                  <a:lnTo>
                    <a:pt x="1801540" y="1094740"/>
                  </a:lnTo>
                  <a:lnTo>
                    <a:pt x="1849500" y="1113866"/>
                  </a:lnTo>
                  <a:lnTo>
                    <a:pt x="1897673" y="1132431"/>
                  </a:lnTo>
                  <a:lnTo>
                    <a:pt x="1946058" y="1150419"/>
                  </a:lnTo>
                  <a:lnTo>
                    <a:pt x="1994652" y="1167818"/>
                  </a:lnTo>
                  <a:lnTo>
                    <a:pt x="2043450" y="1184611"/>
                  </a:lnTo>
                  <a:lnTo>
                    <a:pt x="2092452" y="1200785"/>
                  </a:lnTo>
                  <a:lnTo>
                    <a:pt x="2141679" y="1216319"/>
                  </a:lnTo>
                  <a:lnTo>
                    <a:pt x="2191105" y="1231202"/>
                  </a:lnTo>
                  <a:lnTo>
                    <a:pt x="2240720" y="1245432"/>
                  </a:lnTo>
                  <a:lnTo>
                    <a:pt x="2290514" y="1259006"/>
                  </a:lnTo>
                  <a:lnTo>
                    <a:pt x="2340477" y="1271922"/>
                  </a:lnTo>
                  <a:lnTo>
                    <a:pt x="2390598" y="1284179"/>
                  </a:lnTo>
                  <a:lnTo>
                    <a:pt x="2440869" y="1295773"/>
                  </a:lnTo>
                  <a:lnTo>
                    <a:pt x="2491279" y="1306702"/>
                  </a:lnTo>
                  <a:lnTo>
                    <a:pt x="2541819" y="1316965"/>
                  </a:lnTo>
                  <a:lnTo>
                    <a:pt x="2592478" y="1326559"/>
                  </a:lnTo>
                  <a:lnTo>
                    <a:pt x="2643247" y="1335482"/>
                  </a:lnTo>
                  <a:lnTo>
                    <a:pt x="2694116" y="1343731"/>
                  </a:lnTo>
                  <a:lnTo>
                    <a:pt x="2745075" y="1351304"/>
                  </a:lnTo>
                  <a:lnTo>
                    <a:pt x="2796114" y="1358200"/>
                  </a:lnTo>
                  <a:lnTo>
                    <a:pt x="2847224" y="1364415"/>
                  </a:lnTo>
                  <a:lnTo>
                    <a:pt x="2898394" y="1369949"/>
                  </a:lnTo>
                  <a:lnTo>
                    <a:pt x="2949823" y="1374812"/>
                  </a:lnTo>
                  <a:lnTo>
                    <a:pt x="3001242" y="1379023"/>
                  </a:lnTo>
                  <a:lnTo>
                    <a:pt x="3052652" y="1382582"/>
                  </a:lnTo>
                  <a:lnTo>
                    <a:pt x="3104054" y="1385490"/>
                  </a:lnTo>
                  <a:lnTo>
                    <a:pt x="3155451" y="1387750"/>
                  </a:lnTo>
                  <a:lnTo>
                    <a:pt x="3206843" y="1389362"/>
                  </a:lnTo>
                  <a:lnTo>
                    <a:pt x="3258232" y="1390328"/>
                  </a:lnTo>
                  <a:lnTo>
                    <a:pt x="3309620" y="1390650"/>
                  </a:lnTo>
                  <a:lnTo>
                    <a:pt x="3464179" y="1387475"/>
                  </a:lnTo>
                  <a:lnTo>
                    <a:pt x="3515741" y="1384808"/>
                  </a:lnTo>
                  <a:lnTo>
                    <a:pt x="3618229" y="1378965"/>
                  </a:lnTo>
                  <a:lnTo>
                    <a:pt x="3771773" y="1364614"/>
                  </a:lnTo>
                  <a:lnTo>
                    <a:pt x="3912044" y="1346962"/>
                  </a:lnTo>
                  <a:lnTo>
                    <a:pt x="4051807" y="1324228"/>
                  </a:lnTo>
                  <a:lnTo>
                    <a:pt x="4127246" y="1309751"/>
                  </a:lnTo>
                  <a:lnTo>
                    <a:pt x="4202558" y="1294695"/>
                  </a:lnTo>
                  <a:lnTo>
                    <a:pt x="4327525" y="1266189"/>
                  </a:lnTo>
                  <a:lnTo>
                    <a:pt x="4451858" y="1234313"/>
                  </a:lnTo>
                  <a:lnTo>
                    <a:pt x="4476242" y="1227327"/>
                  </a:lnTo>
                  <a:lnTo>
                    <a:pt x="4525645" y="1213612"/>
                  </a:lnTo>
                  <a:lnTo>
                    <a:pt x="4574795" y="1199179"/>
                  </a:lnTo>
                  <a:lnTo>
                    <a:pt x="4623768" y="1184259"/>
                  </a:lnTo>
                  <a:lnTo>
                    <a:pt x="4672574" y="1168838"/>
                  </a:lnTo>
                  <a:lnTo>
                    <a:pt x="4721225" y="1152905"/>
                  </a:lnTo>
                  <a:lnTo>
                    <a:pt x="4857750" y="1104011"/>
                  </a:lnTo>
                  <a:lnTo>
                    <a:pt x="4857750" y="1092327"/>
                  </a:lnTo>
                  <a:lnTo>
                    <a:pt x="4717288" y="1139063"/>
                  </a:lnTo>
                  <a:lnTo>
                    <a:pt x="4668428" y="1153777"/>
                  </a:lnTo>
                  <a:lnTo>
                    <a:pt x="4619402" y="1168003"/>
                  </a:lnTo>
                  <a:lnTo>
                    <a:pt x="4570233" y="1181729"/>
                  </a:lnTo>
                  <a:lnTo>
                    <a:pt x="4520946" y="1194942"/>
                  </a:lnTo>
                  <a:lnTo>
                    <a:pt x="4447032" y="1214120"/>
                  </a:lnTo>
                  <a:lnTo>
                    <a:pt x="4322699" y="1242822"/>
                  </a:lnTo>
                  <a:lnTo>
                    <a:pt x="4197750" y="1268172"/>
                  </a:lnTo>
                  <a:lnTo>
                    <a:pt x="4072001" y="1289558"/>
                  </a:lnTo>
                  <a:lnTo>
                    <a:pt x="4055491" y="1292733"/>
                  </a:lnTo>
                  <a:lnTo>
                    <a:pt x="4021454" y="1297051"/>
                  </a:lnTo>
                  <a:lnTo>
                    <a:pt x="3914235" y="1311890"/>
                  </a:lnTo>
                  <a:lnTo>
                    <a:pt x="3768598" y="1327403"/>
                  </a:lnTo>
                  <a:lnTo>
                    <a:pt x="3666942" y="1334708"/>
                  </a:lnTo>
                  <a:lnTo>
                    <a:pt x="3616178" y="1337689"/>
                  </a:lnTo>
                  <a:lnTo>
                    <a:pt x="3565388" y="1340030"/>
                  </a:lnTo>
                  <a:lnTo>
                    <a:pt x="3514581" y="1341730"/>
                  </a:lnTo>
                  <a:lnTo>
                    <a:pt x="3463764" y="1342788"/>
                  </a:lnTo>
                  <a:lnTo>
                    <a:pt x="3412946" y="1343203"/>
                  </a:lnTo>
                  <a:lnTo>
                    <a:pt x="3362136" y="1342975"/>
                  </a:lnTo>
                  <a:lnTo>
                    <a:pt x="3311342" y="1342104"/>
                  </a:lnTo>
                  <a:lnTo>
                    <a:pt x="3260572" y="1340588"/>
                  </a:lnTo>
                  <a:lnTo>
                    <a:pt x="3209836" y="1338427"/>
                  </a:lnTo>
                  <a:lnTo>
                    <a:pt x="3159141" y="1335620"/>
                  </a:lnTo>
                  <a:lnTo>
                    <a:pt x="3108496" y="1332167"/>
                  </a:lnTo>
                  <a:lnTo>
                    <a:pt x="3057910" y="1328067"/>
                  </a:lnTo>
                  <a:lnTo>
                    <a:pt x="3007390" y="1323319"/>
                  </a:lnTo>
                  <a:lnTo>
                    <a:pt x="2956946" y="1317923"/>
                  </a:lnTo>
                  <a:lnTo>
                    <a:pt x="2906585" y="1311878"/>
                  </a:lnTo>
                  <a:lnTo>
                    <a:pt x="2856317" y="1305183"/>
                  </a:lnTo>
                  <a:lnTo>
                    <a:pt x="2806149" y="1297838"/>
                  </a:lnTo>
                  <a:lnTo>
                    <a:pt x="2756091" y="1289842"/>
                  </a:lnTo>
                  <a:lnTo>
                    <a:pt x="2706150" y="1281194"/>
                  </a:lnTo>
                  <a:lnTo>
                    <a:pt x="2656336" y="1271895"/>
                  </a:lnTo>
                  <a:lnTo>
                    <a:pt x="2606656" y="1261942"/>
                  </a:lnTo>
                  <a:lnTo>
                    <a:pt x="2557119" y="1251336"/>
                  </a:lnTo>
                  <a:lnTo>
                    <a:pt x="2507734" y="1240075"/>
                  </a:lnTo>
                  <a:lnTo>
                    <a:pt x="2458508" y="1228160"/>
                  </a:lnTo>
                  <a:lnTo>
                    <a:pt x="2409451" y="1215589"/>
                  </a:lnTo>
                  <a:lnTo>
                    <a:pt x="2360571" y="1202362"/>
                  </a:lnTo>
                  <a:lnTo>
                    <a:pt x="2311877" y="1188478"/>
                  </a:lnTo>
                  <a:lnTo>
                    <a:pt x="2263376" y="1173937"/>
                  </a:lnTo>
                  <a:lnTo>
                    <a:pt x="2215078" y="1158738"/>
                  </a:lnTo>
                  <a:lnTo>
                    <a:pt x="2166990" y="1142880"/>
                  </a:lnTo>
                  <a:lnTo>
                    <a:pt x="2119122" y="1126363"/>
                  </a:lnTo>
                  <a:lnTo>
                    <a:pt x="2071507" y="1109303"/>
                  </a:lnTo>
                  <a:lnTo>
                    <a:pt x="2024106" y="1091658"/>
                  </a:lnTo>
                  <a:lnTo>
                    <a:pt x="1976919" y="1073439"/>
                  </a:lnTo>
                  <a:lnTo>
                    <a:pt x="1929949" y="1054657"/>
                  </a:lnTo>
                  <a:lnTo>
                    <a:pt x="1883197" y="1035322"/>
                  </a:lnTo>
                  <a:lnTo>
                    <a:pt x="1836664" y="1015445"/>
                  </a:lnTo>
                  <a:lnTo>
                    <a:pt x="1790353" y="995036"/>
                  </a:lnTo>
                  <a:lnTo>
                    <a:pt x="1744265" y="974105"/>
                  </a:lnTo>
                  <a:lnTo>
                    <a:pt x="1698402" y="952665"/>
                  </a:lnTo>
                  <a:lnTo>
                    <a:pt x="1652765" y="930724"/>
                  </a:lnTo>
                  <a:lnTo>
                    <a:pt x="1607356" y="908294"/>
                  </a:lnTo>
                  <a:lnTo>
                    <a:pt x="1562177" y="885386"/>
                  </a:lnTo>
                  <a:lnTo>
                    <a:pt x="1517229" y="862009"/>
                  </a:lnTo>
                  <a:lnTo>
                    <a:pt x="1472515" y="838175"/>
                  </a:lnTo>
                  <a:lnTo>
                    <a:pt x="1428035" y="813895"/>
                  </a:lnTo>
                  <a:lnTo>
                    <a:pt x="1383792" y="789177"/>
                  </a:lnTo>
                  <a:lnTo>
                    <a:pt x="1339777" y="764138"/>
                  </a:lnTo>
                  <a:lnTo>
                    <a:pt x="1295980" y="738703"/>
                  </a:lnTo>
                  <a:lnTo>
                    <a:pt x="1252391" y="712887"/>
                  </a:lnTo>
                  <a:lnTo>
                    <a:pt x="1209006" y="686704"/>
                  </a:lnTo>
                  <a:lnTo>
                    <a:pt x="1165816" y="660171"/>
                  </a:lnTo>
                  <a:lnTo>
                    <a:pt x="1122815" y="633301"/>
                  </a:lnTo>
                  <a:lnTo>
                    <a:pt x="1079996" y="606109"/>
                  </a:lnTo>
                  <a:lnTo>
                    <a:pt x="1037351" y="578611"/>
                  </a:lnTo>
                  <a:lnTo>
                    <a:pt x="994875" y="550822"/>
                  </a:lnTo>
                  <a:lnTo>
                    <a:pt x="952561" y="522755"/>
                  </a:lnTo>
                  <a:lnTo>
                    <a:pt x="910401" y="494427"/>
                  </a:lnTo>
                  <a:lnTo>
                    <a:pt x="868388" y="465851"/>
                  </a:lnTo>
                  <a:lnTo>
                    <a:pt x="826516" y="437044"/>
                  </a:lnTo>
                  <a:lnTo>
                    <a:pt x="743166" y="378791"/>
                  </a:lnTo>
                  <a:lnTo>
                    <a:pt x="660293" y="319762"/>
                  </a:lnTo>
                  <a:lnTo>
                    <a:pt x="577822" y="260044"/>
                  </a:lnTo>
                  <a:lnTo>
                    <a:pt x="495690" y="199755"/>
                  </a:lnTo>
                  <a:lnTo>
                    <a:pt x="372999" y="108457"/>
                  </a:lnTo>
                  <a:lnTo>
                    <a:pt x="22974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grpSp>
      <p:sp>
        <p:nvSpPr>
          <p:cNvPr id="9014" name="Google Shape;9014;p2">
            <a:extLst>
              <a:ext uri="{FF2B5EF4-FFF2-40B4-BE49-F238E27FC236}">
                <a16:creationId xmlns:a16="http://schemas.microsoft.com/office/drawing/2014/main" id="{75A9B14A-9473-56D7-7221-42BC75B5E1E1}"/>
              </a:ext>
            </a:extLst>
          </p:cNvPr>
          <p:cNvSpPr/>
          <p:nvPr/>
        </p:nvSpPr>
        <p:spPr>
          <a:xfrm>
            <a:off x="614362" y="6338887"/>
            <a:ext cx="10973435" cy="0"/>
          </a:xfrm>
          <a:custGeom>
            <a:avLst/>
            <a:gdLst/>
            <a:ahLst/>
            <a:cxnLst/>
            <a:rect l="l" t="t" r="r" b="b"/>
            <a:pathLst>
              <a:path w="10973435" h="120000" extrusionOk="0">
                <a:moveTo>
                  <a:pt x="0" y="0"/>
                </a:moveTo>
                <a:lnTo>
                  <a:pt x="10972863" y="0"/>
                </a:lnTo>
              </a:path>
            </a:pathLst>
          </a:custGeom>
          <a:noFill/>
          <a:ln w="9525" cap="flat" cmpd="sng">
            <a:solidFill>
              <a:srgbClr val="ADB3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sp>
        <p:nvSpPr>
          <p:cNvPr id="9015" name="Google Shape;9015;p2">
            <a:extLst>
              <a:ext uri="{FF2B5EF4-FFF2-40B4-BE49-F238E27FC236}">
                <a16:creationId xmlns:a16="http://schemas.microsoft.com/office/drawing/2014/main" id="{D133C5C4-4FE2-A1C6-7F6C-1EB82D1CFEDF}"/>
              </a:ext>
            </a:extLst>
          </p:cNvPr>
          <p:cNvSpPr txBox="1">
            <a:spLocks noGrp="1"/>
          </p:cNvSpPr>
          <p:nvPr>
            <p:ph type="title"/>
          </p:nvPr>
        </p:nvSpPr>
        <p:spPr>
          <a:xfrm>
            <a:off x="431165" y="373062"/>
            <a:ext cx="6131700" cy="984000"/>
          </a:xfrm>
          <a:prstGeom prst="rect">
            <a:avLst/>
          </a:prstGeom>
          <a:noFill/>
          <a:ln>
            <a:noFill/>
          </a:ln>
        </p:spPr>
        <p:txBody>
          <a:bodyPr spcFirstLastPara="1" wrap="square" lIns="0" tIns="242800" rIns="0" bIns="0" anchor="t" anchorCtr="0">
            <a:spAutoFit/>
          </a:bodyPr>
          <a:lstStyle/>
          <a:p>
            <a:pPr marL="266700" lvl="0" indent="0" algn="l" rtl="0">
              <a:lnSpc>
                <a:spcPct val="100000"/>
              </a:lnSpc>
              <a:spcBef>
                <a:spcPts val="0"/>
              </a:spcBef>
              <a:spcAft>
                <a:spcPts val="0"/>
              </a:spcAft>
              <a:buSzPts val="1400"/>
              <a:buNone/>
            </a:pPr>
            <a:r>
              <a:rPr lang="en-US" sz="4800" dirty="0">
                <a:latin typeface="DM Sans"/>
                <a:ea typeface="DM Sans"/>
                <a:cs typeface="DM Sans"/>
                <a:sym typeface="DM Sans"/>
              </a:rPr>
              <a:t>Goals</a:t>
            </a:r>
            <a:endParaRPr sz="4800" dirty="0">
              <a:latin typeface="DM Sans"/>
              <a:ea typeface="DM Sans"/>
              <a:cs typeface="DM Sans"/>
              <a:sym typeface="DM Sans"/>
            </a:endParaRPr>
          </a:p>
        </p:txBody>
      </p:sp>
      <p:sp>
        <p:nvSpPr>
          <p:cNvPr id="3" name="TextBox 2">
            <a:extLst>
              <a:ext uri="{FF2B5EF4-FFF2-40B4-BE49-F238E27FC236}">
                <a16:creationId xmlns:a16="http://schemas.microsoft.com/office/drawing/2014/main" id="{F3256CB5-889A-FBD2-208C-F628D5D799B1}"/>
              </a:ext>
            </a:extLst>
          </p:cNvPr>
          <p:cNvSpPr txBox="1"/>
          <p:nvPr/>
        </p:nvSpPr>
        <p:spPr>
          <a:xfrm>
            <a:off x="614361" y="1938250"/>
            <a:ext cx="10424699" cy="2092881"/>
          </a:xfrm>
          <a:prstGeom prst="rect">
            <a:avLst/>
          </a:prstGeom>
          <a:noFill/>
        </p:spPr>
        <p:txBody>
          <a:bodyPr wrap="square">
            <a:spAutoFit/>
          </a:bodyPr>
          <a:lstStyle/>
          <a:p>
            <a:pPr marL="285750" lvl="0" indent="-285750">
              <a:buFont typeface="Arial" panose="020B0604020202020204" pitchFamily="34" charset="0"/>
              <a:buChar char="•"/>
            </a:pPr>
            <a:r>
              <a:rPr lang="en-US" sz="2600" dirty="0">
                <a:latin typeface="DM Sans" pitchFamily="2" charset="77"/>
              </a:rPr>
              <a:t>Describe Patient Partners and Respectful Care Breakfasts</a:t>
            </a:r>
          </a:p>
          <a:p>
            <a:pPr marL="285750" lvl="0" indent="-285750">
              <a:buFont typeface="Arial" panose="020B0604020202020204" pitchFamily="34" charset="0"/>
              <a:buChar char="•"/>
            </a:pPr>
            <a:r>
              <a:rPr lang="en-US" sz="2600" dirty="0">
                <a:latin typeface="DM Sans" pitchFamily="2" charset="77"/>
              </a:rPr>
              <a:t>Share what has worked across hospitals for engaging patient partners and implementing RCBs</a:t>
            </a:r>
          </a:p>
          <a:p>
            <a:pPr marL="285750" lvl="0" indent="-285750">
              <a:buFont typeface="Arial" panose="020B0604020202020204" pitchFamily="34" charset="0"/>
              <a:buChar char="•"/>
            </a:pPr>
            <a:r>
              <a:rPr lang="en-US" sz="2600" dirty="0">
                <a:latin typeface="DM Sans" pitchFamily="2" charset="77"/>
              </a:rPr>
              <a:t>Highlight tools and resources available to support teams in hosting respectful care breakfasts</a:t>
            </a:r>
          </a:p>
        </p:txBody>
      </p:sp>
    </p:spTree>
    <p:extLst>
      <p:ext uri="{BB962C8B-B14F-4D97-AF65-F5344CB8AC3E}">
        <p14:creationId xmlns:p14="http://schemas.microsoft.com/office/powerpoint/2010/main" val="4024484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0162"/>
        <p:cNvGrpSpPr/>
        <p:nvPr/>
      </p:nvGrpSpPr>
      <p:grpSpPr>
        <a:xfrm>
          <a:off x="0" y="0"/>
          <a:ext cx="0" cy="0"/>
          <a:chOff x="0" y="0"/>
          <a:chExt cx="0" cy="0"/>
        </a:xfrm>
      </p:grpSpPr>
      <p:sp>
        <p:nvSpPr>
          <p:cNvPr id="10163" name="Google Shape;10163;p2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0164" name="Google Shape;10164;p27"/>
          <p:cNvGrpSpPr/>
          <p:nvPr/>
        </p:nvGrpSpPr>
        <p:grpSpPr>
          <a:xfrm>
            <a:off x="0" y="5019724"/>
            <a:ext cx="12192000" cy="1838895"/>
            <a:chOff x="0" y="5019724"/>
            <a:chExt cx="12192000" cy="1838895"/>
          </a:xfrm>
        </p:grpSpPr>
        <p:sp>
          <p:nvSpPr>
            <p:cNvPr id="10165" name="Google Shape;10165;p27"/>
            <p:cNvSpPr/>
            <p:nvPr/>
          </p:nvSpPr>
          <p:spPr>
            <a:xfrm>
              <a:off x="0" y="5095859"/>
              <a:ext cx="7115175" cy="1762760"/>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166" name="Google Shape;10166;p27"/>
            <p:cNvPicPr preferRelativeResize="0"/>
            <p:nvPr/>
          </p:nvPicPr>
          <p:blipFill rotWithShape="1">
            <a:blip r:embed="rId3">
              <a:alphaModFix/>
            </a:blip>
            <a:srcRect/>
            <a:stretch/>
          </p:blipFill>
          <p:spPr>
            <a:xfrm>
              <a:off x="0" y="5041899"/>
              <a:ext cx="12192000" cy="1816100"/>
            </a:xfrm>
            <a:prstGeom prst="rect">
              <a:avLst/>
            </a:prstGeom>
            <a:noFill/>
            <a:ln>
              <a:noFill/>
            </a:ln>
          </p:spPr>
        </p:pic>
        <p:sp>
          <p:nvSpPr>
            <p:cNvPr id="10167" name="Google Shape;10167;p27"/>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168" name="Google Shape;10168;p27"/>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10169" name="Google Shape;10169;p27"/>
          <p:cNvSpPr txBox="1">
            <a:spLocks noGrp="1"/>
          </p:cNvSpPr>
          <p:nvPr>
            <p:ph type="title"/>
          </p:nvPr>
        </p:nvSpPr>
        <p:spPr>
          <a:xfrm>
            <a:off x="760760" y="2482045"/>
            <a:ext cx="10187400" cy="690687"/>
          </a:xfrm>
          <a:prstGeom prst="rect">
            <a:avLst/>
          </a:prstGeom>
          <a:noFill/>
          <a:ln>
            <a:noFill/>
          </a:ln>
        </p:spPr>
        <p:txBody>
          <a:bodyPr spcFirstLastPara="1" wrap="square" lIns="0" tIns="31100" rIns="0" bIns="0" anchor="t" anchorCtr="0">
            <a:spAutoFit/>
          </a:bodyPr>
          <a:lstStyle/>
          <a:p>
            <a:pPr marL="12700" marR="5080" lvl="0" indent="0" algn="l" rtl="0">
              <a:lnSpc>
                <a:spcPct val="118888"/>
              </a:lnSpc>
              <a:spcBef>
                <a:spcPts val="0"/>
              </a:spcBef>
              <a:spcAft>
                <a:spcPts val="0"/>
              </a:spcAft>
              <a:buSzPts val="1400"/>
              <a:buNone/>
            </a:pPr>
            <a:r>
              <a:rPr lang="en-US" sz="3600" dirty="0">
                <a:latin typeface="DM Sans"/>
                <a:ea typeface="DM Sans"/>
                <a:cs typeface="DM Sans"/>
                <a:sym typeface="DM Sans"/>
              </a:rPr>
              <a:t>Patient Partners</a:t>
            </a:r>
            <a:endParaRPr sz="3600" dirty="0">
              <a:latin typeface="DM Sans"/>
              <a:ea typeface="DM Sans"/>
              <a:cs typeface="DM Sans"/>
              <a:sym typeface="DM Sans"/>
            </a:endParaRPr>
          </a:p>
        </p:txBody>
      </p:sp>
      <p:sp>
        <p:nvSpPr>
          <p:cNvPr id="10170" name="Google Shape;10170;p27"/>
          <p:cNvSpPr txBox="1"/>
          <p:nvPr/>
        </p:nvSpPr>
        <p:spPr>
          <a:xfrm>
            <a:off x="11927458" y="6434454"/>
            <a:ext cx="19113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27</a:t>
            </a:r>
            <a:endParaRPr sz="1200" b="0" i="0" u="none" strike="noStrike" cap="none">
              <a:solidFill>
                <a:srgbClr val="000000"/>
              </a:solidFill>
              <a:latin typeface="Arial"/>
              <a:ea typeface="Arial"/>
              <a:cs typeface="Arial"/>
              <a:sym typeface="Arial"/>
            </a:endParaRPr>
          </a:p>
        </p:txBody>
      </p:sp>
      <p:sp>
        <p:nvSpPr>
          <p:cNvPr id="10171" name="Google Shape;10171;p27"/>
          <p:cNvSpPr txBox="1"/>
          <p:nvPr/>
        </p:nvSpPr>
        <p:spPr>
          <a:xfrm>
            <a:off x="78739" y="6434454"/>
            <a:ext cx="262382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Illinois Perinatal Quality Collaborative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9EC0-BE81-1230-00F4-7F17CC927280}"/>
              </a:ext>
            </a:extLst>
          </p:cNvPr>
          <p:cNvSpPr>
            <a:spLocks noGrp="1"/>
          </p:cNvSpPr>
          <p:nvPr>
            <p:ph type="ctrTitle"/>
          </p:nvPr>
        </p:nvSpPr>
        <p:spPr>
          <a:xfrm>
            <a:off x="536892" y="386590"/>
            <a:ext cx="10253028" cy="538609"/>
          </a:xfrm>
        </p:spPr>
        <p:txBody>
          <a:bodyPr/>
          <a:lstStyle/>
          <a:p>
            <a:r>
              <a:rPr lang="en-US" sz="3500" dirty="0">
                <a:latin typeface="DM Sans" pitchFamily="2" charset="77"/>
              </a:rPr>
              <a:t>Who is a patient /parent partner?</a:t>
            </a:r>
          </a:p>
        </p:txBody>
      </p:sp>
      <p:sp>
        <p:nvSpPr>
          <p:cNvPr id="5" name="TextBox 4">
            <a:extLst>
              <a:ext uri="{FF2B5EF4-FFF2-40B4-BE49-F238E27FC236}">
                <a16:creationId xmlns:a16="http://schemas.microsoft.com/office/drawing/2014/main" id="{82C0D9D8-0E7A-6119-5387-F360D9751770}"/>
              </a:ext>
            </a:extLst>
          </p:cNvPr>
          <p:cNvSpPr txBox="1"/>
          <p:nvPr/>
        </p:nvSpPr>
        <p:spPr>
          <a:xfrm>
            <a:off x="384492" y="1173480"/>
            <a:ext cx="9323388" cy="2462213"/>
          </a:xfrm>
          <a:prstGeom prst="rect">
            <a:avLst/>
          </a:prstGeom>
          <a:noFill/>
        </p:spPr>
        <p:txBody>
          <a:bodyPr wrap="square" rtlCol="0">
            <a:spAutoFit/>
          </a:bodyPr>
          <a:lstStyle/>
          <a:p>
            <a:pPr marL="457200" indent="-457200">
              <a:buFont typeface="Arial" panose="020B0604020202020204" pitchFamily="34" charset="0"/>
              <a:buChar char="•"/>
            </a:pPr>
            <a:r>
              <a:rPr lang="en-US" sz="2200" dirty="0">
                <a:latin typeface="DM Sans" pitchFamily="2" charset="77"/>
              </a:rPr>
              <a:t>Patient Partners are individuals with lived experience who collaborate with healthcare teams to inform, co-design, and evaluate care improvement efforts.</a:t>
            </a:r>
          </a:p>
          <a:p>
            <a:endParaRPr lang="en-US" sz="2200" dirty="0">
              <a:latin typeface="DM Sans" pitchFamily="2" charset="77"/>
            </a:endParaRPr>
          </a:p>
          <a:p>
            <a:pPr marL="457200" indent="-457200">
              <a:buFont typeface="Arial" panose="020B0604020202020204" pitchFamily="34" charset="0"/>
              <a:buChar char="•"/>
            </a:pPr>
            <a:r>
              <a:rPr lang="en-US" sz="2200" dirty="0">
                <a:latin typeface="DM Sans" pitchFamily="2" charset="77"/>
              </a:rPr>
              <a:t>Started with Birth Equity Initiative, has since expanded to the Equity and Safe Sleep for Infants (ESSI), Perinatal Mental Health (PMH) and Birth Quality Designation Program.</a:t>
            </a:r>
          </a:p>
        </p:txBody>
      </p:sp>
      <p:pic>
        <p:nvPicPr>
          <p:cNvPr id="4" name="Picture 3" descr="A person in white coat and blue pants sitting on a bench with a pink heart&#10;&#10;AI-generated content may be incorrect.">
            <a:extLst>
              <a:ext uri="{FF2B5EF4-FFF2-40B4-BE49-F238E27FC236}">
                <a16:creationId xmlns:a16="http://schemas.microsoft.com/office/drawing/2014/main" id="{F6248294-13B9-3D91-BB53-D69D0AF293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9200" y="321699"/>
            <a:ext cx="3596640" cy="3107301"/>
          </a:xfrm>
          <a:prstGeom prst="rect">
            <a:avLst/>
          </a:prstGeom>
        </p:spPr>
      </p:pic>
      <p:sp>
        <p:nvSpPr>
          <p:cNvPr id="3" name="Title 1">
            <a:extLst>
              <a:ext uri="{FF2B5EF4-FFF2-40B4-BE49-F238E27FC236}">
                <a16:creationId xmlns:a16="http://schemas.microsoft.com/office/drawing/2014/main" id="{AE8DB706-D12E-F935-3089-5A7E10AE651F}"/>
              </a:ext>
            </a:extLst>
          </p:cNvPr>
          <p:cNvSpPr txBox="1">
            <a:spLocks/>
          </p:cNvSpPr>
          <p:nvPr/>
        </p:nvSpPr>
        <p:spPr>
          <a:xfrm>
            <a:off x="384492" y="3960174"/>
            <a:ext cx="10253028" cy="53860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500" dirty="0">
                <a:latin typeface="DM Sans" pitchFamily="2" charset="77"/>
              </a:rPr>
              <a:t>Where we are now:</a:t>
            </a:r>
          </a:p>
        </p:txBody>
      </p:sp>
      <p:sp>
        <p:nvSpPr>
          <p:cNvPr id="6" name="TextBox 5">
            <a:extLst>
              <a:ext uri="{FF2B5EF4-FFF2-40B4-BE49-F238E27FC236}">
                <a16:creationId xmlns:a16="http://schemas.microsoft.com/office/drawing/2014/main" id="{FD191532-6938-9616-AD83-218C019A6847}"/>
              </a:ext>
            </a:extLst>
          </p:cNvPr>
          <p:cNvSpPr txBox="1"/>
          <p:nvPr/>
        </p:nvSpPr>
        <p:spPr>
          <a:xfrm>
            <a:off x="384492" y="4822746"/>
            <a:ext cx="9323388" cy="861774"/>
          </a:xfrm>
          <a:prstGeom prst="rect">
            <a:avLst/>
          </a:prstGeom>
          <a:noFill/>
        </p:spPr>
        <p:txBody>
          <a:bodyPr wrap="square" rtlCol="0">
            <a:spAutoFit/>
          </a:bodyPr>
          <a:lstStyle/>
          <a:p>
            <a:r>
              <a:rPr lang="en-US" sz="2500" dirty="0">
                <a:latin typeface="DM Sans" pitchFamily="2" charset="77"/>
              </a:rPr>
              <a:t>Across all ILPQC hospital teams, there are </a:t>
            </a:r>
            <a:r>
              <a:rPr lang="en-US" sz="2500" u="sng" dirty="0">
                <a:latin typeface="DM Sans" pitchFamily="2" charset="77"/>
              </a:rPr>
              <a:t>88 </a:t>
            </a:r>
            <a:r>
              <a:rPr lang="en-US" sz="2500" dirty="0">
                <a:latin typeface="DM Sans" pitchFamily="2" charset="77"/>
              </a:rPr>
              <a:t>active Patient and Parent Partners.</a:t>
            </a:r>
          </a:p>
        </p:txBody>
      </p:sp>
    </p:spTree>
    <p:extLst>
      <p:ext uri="{BB962C8B-B14F-4D97-AF65-F5344CB8AC3E}">
        <p14:creationId xmlns:p14="http://schemas.microsoft.com/office/powerpoint/2010/main" val="56247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0162">
          <a:extLst>
            <a:ext uri="{FF2B5EF4-FFF2-40B4-BE49-F238E27FC236}">
              <a16:creationId xmlns:a16="http://schemas.microsoft.com/office/drawing/2014/main" id="{96E9A4C4-60F5-D418-53B0-DCF5E53B116D}"/>
            </a:ext>
          </a:extLst>
        </p:cNvPr>
        <p:cNvGrpSpPr/>
        <p:nvPr/>
      </p:nvGrpSpPr>
      <p:grpSpPr>
        <a:xfrm>
          <a:off x="0" y="0"/>
          <a:ext cx="0" cy="0"/>
          <a:chOff x="0" y="0"/>
          <a:chExt cx="0" cy="0"/>
        </a:xfrm>
      </p:grpSpPr>
      <p:sp>
        <p:nvSpPr>
          <p:cNvPr id="10163" name="Google Shape;10163;p27">
            <a:extLst>
              <a:ext uri="{FF2B5EF4-FFF2-40B4-BE49-F238E27FC236}">
                <a16:creationId xmlns:a16="http://schemas.microsoft.com/office/drawing/2014/main" id="{72FCE360-D098-235D-CD9B-2944A25EC741}"/>
              </a:ext>
            </a:extLst>
          </p:cNvPr>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0164" name="Google Shape;10164;p27">
            <a:extLst>
              <a:ext uri="{FF2B5EF4-FFF2-40B4-BE49-F238E27FC236}">
                <a16:creationId xmlns:a16="http://schemas.microsoft.com/office/drawing/2014/main" id="{A5787A83-F379-8CF7-A724-5E6386F1BC8F}"/>
              </a:ext>
            </a:extLst>
          </p:cNvPr>
          <p:cNvGrpSpPr/>
          <p:nvPr/>
        </p:nvGrpSpPr>
        <p:grpSpPr>
          <a:xfrm>
            <a:off x="0" y="5019724"/>
            <a:ext cx="12192000" cy="1838895"/>
            <a:chOff x="0" y="5019724"/>
            <a:chExt cx="12192000" cy="1838895"/>
          </a:xfrm>
        </p:grpSpPr>
        <p:sp>
          <p:nvSpPr>
            <p:cNvPr id="10165" name="Google Shape;10165;p27">
              <a:extLst>
                <a:ext uri="{FF2B5EF4-FFF2-40B4-BE49-F238E27FC236}">
                  <a16:creationId xmlns:a16="http://schemas.microsoft.com/office/drawing/2014/main" id="{B1D5DA7D-E2A9-3395-A183-417EE0C7C738}"/>
                </a:ext>
              </a:extLst>
            </p:cNvPr>
            <p:cNvSpPr/>
            <p:nvPr/>
          </p:nvSpPr>
          <p:spPr>
            <a:xfrm>
              <a:off x="0" y="5095859"/>
              <a:ext cx="7115175" cy="1762760"/>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166" name="Google Shape;10166;p27">
              <a:extLst>
                <a:ext uri="{FF2B5EF4-FFF2-40B4-BE49-F238E27FC236}">
                  <a16:creationId xmlns:a16="http://schemas.microsoft.com/office/drawing/2014/main" id="{C85C8DA9-D9B1-7DD0-22F9-6576F2793894}"/>
                </a:ext>
              </a:extLst>
            </p:cNvPr>
            <p:cNvPicPr preferRelativeResize="0"/>
            <p:nvPr/>
          </p:nvPicPr>
          <p:blipFill rotWithShape="1">
            <a:blip r:embed="rId3">
              <a:alphaModFix/>
            </a:blip>
            <a:srcRect/>
            <a:stretch/>
          </p:blipFill>
          <p:spPr>
            <a:xfrm>
              <a:off x="0" y="5041899"/>
              <a:ext cx="12192000" cy="1816100"/>
            </a:xfrm>
            <a:prstGeom prst="rect">
              <a:avLst/>
            </a:prstGeom>
            <a:noFill/>
            <a:ln>
              <a:noFill/>
            </a:ln>
          </p:spPr>
        </p:pic>
        <p:sp>
          <p:nvSpPr>
            <p:cNvPr id="10167" name="Google Shape;10167;p27">
              <a:extLst>
                <a:ext uri="{FF2B5EF4-FFF2-40B4-BE49-F238E27FC236}">
                  <a16:creationId xmlns:a16="http://schemas.microsoft.com/office/drawing/2014/main" id="{55856B2F-44D6-B925-7F4C-18DC28DDB0E7}"/>
                </a:ext>
              </a:extLst>
            </p:cNvPr>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168" name="Google Shape;10168;p27">
              <a:extLst>
                <a:ext uri="{FF2B5EF4-FFF2-40B4-BE49-F238E27FC236}">
                  <a16:creationId xmlns:a16="http://schemas.microsoft.com/office/drawing/2014/main" id="{07F19B5D-4F77-7700-F65F-6F23BEBA1368}"/>
                </a:ext>
              </a:extLst>
            </p:cNvPr>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10169" name="Google Shape;10169;p27">
            <a:extLst>
              <a:ext uri="{FF2B5EF4-FFF2-40B4-BE49-F238E27FC236}">
                <a16:creationId xmlns:a16="http://schemas.microsoft.com/office/drawing/2014/main" id="{9AF01385-985A-5727-2607-42669314539A}"/>
              </a:ext>
            </a:extLst>
          </p:cNvPr>
          <p:cNvSpPr txBox="1">
            <a:spLocks noGrp="1"/>
          </p:cNvSpPr>
          <p:nvPr>
            <p:ph type="title"/>
          </p:nvPr>
        </p:nvSpPr>
        <p:spPr>
          <a:xfrm>
            <a:off x="760760" y="2482045"/>
            <a:ext cx="10187400" cy="690687"/>
          </a:xfrm>
          <a:prstGeom prst="rect">
            <a:avLst/>
          </a:prstGeom>
          <a:noFill/>
          <a:ln>
            <a:noFill/>
          </a:ln>
        </p:spPr>
        <p:txBody>
          <a:bodyPr spcFirstLastPara="1" wrap="square" lIns="0" tIns="31100" rIns="0" bIns="0" anchor="t" anchorCtr="0">
            <a:spAutoFit/>
          </a:bodyPr>
          <a:lstStyle/>
          <a:p>
            <a:pPr marL="12700" marR="5080" lvl="0" indent="0" algn="l" rtl="0">
              <a:lnSpc>
                <a:spcPct val="118888"/>
              </a:lnSpc>
              <a:spcBef>
                <a:spcPts val="0"/>
              </a:spcBef>
              <a:spcAft>
                <a:spcPts val="0"/>
              </a:spcAft>
              <a:buSzPts val="1400"/>
              <a:buNone/>
            </a:pPr>
            <a:r>
              <a:rPr lang="en-US" sz="3600" dirty="0">
                <a:latin typeface="DM Sans"/>
                <a:ea typeface="DM Sans"/>
                <a:cs typeface="DM Sans"/>
                <a:sym typeface="DM Sans"/>
              </a:rPr>
              <a:t>Respectful Care Breakfasts</a:t>
            </a:r>
            <a:endParaRPr sz="3600" dirty="0">
              <a:latin typeface="DM Sans"/>
              <a:ea typeface="DM Sans"/>
              <a:cs typeface="DM Sans"/>
              <a:sym typeface="DM Sans"/>
            </a:endParaRPr>
          </a:p>
        </p:txBody>
      </p:sp>
      <p:sp>
        <p:nvSpPr>
          <p:cNvPr id="10170" name="Google Shape;10170;p27">
            <a:extLst>
              <a:ext uri="{FF2B5EF4-FFF2-40B4-BE49-F238E27FC236}">
                <a16:creationId xmlns:a16="http://schemas.microsoft.com/office/drawing/2014/main" id="{A6FB0735-C3E4-FCCC-7266-F8D9F90C01D7}"/>
              </a:ext>
            </a:extLst>
          </p:cNvPr>
          <p:cNvSpPr txBox="1"/>
          <p:nvPr/>
        </p:nvSpPr>
        <p:spPr>
          <a:xfrm>
            <a:off x="11927458" y="6434454"/>
            <a:ext cx="19113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27</a:t>
            </a:r>
            <a:endParaRPr sz="1200" b="0" i="0" u="none" strike="noStrike" cap="none">
              <a:solidFill>
                <a:srgbClr val="000000"/>
              </a:solidFill>
              <a:latin typeface="Arial"/>
              <a:ea typeface="Arial"/>
              <a:cs typeface="Arial"/>
              <a:sym typeface="Arial"/>
            </a:endParaRPr>
          </a:p>
        </p:txBody>
      </p:sp>
      <p:sp>
        <p:nvSpPr>
          <p:cNvPr id="10171" name="Google Shape;10171;p27">
            <a:extLst>
              <a:ext uri="{FF2B5EF4-FFF2-40B4-BE49-F238E27FC236}">
                <a16:creationId xmlns:a16="http://schemas.microsoft.com/office/drawing/2014/main" id="{0946C9FC-266F-8AB2-E0A5-764EB487C879}"/>
              </a:ext>
            </a:extLst>
          </p:cNvPr>
          <p:cNvSpPr txBox="1"/>
          <p:nvPr/>
        </p:nvSpPr>
        <p:spPr>
          <a:xfrm>
            <a:off x="78739" y="6434454"/>
            <a:ext cx="262382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Illinois Perinatal Quality Collaborative</a:t>
            </a:r>
            <a:endParaRPr sz="1200" b="0" i="0" u="none" strike="noStrike" cap="none">
              <a:solidFill>
                <a:srgbClr val="000000"/>
              </a:solidFill>
              <a:latin typeface="Arial"/>
              <a:ea typeface="Arial"/>
              <a:cs typeface="Arial"/>
              <a:sym typeface="Arial"/>
            </a:endParaRPr>
          </a:p>
        </p:txBody>
      </p:sp>
      <p:pic>
        <p:nvPicPr>
          <p:cNvPr id="3" name="Picture 2" descr="A coffee cup with steam&#10;&#10;AI-generated content may be incorrect.">
            <a:extLst>
              <a:ext uri="{FF2B5EF4-FFF2-40B4-BE49-F238E27FC236}">
                <a16:creationId xmlns:a16="http://schemas.microsoft.com/office/drawing/2014/main" id="{B8E6A610-DE41-8D9E-A629-49BFC06854E6}"/>
              </a:ext>
            </a:extLst>
          </p:cNvPr>
          <p:cNvPicPr>
            <a:picLocks noChangeAspect="1"/>
          </p:cNvPicPr>
          <p:nvPr/>
        </p:nvPicPr>
        <p:blipFill>
          <a:blip r:embed="rId5"/>
          <a:stretch>
            <a:fillRect/>
          </a:stretch>
        </p:blipFill>
        <p:spPr>
          <a:xfrm>
            <a:off x="8489950" y="1522487"/>
            <a:ext cx="2679700" cy="2324100"/>
          </a:xfrm>
          <a:prstGeom prst="rect">
            <a:avLst/>
          </a:prstGeom>
        </p:spPr>
      </p:pic>
    </p:spTree>
    <p:extLst>
      <p:ext uri="{BB962C8B-B14F-4D97-AF65-F5344CB8AC3E}">
        <p14:creationId xmlns:p14="http://schemas.microsoft.com/office/powerpoint/2010/main" val="2842210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0176"/>
        <p:cNvGrpSpPr/>
        <p:nvPr/>
      </p:nvGrpSpPr>
      <p:grpSpPr>
        <a:xfrm>
          <a:off x="0" y="0"/>
          <a:ext cx="0" cy="0"/>
          <a:chOff x="0" y="0"/>
          <a:chExt cx="0" cy="0"/>
        </a:xfrm>
      </p:grpSpPr>
      <p:sp>
        <p:nvSpPr>
          <p:cNvPr id="10177" name="Google Shape;10177;p5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0178" name="Google Shape;10178;p59"/>
          <p:cNvGrpSpPr/>
          <p:nvPr/>
        </p:nvGrpSpPr>
        <p:grpSpPr>
          <a:xfrm>
            <a:off x="0" y="5019724"/>
            <a:ext cx="12192000" cy="1838895"/>
            <a:chOff x="0" y="5019724"/>
            <a:chExt cx="12192000" cy="1838895"/>
          </a:xfrm>
        </p:grpSpPr>
        <p:sp>
          <p:nvSpPr>
            <p:cNvPr id="10179" name="Google Shape;10179;p59"/>
            <p:cNvSpPr/>
            <p:nvPr/>
          </p:nvSpPr>
          <p:spPr>
            <a:xfrm>
              <a:off x="0" y="5095859"/>
              <a:ext cx="7115175" cy="1762760"/>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180" name="Google Shape;10180;p59"/>
            <p:cNvPicPr preferRelativeResize="0"/>
            <p:nvPr/>
          </p:nvPicPr>
          <p:blipFill rotWithShape="1">
            <a:blip r:embed="rId3">
              <a:alphaModFix/>
            </a:blip>
            <a:srcRect/>
            <a:stretch/>
          </p:blipFill>
          <p:spPr>
            <a:xfrm>
              <a:off x="0" y="5041899"/>
              <a:ext cx="12192000" cy="1816100"/>
            </a:xfrm>
            <a:prstGeom prst="rect">
              <a:avLst/>
            </a:prstGeom>
            <a:noFill/>
            <a:ln>
              <a:noFill/>
            </a:ln>
          </p:spPr>
        </p:pic>
        <p:sp>
          <p:nvSpPr>
            <p:cNvPr id="10181" name="Google Shape;10181;p59"/>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182" name="Google Shape;10182;p59"/>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10183" name="Google Shape;10183;p59"/>
          <p:cNvSpPr txBox="1">
            <a:spLocks noGrp="1"/>
          </p:cNvSpPr>
          <p:nvPr>
            <p:ph type="title"/>
          </p:nvPr>
        </p:nvSpPr>
        <p:spPr>
          <a:xfrm>
            <a:off x="440850" y="509049"/>
            <a:ext cx="10010400" cy="1121451"/>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SzPts val="1400"/>
              <a:buNone/>
            </a:pPr>
            <a:r>
              <a:rPr lang="en-US" sz="3600" dirty="0">
                <a:latin typeface="DM Sans"/>
                <a:ea typeface="DM Sans"/>
                <a:cs typeface="DM Sans"/>
                <a:sym typeface="DM Sans"/>
              </a:rPr>
              <a:t>Poll: Has your hospital hosted a Respectful Care Breakfast?</a:t>
            </a:r>
            <a:endParaRPr sz="3600" dirty="0">
              <a:latin typeface="DM Sans"/>
              <a:ea typeface="DM Sans"/>
              <a:cs typeface="DM Sans"/>
              <a:sym typeface="DM Sans"/>
            </a:endParaRPr>
          </a:p>
        </p:txBody>
      </p:sp>
      <p:sp>
        <p:nvSpPr>
          <p:cNvPr id="10184" name="Google Shape;10184;p59"/>
          <p:cNvSpPr txBox="1"/>
          <p:nvPr/>
        </p:nvSpPr>
        <p:spPr>
          <a:xfrm>
            <a:off x="440850" y="2011500"/>
            <a:ext cx="10244700" cy="2414112"/>
          </a:xfrm>
          <a:prstGeom prst="rect">
            <a:avLst/>
          </a:prstGeom>
          <a:noFill/>
          <a:ln>
            <a:noFill/>
          </a:ln>
        </p:spPr>
        <p:txBody>
          <a:bodyPr spcFirstLastPara="1" wrap="square" lIns="0" tIns="13325" rIns="0" bIns="0" anchor="t" anchorCtr="0">
            <a:spAutoFit/>
          </a:bodyPr>
          <a:lstStyle/>
          <a:p>
            <a:pPr marL="457200" lvl="0" indent="-457200" algn="l" rtl="0">
              <a:spcBef>
                <a:spcPts val="0"/>
              </a:spcBef>
              <a:spcAft>
                <a:spcPts val="0"/>
              </a:spcAft>
              <a:buFont typeface="Arial" panose="020B0604020202020204" pitchFamily="34" charset="0"/>
              <a:buChar char="•"/>
            </a:pPr>
            <a:r>
              <a:rPr lang="en-US" sz="2600" dirty="0">
                <a:solidFill>
                  <a:srgbClr val="1C488A"/>
                </a:solidFill>
                <a:latin typeface="DM Sans"/>
                <a:ea typeface="DM Sans"/>
                <a:cs typeface="DM Sans"/>
                <a:sym typeface="DM Sans"/>
              </a:rPr>
              <a:t>Yes, for Birth Equity only</a:t>
            </a:r>
          </a:p>
          <a:p>
            <a:pPr marL="457200" lvl="0" indent="-457200" algn="l" rtl="0">
              <a:spcBef>
                <a:spcPts val="0"/>
              </a:spcBef>
              <a:spcAft>
                <a:spcPts val="0"/>
              </a:spcAft>
              <a:buFont typeface="Arial" panose="020B0604020202020204" pitchFamily="34" charset="0"/>
              <a:buChar char="•"/>
            </a:pPr>
            <a:r>
              <a:rPr lang="en-US" sz="2600" dirty="0">
                <a:solidFill>
                  <a:srgbClr val="1C488A"/>
                </a:solidFill>
                <a:latin typeface="DM Sans"/>
                <a:ea typeface="DM Sans"/>
                <a:cs typeface="DM Sans"/>
                <a:sym typeface="DM Sans"/>
              </a:rPr>
              <a:t>Yes, for ESSI only</a:t>
            </a:r>
          </a:p>
          <a:p>
            <a:pPr marL="457200" lvl="0" indent="-457200" algn="l" rtl="0">
              <a:spcBef>
                <a:spcPts val="0"/>
              </a:spcBef>
              <a:spcAft>
                <a:spcPts val="0"/>
              </a:spcAft>
              <a:buFont typeface="Arial" panose="020B0604020202020204" pitchFamily="34" charset="0"/>
              <a:buChar char="•"/>
            </a:pPr>
            <a:r>
              <a:rPr lang="en-US" sz="2600" dirty="0">
                <a:solidFill>
                  <a:srgbClr val="1C488A"/>
                </a:solidFill>
                <a:latin typeface="DM Sans"/>
                <a:ea typeface="DM Sans"/>
                <a:cs typeface="DM Sans"/>
                <a:sym typeface="DM Sans"/>
              </a:rPr>
              <a:t>Yes, for both Birth Equity and ESSI </a:t>
            </a:r>
          </a:p>
          <a:p>
            <a:pPr marL="457200" lvl="0" indent="-457200" algn="l" rtl="0">
              <a:spcBef>
                <a:spcPts val="0"/>
              </a:spcBef>
              <a:spcAft>
                <a:spcPts val="0"/>
              </a:spcAft>
              <a:buFont typeface="Arial" panose="020B0604020202020204" pitchFamily="34" charset="0"/>
              <a:buChar char="•"/>
            </a:pPr>
            <a:r>
              <a:rPr lang="en-US" sz="2600" dirty="0">
                <a:solidFill>
                  <a:srgbClr val="1C488A"/>
                </a:solidFill>
                <a:latin typeface="DM Sans"/>
                <a:ea typeface="DM Sans"/>
                <a:cs typeface="DM Sans"/>
                <a:sym typeface="DM Sans"/>
              </a:rPr>
              <a:t>Planning or adapting one </a:t>
            </a:r>
          </a:p>
          <a:p>
            <a:pPr marL="457200" lvl="0" indent="-457200" algn="l" rtl="0">
              <a:spcBef>
                <a:spcPts val="0"/>
              </a:spcBef>
              <a:spcAft>
                <a:spcPts val="0"/>
              </a:spcAft>
              <a:buFont typeface="Arial" panose="020B0604020202020204" pitchFamily="34" charset="0"/>
              <a:buChar char="•"/>
            </a:pPr>
            <a:r>
              <a:rPr lang="en-US" sz="2600" dirty="0">
                <a:solidFill>
                  <a:srgbClr val="1C488A"/>
                </a:solidFill>
                <a:latin typeface="DM Sans"/>
                <a:ea typeface="DM Sans"/>
                <a:cs typeface="DM Sans"/>
                <a:sym typeface="DM Sans"/>
              </a:rPr>
              <a:t>Not yet</a:t>
            </a:r>
          </a:p>
          <a:p>
            <a:pPr marL="457200" lvl="0" indent="-457200" algn="l" rtl="0">
              <a:spcBef>
                <a:spcPts val="0"/>
              </a:spcBef>
              <a:spcAft>
                <a:spcPts val="0"/>
              </a:spcAft>
              <a:buFont typeface="Arial" panose="020B0604020202020204" pitchFamily="34" charset="0"/>
              <a:buChar char="•"/>
            </a:pPr>
            <a:endParaRPr sz="2600" dirty="0">
              <a:solidFill>
                <a:srgbClr val="1C488A"/>
              </a:solidFill>
              <a:latin typeface="DM Sans"/>
              <a:ea typeface="DM Sans"/>
              <a:cs typeface="DM Sans"/>
              <a:sym typeface="DM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0189">
          <a:extLst>
            <a:ext uri="{FF2B5EF4-FFF2-40B4-BE49-F238E27FC236}">
              <a16:creationId xmlns:a16="http://schemas.microsoft.com/office/drawing/2014/main" id="{10A5A8D2-2DE7-855D-90AD-463EC42206A3}"/>
            </a:ext>
          </a:extLst>
        </p:cNvPr>
        <p:cNvGrpSpPr/>
        <p:nvPr/>
      </p:nvGrpSpPr>
      <p:grpSpPr>
        <a:xfrm>
          <a:off x="0" y="0"/>
          <a:ext cx="0" cy="0"/>
          <a:chOff x="0" y="0"/>
          <a:chExt cx="0" cy="0"/>
        </a:xfrm>
      </p:grpSpPr>
      <p:grpSp>
        <p:nvGrpSpPr>
          <p:cNvPr id="10191" name="Google Shape;10191;g37c4742e468_0_39">
            <a:extLst>
              <a:ext uri="{FF2B5EF4-FFF2-40B4-BE49-F238E27FC236}">
                <a16:creationId xmlns:a16="http://schemas.microsoft.com/office/drawing/2014/main" id="{9A8A352F-03CE-5248-EB66-E847956BF0ED}"/>
              </a:ext>
            </a:extLst>
          </p:cNvPr>
          <p:cNvGrpSpPr/>
          <p:nvPr/>
        </p:nvGrpSpPr>
        <p:grpSpPr>
          <a:xfrm>
            <a:off x="7191375" y="0"/>
            <a:ext cx="5000625" cy="1428702"/>
            <a:chOff x="7191375" y="0"/>
            <a:chExt cx="5000625" cy="1428702"/>
          </a:xfrm>
        </p:grpSpPr>
        <p:pic>
          <p:nvPicPr>
            <p:cNvPr id="10192" name="Google Shape;10192;g37c4742e468_0_39">
              <a:extLst>
                <a:ext uri="{FF2B5EF4-FFF2-40B4-BE49-F238E27FC236}">
                  <a16:creationId xmlns:a16="http://schemas.microsoft.com/office/drawing/2014/main" id="{AC659828-46E5-312D-D867-52CE919124BA}"/>
                </a:ext>
              </a:extLst>
            </p:cNvPr>
            <p:cNvPicPr preferRelativeResize="0"/>
            <p:nvPr/>
          </p:nvPicPr>
          <p:blipFill rotWithShape="1">
            <a:blip r:embed="rId3">
              <a:alphaModFix/>
            </a:blip>
            <a:srcRect/>
            <a:stretch/>
          </p:blipFill>
          <p:spPr>
            <a:xfrm>
              <a:off x="9267825" y="228600"/>
              <a:ext cx="2019300" cy="914400"/>
            </a:xfrm>
            <a:prstGeom prst="rect">
              <a:avLst/>
            </a:prstGeom>
            <a:noFill/>
            <a:ln>
              <a:noFill/>
            </a:ln>
          </p:spPr>
        </p:pic>
        <p:pic>
          <p:nvPicPr>
            <p:cNvPr id="10193" name="Google Shape;10193;g37c4742e468_0_39">
              <a:extLst>
                <a:ext uri="{FF2B5EF4-FFF2-40B4-BE49-F238E27FC236}">
                  <a16:creationId xmlns:a16="http://schemas.microsoft.com/office/drawing/2014/main" id="{A8691DDB-8A40-CC7E-2F44-17C17B2CE880}"/>
                </a:ext>
              </a:extLst>
            </p:cNvPr>
            <p:cNvPicPr preferRelativeResize="0"/>
            <p:nvPr/>
          </p:nvPicPr>
          <p:blipFill rotWithShape="1">
            <a:blip r:embed="rId4">
              <a:alphaModFix/>
            </a:blip>
            <a:srcRect/>
            <a:stretch/>
          </p:blipFill>
          <p:spPr>
            <a:xfrm>
              <a:off x="7191375" y="0"/>
              <a:ext cx="5000625" cy="1428702"/>
            </a:xfrm>
            <a:prstGeom prst="rect">
              <a:avLst/>
            </a:prstGeom>
            <a:noFill/>
            <a:ln>
              <a:noFill/>
            </a:ln>
          </p:spPr>
        </p:pic>
        <p:sp>
          <p:nvSpPr>
            <p:cNvPr id="10194" name="Google Shape;10194;g37c4742e468_0_39">
              <a:extLst>
                <a:ext uri="{FF2B5EF4-FFF2-40B4-BE49-F238E27FC236}">
                  <a16:creationId xmlns:a16="http://schemas.microsoft.com/office/drawing/2014/main" id="{D78A3331-EA34-3832-8988-1700E91892C0}"/>
                </a:ext>
              </a:extLst>
            </p:cNvPr>
            <p:cNvSpPr/>
            <p:nvPr/>
          </p:nvSpPr>
          <p:spPr>
            <a:xfrm>
              <a:off x="7334250" y="0"/>
              <a:ext cx="4857750" cy="1390650"/>
            </a:xfrm>
            <a:custGeom>
              <a:avLst/>
              <a:gdLst/>
              <a:ahLst/>
              <a:cxnLst/>
              <a:rect l="l" t="t" r="r" b="b"/>
              <a:pathLst>
                <a:path w="4857750" h="1390650" extrusionOk="0">
                  <a:moveTo>
                    <a:pt x="229743" y="0"/>
                  </a:moveTo>
                  <a:lnTo>
                    <a:pt x="0" y="0"/>
                  </a:lnTo>
                  <a:lnTo>
                    <a:pt x="294640" y="211963"/>
                  </a:lnTo>
                  <a:lnTo>
                    <a:pt x="336443" y="241649"/>
                  </a:lnTo>
                  <a:lnTo>
                    <a:pt x="462343" y="330215"/>
                  </a:lnTo>
                  <a:lnTo>
                    <a:pt x="546742" y="388717"/>
                  </a:lnTo>
                  <a:lnTo>
                    <a:pt x="631571" y="446659"/>
                  </a:lnTo>
                  <a:lnTo>
                    <a:pt x="716933" y="503920"/>
                  </a:lnTo>
                  <a:lnTo>
                    <a:pt x="759849" y="532257"/>
                  </a:lnTo>
                  <a:lnTo>
                    <a:pt x="802929" y="560377"/>
                  </a:lnTo>
                  <a:lnTo>
                    <a:pt x="846177" y="588268"/>
                  </a:lnTo>
                  <a:lnTo>
                    <a:pt x="889598" y="615914"/>
                  </a:lnTo>
                  <a:lnTo>
                    <a:pt x="933197" y="643302"/>
                  </a:lnTo>
                  <a:lnTo>
                    <a:pt x="976979" y="670417"/>
                  </a:lnTo>
                  <a:lnTo>
                    <a:pt x="1020948" y="697244"/>
                  </a:lnTo>
                  <a:lnTo>
                    <a:pt x="1065109" y="723770"/>
                  </a:lnTo>
                  <a:lnTo>
                    <a:pt x="1109468" y="749980"/>
                  </a:lnTo>
                  <a:lnTo>
                    <a:pt x="1154029" y="775860"/>
                  </a:lnTo>
                  <a:lnTo>
                    <a:pt x="1198796" y="801396"/>
                  </a:lnTo>
                  <a:lnTo>
                    <a:pt x="1243775" y="826572"/>
                  </a:lnTo>
                  <a:lnTo>
                    <a:pt x="1288971" y="851376"/>
                  </a:lnTo>
                  <a:lnTo>
                    <a:pt x="1334389" y="875791"/>
                  </a:lnTo>
                  <a:lnTo>
                    <a:pt x="1380041" y="899734"/>
                  </a:lnTo>
                  <a:lnTo>
                    <a:pt x="1425938" y="923260"/>
                  </a:lnTo>
                  <a:lnTo>
                    <a:pt x="1472075" y="946356"/>
                  </a:lnTo>
                  <a:lnTo>
                    <a:pt x="1518451" y="969006"/>
                  </a:lnTo>
                  <a:lnTo>
                    <a:pt x="1565062" y="991196"/>
                  </a:lnTo>
                  <a:lnTo>
                    <a:pt x="1611905" y="1012911"/>
                  </a:lnTo>
                  <a:lnTo>
                    <a:pt x="1658978" y="1034138"/>
                  </a:lnTo>
                  <a:lnTo>
                    <a:pt x="1706276" y="1054862"/>
                  </a:lnTo>
                  <a:lnTo>
                    <a:pt x="1753798" y="1075067"/>
                  </a:lnTo>
                  <a:lnTo>
                    <a:pt x="1801540" y="1094740"/>
                  </a:lnTo>
                  <a:lnTo>
                    <a:pt x="1849500" y="1113866"/>
                  </a:lnTo>
                  <a:lnTo>
                    <a:pt x="1897673" y="1132431"/>
                  </a:lnTo>
                  <a:lnTo>
                    <a:pt x="1946058" y="1150419"/>
                  </a:lnTo>
                  <a:lnTo>
                    <a:pt x="1994652" y="1167818"/>
                  </a:lnTo>
                  <a:lnTo>
                    <a:pt x="2043450" y="1184611"/>
                  </a:lnTo>
                  <a:lnTo>
                    <a:pt x="2092452" y="1200785"/>
                  </a:lnTo>
                  <a:lnTo>
                    <a:pt x="2141679" y="1216319"/>
                  </a:lnTo>
                  <a:lnTo>
                    <a:pt x="2191105" y="1231202"/>
                  </a:lnTo>
                  <a:lnTo>
                    <a:pt x="2240720" y="1245432"/>
                  </a:lnTo>
                  <a:lnTo>
                    <a:pt x="2290514" y="1259006"/>
                  </a:lnTo>
                  <a:lnTo>
                    <a:pt x="2340477" y="1271922"/>
                  </a:lnTo>
                  <a:lnTo>
                    <a:pt x="2390598" y="1284179"/>
                  </a:lnTo>
                  <a:lnTo>
                    <a:pt x="2440869" y="1295773"/>
                  </a:lnTo>
                  <a:lnTo>
                    <a:pt x="2491279" y="1306702"/>
                  </a:lnTo>
                  <a:lnTo>
                    <a:pt x="2541819" y="1316965"/>
                  </a:lnTo>
                  <a:lnTo>
                    <a:pt x="2592478" y="1326559"/>
                  </a:lnTo>
                  <a:lnTo>
                    <a:pt x="2643247" y="1335482"/>
                  </a:lnTo>
                  <a:lnTo>
                    <a:pt x="2694116" y="1343731"/>
                  </a:lnTo>
                  <a:lnTo>
                    <a:pt x="2745075" y="1351304"/>
                  </a:lnTo>
                  <a:lnTo>
                    <a:pt x="2796114" y="1358200"/>
                  </a:lnTo>
                  <a:lnTo>
                    <a:pt x="2847224" y="1364415"/>
                  </a:lnTo>
                  <a:lnTo>
                    <a:pt x="2898394" y="1369949"/>
                  </a:lnTo>
                  <a:lnTo>
                    <a:pt x="2949823" y="1374812"/>
                  </a:lnTo>
                  <a:lnTo>
                    <a:pt x="3001242" y="1379023"/>
                  </a:lnTo>
                  <a:lnTo>
                    <a:pt x="3052652" y="1382582"/>
                  </a:lnTo>
                  <a:lnTo>
                    <a:pt x="3104054" y="1385490"/>
                  </a:lnTo>
                  <a:lnTo>
                    <a:pt x="3155451" y="1387750"/>
                  </a:lnTo>
                  <a:lnTo>
                    <a:pt x="3206843" y="1389362"/>
                  </a:lnTo>
                  <a:lnTo>
                    <a:pt x="3258232" y="1390328"/>
                  </a:lnTo>
                  <a:lnTo>
                    <a:pt x="3309620" y="1390650"/>
                  </a:lnTo>
                  <a:lnTo>
                    <a:pt x="3464179" y="1387475"/>
                  </a:lnTo>
                  <a:lnTo>
                    <a:pt x="3515741" y="1384808"/>
                  </a:lnTo>
                  <a:lnTo>
                    <a:pt x="3618229" y="1378965"/>
                  </a:lnTo>
                  <a:lnTo>
                    <a:pt x="3771773" y="1364614"/>
                  </a:lnTo>
                  <a:lnTo>
                    <a:pt x="3912044" y="1346962"/>
                  </a:lnTo>
                  <a:lnTo>
                    <a:pt x="4051807" y="1324228"/>
                  </a:lnTo>
                  <a:lnTo>
                    <a:pt x="4127246" y="1309751"/>
                  </a:lnTo>
                  <a:lnTo>
                    <a:pt x="4202558" y="1294695"/>
                  </a:lnTo>
                  <a:lnTo>
                    <a:pt x="4327525" y="1266189"/>
                  </a:lnTo>
                  <a:lnTo>
                    <a:pt x="4451858" y="1234313"/>
                  </a:lnTo>
                  <a:lnTo>
                    <a:pt x="4476242" y="1227327"/>
                  </a:lnTo>
                  <a:lnTo>
                    <a:pt x="4525645" y="1213612"/>
                  </a:lnTo>
                  <a:lnTo>
                    <a:pt x="4574795" y="1199179"/>
                  </a:lnTo>
                  <a:lnTo>
                    <a:pt x="4623768" y="1184259"/>
                  </a:lnTo>
                  <a:lnTo>
                    <a:pt x="4672574" y="1168838"/>
                  </a:lnTo>
                  <a:lnTo>
                    <a:pt x="4721225" y="1152905"/>
                  </a:lnTo>
                  <a:lnTo>
                    <a:pt x="4857750" y="1104011"/>
                  </a:lnTo>
                  <a:lnTo>
                    <a:pt x="4857750" y="1092327"/>
                  </a:lnTo>
                  <a:lnTo>
                    <a:pt x="4717288" y="1139063"/>
                  </a:lnTo>
                  <a:lnTo>
                    <a:pt x="4668428" y="1153777"/>
                  </a:lnTo>
                  <a:lnTo>
                    <a:pt x="4619402" y="1168003"/>
                  </a:lnTo>
                  <a:lnTo>
                    <a:pt x="4570233" y="1181729"/>
                  </a:lnTo>
                  <a:lnTo>
                    <a:pt x="4520946" y="1194942"/>
                  </a:lnTo>
                  <a:lnTo>
                    <a:pt x="4447032" y="1214120"/>
                  </a:lnTo>
                  <a:lnTo>
                    <a:pt x="4322699" y="1242822"/>
                  </a:lnTo>
                  <a:lnTo>
                    <a:pt x="4197750" y="1268172"/>
                  </a:lnTo>
                  <a:lnTo>
                    <a:pt x="4072001" y="1289558"/>
                  </a:lnTo>
                  <a:lnTo>
                    <a:pt x="4055491" y="1292733"/>
                  </a:lnTo>
                  <a:lnTo>
                    <a:pt x="4021454" y="1297051"/>
                  </a:lnTo>
                  <a:lnTo>
                    <a:pt x="3914235" y="1311890"/>
                  </a:lnTo>
                  <a:lnTo>
                    <a:pt x="3768598" y="1327403"/>
                  </a:lnTo>
                  <a:lnTo>
                    <a:pt x="3666942" y="1334708"/>
                  </a:lnTo>
                  <a:lnTo>
                    <a:pt x="3616178" y="1337689"/>
                  </a:lnTo>
                  <a:lnTo>
                    <a:pt x="3565388" y="1340030"/>
                  </a:lnTo>
                  <a:lnTo>
                    <a:pt x="3514581" y="1341730"/>
                  </a:lnTo>
                  <a:lnTo>
                    <a:pt x="3463764" y="1342788"/>
                  </a:lnTo>
                  <a:lnTo>
                    <a:pt x="3412946" y="1343203"/>
                  </a:lnTo>
                  <a:lnTo>
                    <a:pt x="3362136" y="1342975"/>
                  </a:lnTo>
                  <a:lnTo>
                    <a:pt x="3311342" y="1342104"/>
                  </a:lnTo>
                  <a:lnTo>
                    <a:pt x="3260572" y="1340588"/>
                  </a:lnTo>
                  <a:lnTo>
                    <a:pt x="3209836" y="1338427"/>
                  </a:lnTo>
                  <a:lnTo>
                    <a:pt x="3159141" y="1335620"/>
                  </a:lnTo>
                  <a:lnTo>
                    <a:pt x="3108496" y="1332167"/>
                  </a:lnTo>
                  <a:lnTo>
                    <a:pt x="3057910" y="1328067"/>
                  </a:lnTo>
                  <a:lnTo>
                    <a:pt x="3007390" y="1323319"/>
                  </a:lnTo>
                  <a:lnTo>
                    <a:pt x="2956946" y="1317923"/>
                  </a:lnTo>
                  <a:lnTo>
                    <a:pt x="2906585" y="1311878"/>
                  </a:lnTo>
                  <a:lnTo>
                    <a:pt x="2856317" y="1305183"/>
                  </a:lnTo>
                  <a:lnTo>
                    <a:pt x="2806149" y="1297838"/>
                  </a:lnTo>
                  <a:lnTo>
                    <a:pt x="2756091" y="1289842"/>
                  </a:lnTo>
                  <a:lnTo>
                    <a:pt x="2706150" y="1281194"/>
                  </a:lnTo>
                  <a:lnTo>
                    <a:pt x="2656336" y="1271895"/>
                  </a:lnTo>
                  <a:lnTo>
                    <a:pt x="2606656" y="1261942"/>
                  </a:lnTo>
                  <a:lnTo>
                    <a:pt x="2557119" y="1251336"/>
                  </a:lnTo>
                  <a:lnTo>
                    <a:pt x="2507734" y="1240075"/>
                  </a:lnTo>
                  <a:lnTo>
                    <a:pt x="2458508" y="1228160"/>
                  </a:lnTo>
                  <a:lnTo>
                    <a:pt x="2409451" y="1215589"/>
                  </a:lnTo>
                  <a:lnTo>
                    <a:pt x="2360571" y="1202362"/>
                  </a:lnTo>
                  <a:lnTo>
                    <a:pt x="2311877" y="1188478"/>
                  </a:lnTo>
                  <a:lnTo>
                    <a:pt x="2263376" y="1173937"/>
                  </a:lnTo>
                  <a:lnTo>
                    <a:pt x="2215078" y="1158738"/>
                  </a:lnTo>
                  <a:lnTo>
                    <a:pt x="2166990" y="1142880"/>
                  </a:lnTo>
                  <a:lnTo>
                    <a:pt x="2119122" y="1126363"/>
                  </a:lnTo>
                  <a:lnTo>
                    <a:pt x="2071507" y="1109303"/>
                  </a:lnTo>
                  <a:lnTo>
                    <a:pt x="2024106" y="1091658"/>
                  </a:lnTo>
                  <a:lnTo>
                    <a:pt x="1976919" y="1073439"/>
                  </a:lnTo>
                  <a:lnTo>
                    <a:pt x="1929949" y="1054657"/>
                  </a:lnTo>
                  <a:lnTo>
                    <a:pt x="1883197" y="1035322"/>
                  </a:lnTo>
                  <a:lnTo>
                    <a:pt x="1836664" y="1015445"/>
                  </a:lnTo>
                  <a:lnTo>
                    <a:pt x="1790353" y="995036"/>
                  </a:lnTo>
                  <a:lnTo>
                    <a:pt x="1744265" y="974105"/>
                  </a:lnTo>
                  <a:lnTo>
                    <a:pt x="1698402" y="952665"/>
                  </a:lnTo>
                  <a:lnTo>
                    <a:pt x="1652765" y="930724"/>
                  </a:lnTo>
                  <a:lnTo>
                    <a:pt x="1607356" y="908294"/>
                  </a:lnTo>
                  <a:lnTo>
                    <a:pt x="1562177" y="885386"/>
                  </a:lnTo>
                  <a:lnTo>
                    <a:pt x="1517229" y="862009"/>
                  </a:lnTo>
                  <a:lnTo>
                    <a:pt x="1472515" y="838175"/>
                  </a:lnTo>
                  <a:lnTo>
                    <a:pt x="1428035" y="813895"/>
                  </a:lnTo>
                  <a:lnTo>
                    <a:pt x="1383792" y="789177"/>
                  </a:lnTo>
                  <a:lnTo>
                    <a:pt x="1339777" y="764138"/>
                  </a:lnTo>
                  <a:lnTo>
                    <a:pt x="1295980" y="738703"/>
                  </a:lnTo>
                  <a:lnTo>
                    <a:pt x="1252391" y="712887"/>
                  </a:lnTo>
                  <a:lnTo>
                    <a:pt x="1209006" y="686704"/>
                  </a:lnTo>
                  <a:lnTo>
                    <a:pt x="1165816" y="660171"/>
                  </a:lnTo>
                  <a:lnTo>
                    <a:pt x="1122815" y="633301"/>
                  </a:lnTo>
                  <a:lnTo>
                    <a:pt x="1079996" y="606109"/>
                  </a:lnTo>
                  <a:lnTo>
                    <a:pt x="1037351" y="578611"/>
                  </a:lnTo>
                  <a:lnTo>
                    <a:pt x="994875" y="550822"/>
                  </a:lnTo>
                  <a:lnTo>
                    <a:pt x="952561" y="522755"/>
                  </a:lnTo>
                  <a:lnTo>
                    <a:pt x="910401" y="494427"/>
                  </a:lnTo>
                  <a:lnTo>
                    <a:pt x="868388" y="465851"/>
                  </a:lnTo>
                  <a:lnTo>
                    <a:pt x="826516" y="437044"/>
                  </a:lnTo>
                  <a:lnTo>
                    <a:pt x="743166" y="378791"/>
                  </a:lnTo>
                  <a:lnTo>
                    <a:pt x="660293" y="319762"/>
                  </a:lnTo>
                  <a:lnTo>
                    <a:pt x="577822" y="260044"/>
                  </a:lnTo>
                  <a:lnTo>
                    <a:pt x="495690" y="199755"/>
                  </a:lnTo>
                  <a:lnTo>
                    <a:pt x="372999" y="108457"/>
                  </a:lnTo>
                  <a:lnTo>
                    <a:pt x="22974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grpSp>
      <p:sp>
        <p:nvSpPr>
          <p:cNvPr id="10195" name="Google Shape;10195;g37c4742e468_0_39">
            <a:extLst>
              <a:ext uri="{FF2B5EF4-FFF2-40B4-BE49-F238E27FC236}">
                <a16:creationId xmlns:a16="http://schemas.microsoft.com/office/drawing/2014/main" id="{97868534-9C64-30E2-4338-D3D760FF0AD5}"/>
              </a:ext>
            </a:extLst>
          </p:cNvPr>
          <p:cNvSpPr/>
          <p:nvPr/>
        </p:nvSpPr>
        <p:spPr>
          <a:xfrm>
            <a:off x="614362" y="6338887"/>
            <a:ext cx="10973435" cy="0"/>
          </a:xfrm>
          <a:custGeom>
            <a:avLst/>
            <a:gdLst/>
            <a:ahLst/>
            <a:cxnLst/>
            <a:rect l="l" t="t" r="r" b="b"/>
            <a:pathLst>
              <a:path w="10973435" h="120000" extrusionOk="0">
                <a:moveTo>
                  <a:pt x="0" y="0"/>
                </a:moveTo>
                <a:lnTo>
                  <a:pt x="10972863" y="0"/>
                </a:lnTo>
              </a:path>
            </a:pathLst>
          </a:custGeom>
          <a:noFill/>
          <a:ln w="9525" cap="flat" cmpd="sng">
            <a:solidFill>
              <a:srgbClr val="ADB3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sp>
        <p:nvSpPr>
          <p:cNvPr id="10196" name="Google Shape;10196;g37c4742e468_0_39">
            <a:extLst>
              <a:ext uri="{FF2B5EF4-FFF2-40B4-BE49-F238E27FC236}">
                <a16:creationId xmlns:a16="http://schemas.microsoft.com/office/drawing/2014/main" id="{22C47EBD-ABB7-16E6-013F-47360D921234}"/>
              </a:ext>
            </a:extLst>
          </p:cNvPr>
          <p:cNvSpPr/>
          <p:nvPr/>
        </p:nvSpPr>
        <p:spPr>
          <a:xfrm>
            <a:off x="6668375" y="0"/>
            <a:ext cx="5523600" cy="172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197" name="Google Shape;10197;g37c4742e468_0_39">
            <a:extLst>
              <a:ext uri="{FF2B5EF4-FFF2-40B4-BE49-F238E27FC236}">
                <a16:creationId xmlns:a16="http://schemas.microsoft.com/office/drawing/2014/main" id="{12D0B739-6A12-8837-75B6-E16D0C2080B6}"/>
              </a:ext>
            </a:extLst>
          </p:cNvPr>
          <p:cNvSpPr txBox="1">
            <a:spLocks noGrp="1"/>
          </p:cNvSpPr>
          <p:nvPr>
            <p:ph type="title"/>
          </p:nvPr>
        </p:nvSpPr>
        <p:spPr>
          <a:xfrm>
            <a:off x="564788" y="469260"/>
            <a:ext cx="5659800" cy="783780"/>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3500" dirty="0">
                <a:solidFill>
                  <a:schemeClr val="dk2"/>
                </a:solidFill>
                <a:latin typeface="DM Sans"/>
                <a:ea typeface="DM Sans"/>
                <a:cs typeface="DM Sans"/>
                <a:sym typeface="DM Sans"/>
              </a:rPr>
              <a:t>Respectful Care Breakfast</a:t>
            </a:r>
            <a:endParaRPr sz="3500" dirty="0">
              <a:solidFill>
                <a:schemeClr val="dk2"/>
              </a:solidFill>
              <a:latin typeface="DM Sans"/>
              <a:ea typeface="DM Sans"/>
              <a:cs typeface="DM Sans"/>
              <a:sym typeface="DM Sans"/>
            </a:endParaRPr>
          </a:p>
        </p:txBody>
      </p:sp>
      <p:sp>
        <p:nvSpPr>
          <p:cNvPr id="2" name="TextBox 1">
            <a:extLst>
              <a:ext uri="{FF2B5EF4-FFF2-40B4-BE49-F238E27FC236}">
                <a16:creationId xmlns:a16="http://schemas.microsoft.com/office/drawing/2014/main" id="{358C3A10-38FD-AFFC-53B8-8BFE63927987}"/>
              </a:ext>
            </a:extLst>
          </p:cNvPr>
          <p:cNvSpPr txBox="1"/>
          <p:nvPr/>
        </p:nvSpPr>
        <p:spPr>
          <a:xfrm>
            <a:off x="318880" y="1651589"/>
            <a:ext cx="5905708" cy="3554819"/>
          </a:xfrm>
          <a:prstGeom prst="rect">
            <a:avLst/>
          </a:prstGeom>
          <a:noFill/>
        </p:spPr>
        <p:txBody>
          <a:bodyPr wrap="square" rtlCol="0">
            <a:spAutoFit/>
          </a:bodyPr>
          <a:lstStyle/>
          <a:p>
            <a:pPr marL="285750" indent="-285750">
              <a:buFont typeface="Arial" panose="020B0604020202020204" pitchFamily="34" charset="0"/>
              <a:buChar char="•"/>
            </a:pPr>
            <a:r>
              <a:rPr lang="en-US" sz="2500" dirty="0">
                <a:latin typeface="DM Sans" pitchFamily="2" charset="77"/>
              </a:rPr>
              <a:t>Introduced in January 2023 to foster open discussion between families and staff.</a:t>
            </a:r>
          </a:p>
          <a:p>
            <a:pPr marL="285750" indent="-285750">
              <a:buFont typeface="Arial" panose="020B0604020202020204" pitchFamily="34" charset="0"/>
              <a:buChar char="•"/>
            </a:pPr>
            <a:r>
              <a:rPr lang="en-US" sz="2500" dirty="0">
                <a:latin typeface="DM Sans" pitchFamily="2" charset="77"/>
              </a:rPr>
              <a:t>Designed to build trust, highlight lived experiences, and identify care improvements.</a:t>
            </a:r>
          </a:p>
          <a:p>
            <a:pPr marL="285750" indent="-285750">
              <a:buFont typeface="Arial" panose="020B0604020202020204" pitchFamily="34" charset="0"/>
              <a:buChar char="•"/>
            </a:pPr>
            <a:r>
              <a:rPr lang="en-US" sz="2500" dirty="0">
                <a:latin typeface="DM Sans" pitchFamily="2" charset="77"/>
              </a:rPr>
              <a:t>Hosted in formats like breakfasts, luncheons, or teas.</a:t>
            </a:r>
          </a:p>
          <a:p>
            <a:endParaRPr lang="en-US" sz="2500" dirty="0"/>
          </a:p>
        </p:txBody>
      </p:sp>
      <p:pic>
        <p:nvPicPr>
          <p:cNvPr id="3" name="Picture 2" descr="Image">
            <a:extLst>
              <a:ext uri="{FF2B5EF4-FFF2-40B4-BE49-F238E27FC236}">
                <a16:creationId xmlns:a16="http://schemas.microsoft.com/office/drawing/2014/main" id="{C7DB878F-568B-0DDA-B37B-E0DA08D563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14519" y="403064"/>
            <a:ext cx="3506561" cy="2676525"/>
          </a:xfrm>
          <a:prstGeom prst="rect">
            <a:avLst/>
          </a:prstGeom>
        </p:spPr>
      </p:pic>
      <p:pic>
        <p:nvPicPr>
          <p:cNvPr id="4" name="Picture 3" descr="A counter with food items on it&#10;&#10;Description automatically generated">
            <a:extLst>
              <a:ext uri="{FF2B5EF4-FFF2-40B4-BE49-F238E27FC236}">
                <a16:creationId xmlns:a16="http://schemas.microsoft.com/office/drawing/2014/main" id="{29062425-55AF-EF73-98CA-C748760189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4519" y="3428999"/>
            <a:ext cx="3641765" cy="2903135"/>
          </a:xfrm>
          <a:prstGeom prst="rect">
            <a:avLst/>
          </a:prstGeom>
        </p:spPr>
      </p:pic>
      <p:pic>
        <p:nvPicPr>
          <p:cNvPr id="6" name="Picture 5" descr="A cartoon of a coffee cup&#10;&#10;AI-generated content may be incorrect.">
            <a:extLst>
              <a:ext uri="{FF2B5EF4-FFF2-40B4-BE49-F238E27FC236}">
                <a16:creationId xmlns:a16="http://schemas.microsoft.com/office/drawing/2014/main" id="{6180C75F-0054-90F2-C2FC-0D0C5D7817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5668" y="5082690"/>
            <a:ext cx="1252538" cy="1379915"/>
          </a:xfrm>
          <a:prstGeom prst="rect">
            <a:avLst/>
          </a:prstGeom>
        </p:spPr>
      </p:pic>
      <p:pic>
        <p:nvPicPr>
          <p:cNvPr id="8" name="Picture 7" descr="A bowl of oatmeal with fruit and juice&#10;&#10;AI-generated content may be incorrect.">
            <a:extLst>
              <a:ext uri="{FF2B5EF4-FFF2-40B4-BE49-F238E27FC236}">
                <a16:creationId xmlns:a16="http://schemas.microsoft.com/office/drawing/2014/main" id="{BA6B2155-B22E-6E80-9BFC-83250E194C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12261" y="4584015"/>
            <a:ext cx="3837869" cy="2377263"/>
          </a:xfrm>
          <a:prstGeom prst="rect">
            <a:avLst/>
          </a:prstGeom>
        </p:spPr>
      </p:pic>
      <p:pic>
        <p:nvPicPr>
          <p:cNvPr id="7" name="Picture 6" descr="A cartoon of a lunch box&#10;&#10;AI-generated content may be incorrect.">
            <a:extLst>
              <a:ext uri="{FF2B5EF4-FFF2-40B4-BE49-F238E27FC236}">
                <a16:creationId xmlns:a16="http://schemas.microsoft.com/office/drawing/2014/main" id="{BB9748F3-5CE2-E2FE-EB6C-203AF7ADF4F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70396" y="438206"/>
            <a:ext cx="1082623" cy="965081"/>
          </a:xfrm>
          <a:prstGeom prst="rect">
            <a:avLst/>
          </a:prstGeom>
        </p:spPr>
      </p:pic>
    </p:spTree>
    <p:extLst>
      <p:ext uri="{BB962C8B-B14F-4D97-AF65-F5344CB8AC3E}">
        <p14:creationId xmlns:p14="http://schemas.microsoft.com/office/powerpoint/2010/main" val="3845297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0176">
          <a:extLst>
            <a:ext uri="{FF2B5EF4-FFF2-40B4-BE49-F238E27FC236}">
              <a16:creationId xmlns:a16="http://schemas.microsoft.com/office/drawing/2014/main" id="{B760DF7B-8507-87DD-F18C-C1CD4C659D4D}"/>
            </a:ext>
          </a:extLst>
        </p:cNvPr>
        <p:cNvGrpSpPr/>
        <p:nvPr/>
      </p:nvGrpSpPr>
      <p:grpSpPr>
        <a:xfrm>
          <a:off x="0" y="0"/>
          <a:ext cx="0" cy="0"/>
          <a:chOff x="0" y="0"/>
          <a:chExt cx="0" cy="0"/>
        </a:xfrm>
      </p:grpSpPr>
      <p:sp>
        <p:nvSpPr>
          <p:cNvPr id="10177" name="Google Shape;10177;p59">
            <a:extLst>
              <a:ext uri="{FF2B5EF4-FFF2-40B4-BE49-F238E27FC236}">
                <a16:creationId xmlns:a16="http://schemas.microsoft.com/office/drawing/2014/main" id="{38926872-FB1C-1212-15D4-F166C8F212EF}"/>
              </a:ext>
            </a:extLst>
          </p:cNvPr>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0178" name="Google Shape;10178;p59">
            <a:extLst>
              <a:ext uri="{FF2B5EF4-FFF2-40B4-BE49-F238E27FC236}">
                <a16:creationId xmlns:a16="http://schemas.microsoft.com/office/drawing/2014/main" id="{0F717ABA-C993-DB74-453C-B54560A919D4}"/>
              </a:ext>
            </a:extLst>
          </p:cNvPr>
          <p:cNvGrpSpPr/>
          <p:nvPr/>
        </p:nvGrpSpPr>
        <p:grpSpPr>
          <a:xfrm>
            <a:off x="0" y="5019724"/>
            <a:ext cx="12192000" cy="1838895"/>
            <a:chOff x="0" y="5019724"/>
            <a:chExt cx="12192000" cy="1838895"/>
          </a:xfrm>
        </p:grpSpPr>
        <p:sp>
          <p:nvSpPr>
            <p:cNvPr id="10179" name="Google Shape;10179;p59">
              <a:extLst>
                <a:ext uri="{FF2B5EF4-FFF2-40B4-BE49-F238E27FC236}">
                  <a16:creationId xmlns:a16="http://schemas.microsoft.com/office/drawing/2014/main" id="{06719EBE-C238-38E5-EE62-D2FD54686F13}"/>
                </a:ext>
              </a:extLst>
            </p:cNvPr>
            <p:cNvSpPr/>
            <p:nvPr/>
          </p:nvSpPr>
          <p:spPr>
            <a:xfrm>
              <a:off x="0" y="5095859"/>
              <a:ext cx="7115175" cy="1762760"/>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180" name="Google Shape;10180;p59">
              <a:extLst>
                <a:ext uri="{FF2B5EF4-FFF2-40B4-BE49-F238E27FC236}">
                  <a16:creationId xmlns:a16="http://schemas.microsoft.com/office/drawing/2014/main" id="{C5E14555-DC87-4E54-2A18-066522B1923F}"/>
                </a:ext>
              </a:extLst>
            </p:cNvPr>
            <p:cNvPicPr preferRelativeResize="0"/>
            <p:nvPr/>
          </p:nvPicPr>
          <p:blipFill rotWithShape="1">
            <a:blip r:embed="rId3">
              <a:alphaModFix/>
            </a:blip>
            <a:srcRect/>
            <a:stretch/>
          </p:blipFill>
          <p:spPr>
            <a:xfrm>
              <a:off x="0" y="5041899"/>
              <a:ext cx="12192000" cy="1816100"/>
            </a:xfrm>
            <a:prstGeom prst="rect">
              <a:avLst/>
            </a:prstGeom>
            <a:noFill/>
            <a:ln>
              <a:noFill/>
            </a:ln>
          </p:spPr>
        </p:pic>
        <p:sp>
          <p:nvSpPr>
            <p:cNvPr id="10181" name="Google Shape;10181;p59">
              <a:extLst>
                <a:ext uri="{FF2B5EF4-FFF2-40B4-BE49-F238E27FC236}">
                  <a16:creationId xmlns:a16="http://schemas.microsoft.com/office/drawing/2014/main" id="{5AE4D4DF-D7A4-1113-BECD-377F4A7A132A}"/>
                </a:ext>
              </a:extLst>
            </p:cNvPr>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182" name="Google Shape;10182;p59">
              <a:extLst>
                <a:ext uri="{FF2B5EF4-FFF2-40B4-BE49-F238E27FC236}">
                  <a16:creationId xmlns:a16="http://schemas.microsoft.com/office/drawing/2014/main" id="{B0774261-1448-5893-98BA-A52D137460C2}"/>
                </a:ext>
              </a:extLst>
            </p:cNvPr>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10184" name="Google Shape;10184;p59">
            <a:extLst>
              <a:ext uri="{FF2B5EF4-FFF2-40B4-BE49-F238E27FC236}">
                <a16:creationId xmlns:a16="http://schemas.microsoft.com/office/drawing/2014/main" id="{82785C69-E797-F958-3A22-5098A3BC1D9A}"/>
              </a:ext>
            </a:extLst>
          </p:cNvPr>
          <p:cNvSpPr txBox="1"/>
          <p:nvPr/>
        </p:nvSpPr>
        <p:spPr>
          <a:xfrm>
            <a:off x="615841" y="1572262"/>
            <a:ext cx="10244700" cy="2783444"/>
          </a:xfrm>
          <a:prstGeom prst="rect">
            <a:avLst/>
          </a:prstGeom>
          <a:noFill/>
          <a:ln>
            <a:noFill/>
          </a:ln>
        </p:spPr>
        <p:txBody>
          <a:bodyPr spcFirstLastPara="1" wrap="square" lIns="0" tIns="13325" rIns="0" bIns="0" anchor="t" anchorCtr="0">
            <a:spAutoFit/>
          </a:bodyPr>
          <a:lstStyle/>
          <a:p>
            <a:r>
              <a:rPr lang="en-US" sz="2000" i="1" dirty="0">
                <a:solidFill>
                  <a:srgbClr val="1C488A"/>
                </a:solidFill>
                <a:latin typeface="DM Sans" pitchFamily="2" charset="77"/>
                <a:ea typeface="DM Sans"/>
                <a:cs typeface="DM Sans"/>
                <a:sym typeface="DM Sans"/>
              </a:rPr>
              <a:t>“</a:t>
            </a:r>
            <a:r>
              <a:rPr lang="en-US" sz="2000" i="1" dirty="0">
                <a:latin typeface="DM Sans" pitchFamily="2" charset="77"/>
              </a:rPr>
              <a:t>I was invited to the Respectful Care Breakfast at Memorial Hospital of Carbondale by their Perinatal Outreach &amp; Lactation Coordinator. I have been attending now for years and I have seen real change in the Labor &amp; Delivery unit of the hospital because of these meetings.  As a doula I have developed relationships with nurses, nurse supervisors, lactation consultants and other staff on the floor.  The feedback from birth workers and the community is actually taken and implemented and that is so important for families in our region. It has been years of working together to create this change and the hard work has paid off and it all started by attending the Respectful Care Breakfast.”</a:t>
            </a:r>
          </a:p>
        </p:txBody>
      </p:sp>
      <p:sp>
        <p:nvSpPr>
          <p:cNvPr id="2" name="Google Shape;10184;p59">
            <a:extLst>
              <a:ext uri="{FF2B5EF4-FFF2-40B4-BE49-F238E27FC236}">
                <a16:creationId xmlns:a16="http://schemas.microsoft.com/office/drawing/2014/main" id="{11203F89-2F62-68C6-30EF-7F64F796979E}"/>
              </a:ext>
            </a:extLst>
          </p:cNvPr>
          <p:cNvSpPr txBox="1"/>
          <p:nvPr/>
        </p:nvSpPr>
        <p:spPr>
          <a:xfrm>
            <a:off x="8200951" y="4485475"/>
            <a:ext cx="3237820" cy="1090673"/>
          </a:xfrm>
          <a:prstGeom prst="rect">
            <a:avLst/>
          </a:prstGeom>
          <a:noFill/>
          <a:ln>
            <a:noFill/>
          </a:ln>
        </p:spPr>
        <p:txBody>
          <a:bodyPr spcFirstLastPara="1" wrap="square" lIns="0" tIns="13325" rIns="0" bIns="0" anchor="t" anchorCtr="0">
            <a:spAutoFit/>
          </a:bodyPr>
          <a:lstStyle/>
          <a:p>
            <a:r>
              <a:rPr lang="en-US" b="1" i="1" dirty="0">
                <a:latin typeface="DM Sans" pitchFamily="2" charset="77"/>
              </a:rPr>
              <a:t>Chastity Mays, M.S.ED., CD (DONA) </a:t>
            </a:r>
            <a:endParaRPr lang="en-US" dirty="0">
              <a:latin typeface="DM Sans" pitchFamily="2" charset="77"/>
            </a:endParaRPr>
          </a:p>
          <a:p>
            <a:r>
              <a:rPr lang="en-US" b="1" i="1" dirty="0">
                <a:latin typeface="DM Sans" pitchFamily="2" charset="77"/>
              </a:rPr>
              <a:t>Carbondale Administrator</a:t>
            </a:r>
            <a:endParaRPr lang="en-US" dirty="0">
              <a:latin typeface="DM Sans" pitchFamily="2" charset="77"/>
            </a:endParaRPr>
          </a:p>
          <a:p>
            <a:r>
              <a:rPr lang="en-US" b="1" i="1" dirty="0">
                <a:latin typeface="DM Sans" pitchFamily="2" charset="77"/>
              </a:rPr>
              <a:t>The Little Resource Center</a:t>
            </a:r>
            <a:br>
              <a:rPr lang="en-US" i="1" dirty="0">
                <a:latin typeface="DM Sans" pitchFamily="2" charset="77"/>
              </a:rPr>
            </a:br>
            <a:r>
              <a:rPr lang="en-US" b="1" i="1" dirty="0">
                <a:latin typeface="DM Sans" pitchFamily="2" charset="77"/>
              </a:rPr>
              <a:t>Carbondale, Illinois</a:t>
            </a:r>
            <a:br>
              <a:rPr lang="en-US" i="1" dirty="0">
                <a:latin typeface="DM Sans" pitchFamily="2" charset="77"/>
              </a:rPr>
            </a:br>
            <a:r>
              <a:rPr lang="en-US" b="1" i="1" u="sng" dirty="0">
                <a:latin typeface="DM Sans" pitchFamily="2" charset="77"/>
                <a:hlinkClick r:id="rId5"/>
              </a:rPr>
              <a:t>https://littleresourcecarbondale.org/</a:t>
            </a:r>
            <a:endParaRPr lang="en-US" dirty="0">
              <a:latin typeface="DM Sans" pitchFamily="2" charset="77"/>
            </a:endParaRPr>
          </a:p>
        </p:txBody>
      </p:sp>
      <p:sp>
        <p:nvSpPr>
          <p:cNvPr id="3" name="Google Shape;10197;g37c4742e468_0_39">
            <a:extLst>
              <a:ext uri="{FF2B5EF4-FFF2-40B4-BE49-F238E27FC236}">
                <a16:creationId xmlns:a16="http://schemas.microsoft.com/office/drawing/2014/main" id="{44A43E25-56C5-9615-1340-86C7A92A6FB9}"/>
              </a:ext>
            </a:extLst>
          </p:cNvPr>
          <p:cNvSpPr txBox="1">
            <a:spLocks noGrp="1"/>
          </p:cNvSpPr>
          <p:nvPr>
            <p:ph type="title"/>
          </p:nvPr>
        </p:nvSpPr>
        <p:spPr>
          <a:xfrm>
            <a:off x="518875" y="199800"/>
            <a:ext cx="9300986" cy="783780"/>
          </a:xfrm>
          <a:prstGeom prst="rect">
            <a:avLst/>
          </a:prstGeom>
          <a:solidFill>
            <a:srgbClr val="F4F7FB"/>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3500" dirty="0">
                <a:solidFill>
                  <a:schemeClr val="dk2"/>
                </a:solidFill>
                <a:latin typeface="DM Sans"/>
                <a:ea typeface="DM Sans"/>
                <a:cs typeface="DM Sans"/>
                <a:sym typeface="DM Sans"/>
              </a:rPr>
              <a:t>The Impact of Respectful Care Breakfasts</a:t>
            </a:r>
            <a:endParaRPr sz="3500" dirty="0">
              <a:solidFill>
                <a:schemeClr val="dk2"/>
              </a:solidFill>
              <a:latin typeface="DM Sans"/>
              <a:ea typeface="DM Sans"/>
              <a:cs typeface="DM Sans"/>
              <a:sym typeface="DM Sans"/>
            </a:endParaRPr>
          </a:p>
        </p:txBody>
      </p:sp>
    </p:spTree>
    <p:extLst>
      <p:ext uri="{BB962C8B-B14F-4D97-AF65-F5344CB8AC3E}">
        <p14:creationId xmlns:p14="http://schemas.microsoft.com/office/powerpoint/2010/main" val="4007885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9020"/>
        <p:cNvGrpSpPr/>
        <p:nvPr/>
      </p:nvGrpSpPr>
      <p:grpSpPr>
        <a:xfrm>
          <a:off x="0" y="0"/>
          <a:ext cx="0" cy="0"/>
          <a:chOff x="0" y="0"/>
          <a:chExt cx="0" cy="0"/>
        </a:xfrm>
      </p:grpSpPr>
      <p:sp>
        <p:nvSpPr>
          <p:cNvPr id="9021" name="Google Shape;9021;p5"/>
          <p:cNvSpPr txBox="1">
            <a:spLocks noGrp="1"/>
          </p:cNvSpPr>
          <p:nvPr>
            <p:ph type="title"/>
          </p:nvPr>
        </p:nvSpPr>
        <p:spPr>
          <a:xfrm>
            <a:off x="322449" y="270077"/>
            <a:ext cx="7467900" cy="693900"/>
          </a:xfrm>
          <a:prstGeom prst="rect">
            <a:avLst/>
          </a:prstGeom>
          <a:noFill/>
          <a:ln>
            <a:noFill/>
          </a:ln>
        </p:spPr>
        <p:txBody>
          <a:bodyPr spcFirstLastPara="1" wrap="square" lIns="0" tIns="16500" rIns="0" bIns="0" anchor="t" anchorCtr="0">
            <a:spAutoFit/>
          </a:bodyPr>
          <a:lstStyle/>
          <a:p>
            <a:pPr marL="12700" lvl="0" indent="0" algn="l" rtl="0">
              <a:lnSpc>
                <a:spcPct val="100000"/>
              </a:lnSpc>
              <a:spcBef>
                <a:spcPts val="0"/>
              </a:spcBef>
              <a:spcAft>
                <a:spcPts val="0"/>
              </a:spcAft>
              <a:buSzPts val="1400"/>
              <a:buNone/>
            </a:pPr>
            <a:r>
              <a:rPr lang="en-US" sz="4400">
                <a:latin typeface="DM Sans"/>
                <a:ea typeface="DM Sans"/>
                <a:cs typeface="DM Sans"/>
                <a:sym typeface="DM Sans"/>
              </a:rPr>
              <a:t>ESSI ABP MOC Part IV</a:t>
            </a:r>
            <a:endParaRPr sz="4400">
              <a:latin typeface="DM Sans"/>
              <a:ea typeface="DM Sans"/>
              <a:cs typeface="DM Sans"/>
              <a:sym typeface="DM Sans"/>
            </a:endParaRPr>
          </a:p>
        </p:txBody>
      </p:sp>
      <p:grpSp>
        <p:nvGrpSpPr>
          <p:cNvPr id="9022" name="Google Shape;9022;p5"/>
          <p:cNvGrpSpPr/>
          <p:nvPr/>
        </p:nvGrpSpPr>
        <p:grpSpPr>
          <a:xfrm>
            <a:off x="322425" y="1076500"/>
            <a:ext cx="9014400" cy="5555444"/>
            <a:chOff x="496245" y="1076500"/>
            <a:chExt cx="9014400" cy="5555444"/>
          </a:xfrm>
        </p:grpSpPr>
        <p:sp>
          <p:nvSpPr>
            <p:cNvPr id="9023" name="Google Shape;9023;p5"/>
            <p:cNvSpPr txBox="1"/>
            <p:nvPr/>
          </p:nvSpPr>
          <p:spPr>
            <a:xfrm>
              <a:off x="496250" y="1076500"/>
              <a:ext cx="7787400" cy="347100"/>
            </a:xfrm>
            <a:prstGeom prst="rect">
              <a:avLst/>
            </a:prstGeom>
            <a:noFill/>
            <a:ln>
              <a:noFill/>
            </a:ln>
          </p:spPr>
          <p:txBody>
            <a:bodyPr spcFirstLastPara="1" wrap="square" lIns="0" tIns="15875" rIns="0" bIns="0" anchor="t" anchorCtr="0">
              <a:spAutoFit/>
            </a:bodyPr>
            <a:lstStyle/>
            <a:p>
              <a:pPr marL="457200" marR="0" lvl="0" indent="-365125" algn="l" rtl="0">
                <a:lnSpc>
                  <a:spcPct val="100000"/>
                </a:lnSpc>
                <a:spcBef>
                  <a:spcPts val="0"/>
                </a:spcBef>
                <a:spcAft>
                  <a:spcPts val="0"/>
                </a:spcAft>
                <a:buClr>
                  <a:srgbClr val="000000"/>
                </a:buClr>
                <a:buSzPts val="2150"/>
                <a:buFont typeface="DM Sans"/>
                <a:buChar char="●"/>
              </a:pPr>
              <a:r>
                <a:rPr lang="en-US" sz="2150" b="0" i="0" u="none" strike="noStrike" cap="none">
                  <a:solidFill>
                    <a:srgbClr val="000000"/>
                  </a:solidFill>
                  <a:latin typeface="DM Sans"/>
                  <a:ea typeface="DM Sans"/>
                  <a:cs typeface="DM Sans"/>
                  <a:sym typeface="DM Sans"/>
                </a:rPr>
                <a:t>Complete an attestation form if you are an ABP-certified</a:t>
              </a:r>
              <a:endParaRPr sz="2150" b="0" i="0" u="none" strike="noStrike" cap="none">
                <a:solidFill>
                  <a:srgbClr val="000000"/>
                </a:solidFill>
                <a:latin typeface="DM Sans"/>
                <a:ea typeface="DM Sans"/>
                <a:cs typeface="DM Sans"/>
                <a:sym typeface="DM Sans"/>
              </a:endParaRPr>
            </a:p>
          </p:txBody>
        </p:sp>
        <p:sp>
          <p:nvSpPr>
            <p:cNvPr id="9024" name="Google Shape;9024;p5"/>
            <p:cNvSpPr txBox="1"/>
            <p:nvPr/>
          </p:nvSpPr>
          <p:spPr>
            <a:xfrm>
              <a:off x="917575" y="1536128"/>
              <a:ext cx="2313300" cy="347100"/>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2150"/>
                <a:buFont typeface="Arial"/>
                <a:buNone/>
              </a:pPr>
              <a:r>
                <a:rPr lang="en-US" sz="2150" b="0" i="0" u="none" strike="noStrike" cap="none">
                  <a:solidFill>
                    <a:srgbClr val="000000"/>
                  </a:solidFill>
                  <a:latin typeface="DM Sans"/>
                  <a:ea typeface="DM Sans"/>
                  <a:cs typeface="DM Sans"/>
                  <a:sym typeface="DM Sans"/>
                </a:rPr>
                <a:t>physician seeking</a:t>
              </a:r>
              <a:endParaRPr sz="2150" b="0" i="0" u="none" strike="noStrike" cap="none">
                <a:solidFill>
                  <a:srgbClr val="000000"/>
                </a:solidFill>
                <a:latin typeface="DM Sans"/>
                <a:ea typeface="DM Sans"/>
                <a:cs typeface="DM Sans"/>
                <a:sym typeface="DM Sans"/>
              </a:endParaRPr>
            </a:p>
          </p:txBody>
        </p:sp>
        <p:sp>
          <p:nvSpPr>
            <p:cNvPr id="9025" name="Google Shape;9025;p5"/>
            <p:cNvSpPr txBox="1"/>
            <p:nvPr/>
          </p:nvSpPr>
          <p:spPr>
            <a:xfrm>
              <a:off x="3293364" y="1537080"/>
              <a:ext cx="1329000" cy="346200"/>
            </a:xfrm>
            <a:prstGeom prst="rect">
              <a:avLst/>
            </a:prstGeom>
            <a:solidFill>
              <a:srgbClr val="FFFF00"/>
            </a:solidFill>
            <a:ln>
              <a:noFill/>
            </a:ln>
          </p:spPr>
          <p:txBody>
            <a:bodyPr spcFirstLastPara="1" wrap="square" lIns="0" tIns="15225" rIns="0" bIns="0" anchor="t" anchorCtr="0">
              <a:spAutoFit/>
            </a:bodyPr>
            <a:lstStyle/>
            <a:p>
              <a:pPr marL="1905" marR="0" lvl="0" indent="0" algn="l" rtl="0">
                <a:lnSpc>
                  <a:spcPct val="100000"/>
                </a:lnSpc>
                <a:spcBef>
                  <a:spcPts val="0"/>
                </a:spcBef>
                <a:spcAft>
                  <a:spcPts val="0"/>
                </a:spcAft>
                <a:buClr>
                  <a:srgbClr val="000000"/>
                </a:buClr>
                <a:buSzPts val="2150"/>
                <a:buFont typeface="Arial"/>
                <a:buNone/>
              </a:pPr>
              <a:r>
                <a:rPr lang="en-US" sz="2150" b="0" i="0" u="none" strike="noStrike" cap="none">
                  <a:solidFill>
                    <a:srgbClr val="000000"/>
                  </a:solidFill>
                  <a:latin typeface="DM Sans"/>
                  <a:ea typeface="DM Sans"/>
                  <a:cs typeface="DM Sans"/>
                  <a:sym typeface="DM Sans"/>
                </a:rPr>
                <a:t>25 credits</a:t>
              </a:r>
              <a:endParaRPr sz="2150" b="0" i="0" u="none" strike="noStrike" cap="none">
                <a:solidFill>
                  <a:srgbClr val="000000"/>
                </a:solidFill>
                <a:latin typeface="DM Sans"/>
                <a:ea typeface="DM Sans"/>
                <a:cs typeface="DM Sans"/>
                <a:sym typeface="DM Sans"/>
              </a:endParaRPr>
            </a:p>
          </p:txBody>
        </p:sp>
        <p:sp>
          <p:nvSpPr>
            <p:cNvPr id="9026" name="Google Shape;9026;p5"/>
            <p:cNvSpPr txBox="1"/>
            <p:nvPr/>
          </p:nvSpPr>
          <p:spPr>
            <a:xfrm>
              <a:off x="4674870" y="1536128"/>
              <a:ext cx="2491200" cy="347100"/>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2150"/>
                <a:buFont typeface="Arial"/>
                <a:buNone/>
              </a:pPr>
              <a:r>
                <a:rPr lang="en-US" sz="2150" b="0" i="0" u="none" strike="noStrike" cap="none">
                  <a:solidFill>
                    <a:srgbClr val="000000"/>
                  </a:solidFill>
                  <a:latin typeface="DM Sans"/>
                  <a:ea typeface="DM Sans"/>
                  <a:cs typeface="DM Sans"/>
                  <a:sym typeface="DM Sans"/>
                </a:rPr>
                <a:t>under </a:t>
              </a:r>
              <a:r>
                <a:rPr lang="en-US" sz="2150" b="1" i="0" u="none" strike="noStrike" cap="none">
                  <a:solidFill>
                    <a:srgbClr val="000000"/>
                  </a:solidFill>
                  <a:latin typeface="DM Sans"/>
                  <a:ea typeface="DM Sans"/>
                  <a:cs typeface="DM Sans"/>
                  <a:sym typeface="DM Sans"/>
                </a:rPr>
                <a:t>MOC Part IV</a:t>
              </a:r>
              <a:endParaRPr sz="2150" b="0" i="0" u="none" strike="noStrike" cap="none">
                <a:solidFill>
                  <a:srgbClr val="000000"/>
                </a:solidFill>
                <a:latin typeface="DM Sans"/>
                <a:ea typeface="DM Sans"/>
                <a:cs typeface="DM Sans"/>
                <a:sym typeface="DM Sans"/>
              </a:endParaRPr>
            </a:p>
          </p:txBody>
        </p:sp>
        <p:sp>
          <p:nvSpPr>
            <p:cNvPr id="9027" name="Google Shape;9027;p5"/>
            <p:cNvSpPr txBox="1"/>
            <p:nvPr/>
          </p:nvSpPr>
          <p:spPr>
            <a:xfrm>
              <a:off x="496245" y="1997475"/>
              <a:ext cx="9014400" cy="4284600"/>
            </a:xfrm>
            <a:prstGeom prst="rect">
              <a:avLst/>
            </a:prstGeom>
            <a:noFill/>
            <a:ln>
              <a:noFill/>
            </a:ln>
          </p:spPr>
          <p:txBody>
            <a:bodyPr spcFirstLastPara="1" wrap="square" lIns="0" tIns="15875" rIns="0" bIns="0" anchor="t" anchorCtr="0">
              <a:spAutoFit/>
            </a:bodyPr>
            <a:lstStyle/>
            <a:p>
              <a:pPr marL="457200" lvl="0" indent="-365125" algn="l" rtl="0">
                <a:lnSpc>
                  <a:spcPct val="116000"/>
                </a:lnSpc>
                <a:spcBef>
                  <a:spcPts val="0"/>
                </a:spcBef>
                <a:spcAft>
                  <a:spcPts val="0"/>
                </a:spcAft>
                <a:buClr>
                  <a:schemeClr val="dk1"/>
                </a:buClr>
                <a:buSzPts val="2150"/>
                <a:buFont typeface="DM Sans"/>
                <a:buChar char="●"/>
              </a:pPr>
              <a:r>
                <a:rPr lang="en-US" sz="2150" dirty="0">
                  <a:solidFill>
                    <a:schemeClr val="dk1"/>
                  </a:solidFill>
                  <a:latin typeface="DM Sans"/>
                  <a:ea typeface="DM Sans"/>
                  <a:cs typeface="DM Sans"/>
                  <a:sym typeface="DM Sans"/>
                </a:rPr>
                <a:t>Download, complete and submit the attestation form available in the survey to your QI project leader for signature and upload to the survey when complete.</a:t>
              </a:r>
              <a:endParaRPr sz="2150" dirty="0">
                <a:latin typeface="DM Sans"/>
                <a:ea typeface="DM Sans"/>
                <a:cs typeface="DM Sans"/>
                <a:sym typeface="DM Sans"/>
              </a:endParaRPr>
            </a:p>
            <a:p>
              <a:pPr marL="457200" lvl="0" indent="-365125" algn="l" rtl="0">
                <a:lnSpc>
                  <a:spcPct val="116000"/>
                </a:lnSpc>
                <a:spcBef>
                  <a:spcPts val="0"/>
                </a:spcBef>
                <a:spcAft>
                  <a:spcPts val="0"/>
                </a:spcAft>
                <a:buClr>
                  <a:schemeClr val="dk1"/>
                </a:buClr>
                <a:buSzPts val="2150"/>
                <a:buFont typeface="DM Sans"/>
                <a:buChar char="●"/>
              </a:pPr>
              <a:r>
                <a:rPr lang="en-US" sz="2150" b="0" i="1" u="none" strike="noStrike" cap="none" dirty="0">
                  <a:solidFill>
                    <a:srgbClr val="000000"/>
                  </a:solidFill>
                  <a:latin typeface="DM Sans"/>
                  <a:ea typeface="DM Sans"/>
                  <a:cs typeface="DM Sans"/>
                  <a:sym typeface="DM Sans"/>
                </a:rPr>
                <a:t>You can start submitting the attestation form in October.</a:t>
              </a:r>
              <a:endParaRPr sz="2150" dirty="0">
                <a:latin typeface="DM Sans"/>
                <a:ea typeface="DM Sans"/>
                <a:cs typeface="DM Sans"/>
                <a:sym typeface="DM Sans"/>
              </a:endParaRPr>
            </a:p>
            <a:p>
              <a:pPr marL="457200" lvl="0" indent="-365125" algn="l" rtl="0">
                <a:lnSpc>
                  <a:spcPct val="116000"/>
                </a:lnSpc>
                <a:spcBef>
                  <a:spcPts val="0"/>
                </a:spcBef>
                <a:spcAft>
                  <a:spcPts val="0"/>
                </a:spcAft>
                <a:buClr>
                  <a:schemeClr val="dk1"/>
                </a:buClr>
                <a:buSzPts val="2150"/>
                <a:buFont typeface="DM Sans"/>
                <a:buChar char="●"/>
              </a:pPr>
              <a:r>
                <a:rPr lang="en-US" sz="2150" b="0" i="0" u="none" strike="noStrike" cap="none" dirty="0">
                  <a:solidFill>
                    <a:srgbClr val="000000"/>
                  </a:solidFill>
                  <a:latin typeface="DM Sans"/>
                  <a:ea typeface="DM Sans"/>
                  <a:cs typeface="DM Sans"/>
                  <a:sym typeface="DM Sans"/>
                </a:rPr>
                <a:t>Attestation of Meaningful Participation:</a:t>
              </a:r>
              <a:endParaRPr sz="2150" b="0" i="0" u="none" strike="noStrike" cap="none" dirty="0">
                <a:solidFill>
                  <a:srgbClr val="000000"/>
                </a:solidFill>
                <a:latin typeface="DM Sans"/>
                <a:ea typeface="DM Sans"/>
                <a:cs typeface="DM Sans"/>
                <a:sym typeface="DM Sans"/>
              </a:endParaRPr>
            </a:p>
            <a:p>
              <a:pPr marL="698500" marR="748665" lvl="1" indent="-228600" algn="l" rtl="0">
                <a:lnSpc>
                  <a:spcPct val="108372"/>
                </a:lnSpc>
                <a:spcBef>
                  <a:spcPts val="200"/>
                </a:spcBef>
                <a:spcAft>
                  <a:spcPts val="0"/>
                </a:spcAft>
                <a:buClr>
                  <a:srgbClr val="000000"/>
                </a:buClr>
                <a:buSzPts val="2150"/>
                <a:buFont typeface="DM Sans"/>
                <a:buChar char="•"/>
              </a:pPr>
              <a:r>
                <a:rPr lang="en-US" sz="2150" b="0" i="0" u="none" strike="noStrike" cap="none" dirty="0">
                  <a:solidFill>
                    <a:srgbClr val="000000"/>
                  </a:solidFill>
                  <a:latin typeface="DM Sans"/>
                  <a:ea typeface="DM Sans"/>
                  <a:cs typeface="DM Sans"/>
                  <a:sym typeface="DM Sans"/>
                </a:rPr>
                <a:t>Intellectually engaged in planning and executing the project</a:t>
              </a:r>
              <a:endParaRPr sz="2150" b="0" i="0" u="none" strike="noStrike" cap="none" dirty="0">
                <a:solidFill>
                  <a:srgbClr val="000000"/>
                </a:solidFill>
                <a:latin typeface="DM Sans"/>
                <a:ea typeface="DM Sans"/>
                <a:cs typeface="DM Sans"/>
                <a:sym typeface="DM Sans"/>
              </a:endParaRPr>
            </a:p>
            <a:p>
              <a:pPr marL="698500" marR="5080" lvl="1" indent="-228600" algn="l" rtl="0">
                <a:lnSpc>
                  <a:spcPct val="108372"/>
                </a:lnSpc>
                <a:spcBef>
                  <a:spcPts val="595"/>
                </a:spcBef>
                <a:spcAft>
                  <a:spcPts val="0"/>
                </a:spcAft>
                <a:buClr>
                  <a:srgbClr val="000000"/>
                </a:buClr>
                <a:buSzPts val="2150"/>
                <a:buFont typeface="DM Sans"/>
                <a:buChar char="•"/>
              </a:pPr>
              <a:r>
                <a:rPr lang="en-US" sz="2150" b="0" i="0" u="none" strike="noStrike" cap="none" dirty="0">
                  <a:solidFill>
                    <a:srgbClr val="000000"/>
                  </a:solidFill>
                  <a:latin typeface="DM Sans"/>
                  <a:ea typeface="DM Sans"/>
                  <a:cs typeface="DM Sans"/>
                  <a:sym typeface="DM Sans"/>
                </a:rPr>
                <a:t>Participated in implementing the project’s interventions - the changes designed to improve care</a:t>
              </a:r>
              <a:endParaRPr sz="2150" b="0" i="0" u="none" strike="noStrike" cap="none" dirty="0">
                <a:solidFill>
                  <a:srgbClr val="000000"/>
                </a:solidFill>
                <a:latin typeface="DM Sans"/>
                <a:ea typeface="DM Sans"/>
                <a:cs typeface="DM Sans"/>
                <a:sym typeface="DM Sans"/>
              </a:endParaRPr>
            </a:p>
            <a:p>
              <a:pPr marL="698500" marR="0" lvl="1" indent="-228600" algn="l" rtl="0">
                <a:lnSpc>
                  <a:spcPct val="114186"/>
                </a:lnSpc>
                <a:spcBef>
                  <a:spcPts val="315"/>
                </a:spcBef>
                <a:spcAft>
                  <a:spcPts val="0"/>
                </a:spcAft>
                <a:buClr>
                  <a:srgbClr val="000000"/>
                </a:buClr>
                <a:buSzPts val="2150"/>
                <a:buFont typeface="DM Sans"/>
                <a:buChar char="•"/>
              </a:pPr>
              <a:r>
                <a:rPr lang="en-US" sz="2150" b="0" i="0" u="none" strike="noStrike" cap="none" dirty="0">
                  <a:solidFill>
                    <a:srgbClr val="000000"/>
                  </a:solidFill>
                  <a:latin typeface="DM Sans"/>
                  <a:ea typeface="DM Sans"/>
                  <a:cs typeface="DM Sans"/>
                  <a:sym typeface="DM Sans"/>
                </a:rPr>
                <a:t>Regularly reviewed data in keeping with the project’s</a:t>
              </a:r>
              <a:endParaRPr sz="2150" b="0" i="0" u="none" strike="noStrike" cap="none" dirty="0">
                <a:solidFill>
                  <a:srgbClr val="000000"/>
                </a:solidFill>
                <a:latin typeface="DM Sans"/>
                <a:ea typeface="DM Sans"/>
                <a:cs typeface="DM Sans"/>
                <a:sym typeface="DM Sans"/>
              </a:endParaRPr>
            </a:p>
            <a:p>
              <a:pPr marL="698500" marR="0" lvl="0" indent="0" algn="l" rtl="0">
                <a:lnSpc>
                  <a:spcPct val="114186"/>
                </a:lnSpc>
                <a:spcBef>
                  <a:spcPts val="0"/>
                </a:spcBef>
                <a:spcAft>
                  <a:spcPts val="0"/>
                </a:spcAft>
                <a:buClr>
                  <a:srgbClr val="000000"/>
                </a:buClr>
                <a:buSzPts val="2150"/>
                <a:buFont typeface="Arial"/>
                <a:buNone/>
              </a:pPr>
              <a:r>
                <a:rPr lang="en-US" sz="2150" b="0" i="0" u="none" strike="noStrike" cap="none" dirty="0">
                  <a:solidFill>
                    <a:srgbClr val="000000"/>
                  </a:solidFill>
                  <a:latin typeface="DM Sans"/>
                  <a:ea typeface="DM Sans"/>
                  <a:cs typeface="DM Sans"/>
                  <a:sym typeface="DM Sans"/>
                </a:rPr>
                <a:t>measurement plan</a:t>
              </a:r>
              <a:endParaRPr sz="2150" b="0" i="0" u="none" strike="noStrike" cap="none" dirty="0">
                <a:solidFill>
                  <a:srgbClr val="000000"/>
                </a:solidFill>
                <a:latin typeface="DM Sans"/>
                <a:ea typeface="DM Sans"/>
                <a:cs typeface="DM Sans"/>
                <a:sym typeface="DM Sans"/>
              </a:endParaRPr>
            </a:p>
            <a:p>
              <a:pPr marL="698500" marR="0" lvl="1" indent="-228600" algn="l" rtl="0">
                <a:lnSpc>
                  <a:spcPct val="100000"/>
                </a:lnSpc>
                <a:spcBef>
                  <a:spcPts val="345"/>
                </a:spcBef>
                <a:spcAft>
                  <a:spcPts val="0"/>
                </a:spcAft>
                <a:buClr>
                  <a:srgbClr val="000000"/>
                </a:buClr>
                <a:buSzPts val="2150"/>
                <a:buFont typeface="DM Sans"/>
                <a:buChar char="•"/>
              </a:pPr>
              <a:r>
                <a:rPr lang="en-US" sz="2150" b="0" i="0" u="none" strike="noStrike" cap="none" dirty="0">
                  <a:solidFill>
                    <a:srgbClr val="000000"/>
                  </a:solidFill>
                  <a:latin typeface="DM Sans"/>
                  <a:ea typeface="DM Sans"/>
                  <a:cs typeface="DM Sans"/>
                  <a:sym typeface="DM Sans"/>
                </a:rPr>
                <a:t>Collaborated in the activity by attending team meetings</a:t>
              </a:r>
              <a:endParaRPr sz="2150" b="0" i="0" u="none" strike="noStrike" cap="none" dirty="0">
                <a:solidFill>
                  <a:srgbClr val="000000"/>
                </a:solidFill>
                <a:latin typeface="DM Sans"/>
                <a:ea typeface="DM Sans"/>
                <a:cs typeface="DM Sans"/>
                <a:sym typeface="DM Sans"/>
              </a:endParaRPr>
            </a:p>
          </p:txBody>
        </p:sp>
        <p:sp>
          <p:nvSpPr>
            <p:cNvPr id="9028" name="Google Shape;9028;p5"/>
            <p:cNvSpPr txBox="1"/>
            <p:nvPr/>
          </p:nvSpPr>
          <p:spPr>
            <a:xfrm>
              <a:off x="917575" y="6434454"/>
              <a:ext cx="118745"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57575"/>
                  </a:solidFill>
                  <a:latin typeface="DM Sans"/>
                  <a:ea typeface="DM Sans"/>
                  <a:cs typeface="DM Sans"/>
                  <a:sym typeface="DM Sans"/>
                </a:rPr>
                <a:t>5</a:t>
              </a:r>
              <a:endParaRPr sz="1200" b="0" i="0" u="none" strike="noStrike" cap="none">
                <a:solidFill>
                  <a:srgbClr val="000000"/>
                </a:solidFill>
                <a:latin typeface="DM Sans"/>
                <a:ea typeface="DM Sans"/>
                <a:cs typeface="DM Sans"/>
                <a:sym typeface="DM Sans"/>
              </a:endParaRPr>
            </a:p>
          </p:txBody>
        </p:sp>
      </p:grpSp>
      <p:sp>
        <p:nvSpPr>
          <p:cNvPr id="9029" name="Google Shape;9029;p5"/>
          <p:cNvSpPr txBox="1"/>
          <p:nvPr/>
        </p:nvSpPr>
        <p:spPr>
          <a:xfrm>
            <a:off x="8777898" y="5394225"/>
            <a:ext cx="3078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DM Sans"/>
                <a:ea typeface="DM Sans"/>
                <a:cs typeface="DM Sans"/>
                <a:sym typeface="DM Sans"/>
              </a:rPr>
              <a:t>Scan QR Code for attestation submission survey</a:t>
            </a:r>
            <a:endParaRPr sz="1800" i="1">
              <a:solidFill>
                <a:schemeClr val="dk1"/>
              </a:solidFill>
              <a:latin typeface="DM Sans"/>
              <a:ea typeface="DM Sans"/>
              <a:cs typeface="DM Sans"/>
              <a:sym typeface="DM Sans"/>
            </a:endParaRPr>
          </a:p>
        </p:txBody>
      </p:sp>
      <p:pic>
        <p:nvPicPr>
          <p:cNvPr id="9030" name="Google Shape;9030;p5" title="MOC Part IV REDCap Survey.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101850" y="3143250"/>
            <a:ext cx="2324575" cy="23326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AE369-300B-AFCF-DE7E-56B373925A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E9264D-547E-176E-AFD8-9417FC219A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1011" y="4622308"/>
            <a:ext cx="4010989" cy="1966431"/>
          </a:xfrm>
          <a:prstGeom prst="rect">
            <a:avLst/>
          </a:prstGeom>
        </p:spPr>
      </p:pic>
      <p:sp>
        <p:nvSpPr>
          <p:cNvPr id="4" name="TextBox 3">
            <a:extLst>
              <a:ext uri="{FF2B5EF4-FFF2-40B4-BE49-F238E27FC236}">
                <a16:creationId xmlns:a16="http://schemas.microsoft.com/office/drawing/2014/main" id="{675E8361-18A5-016D-3551-AAB613DC2581}"/>
              </a:ext>
            </a:extLst>
          </p:cNvPr>
          <p:cNvSpPr txBox="1"/>
          <p:nvPr/>
        </p:nvSpPr>
        <p:spPr>
          <a:xfrm>
            <a:off x="510002" y="269261"/>
            <a:ext cx="8298717" cy="492443"/>
          </a:xfrm>
          <a:prstGeom prst="rect">
            <a:avLst/>
          </a:prstGeom>
          <a:noFill/>
        </p:spPr>
        <p:txBody>
          <a:bodyPr wrap="square">
            <a:spAutoFit/>
          </a:bodyPr>
          <a:lstStyle/>
          <a:p>
            <a:r>
              <a:rPr lang="en-US" sz="2600" dirty="0">
                <a:latin typeface="DM Sans" pitchFamily="2" charset="77"/>
              </a:rPr>
              <a:t>From Conversations to Culture Change</a:t>
            </a:r>
          </a:p>
        </p:txBody>
      </p:sp>
      <p:sp>
        <p:nvSpPr>
          <p:cNvPr id="5" name="TextBox 4">
            <a:extLst>
              <a:ext uri="{FF2B5EF4-FFF2-40B4-BE49-F238E27FC236}">
                <a16:creationId xmlns:a16="http://schemas.microsoft.com/office/drawing/2014/main" id="{485FDDD2-7E1B-282B-9712-D7C7BD642D10}"/>
              </a:ext>
            </a:extLst>
          </p:cNvPr>
          <p:cNvSpPr txBox="1"/>
          <p:nvPr/>
        </p:nvSpPr>
        <p:spPr>
          <a:xfrm>
            <a:off x="510002" y="987028"/>
            <a:ext cx="10843798" cy="1246495"/>
          </a:xfrm>
          <a:prstGeom prst="rect">
            <a:avLst/>
          </a:prstGeom>
          <a:noFill/>
          <a:ln>
            <a:noFill/>
          </a:ln>
        </p:spPr>
        <p:txBody>
          <a:bodyPr wrap="square">
            <a:spAutoFit/>
          </a:bodyPr>
          <a:lstStyle/>
          <a:p>
            <a:pPr>
              <a:buNone/>
            </a:pPr>
            <a:r>
              <a:rPr lang="en-US" sz="2400" dirty="0">
                <a:solidFill>
                  <a:schemeClr val="tx1"/>
                </a:solidFill>
                <a:latin typeface="DM Sans" pitchFamily="2" charset="77"/>
              </a:rPr>
              <a:t>ILPQC conducted an analysis of the success and sustainability of Respectful Care Breakfasts (RCBs) through both the Birth Equity and Birth Quality Designation initiatives.</a:t>
            </a:r>
          </a:p>
        </p:txBody>
      </p:sp>
      <p:sp>
        <p:nvSpPr>
          <p:cNvPr id="7" name="TextBox 6">
            <a:extLst>
              <a:ext uri="{FF2B5EF4-FFF2-40B4-BE49-F238E27FC236}">
                <a16:creationId xmlns:a16="http://schemas.microsoft.com/office/drawing/2014/main" id="{10CD2D7E-0F96-483C-7153-27A35FF94C9C}"/>
              </a:ext>
            </a:extLst>
          </p:cNvPr>
          <p:cNvSpPr txBox="1"/>
          <p:nvPr/>
        </p:nvSpPr>
        <p:spPr>
          <a:xfrm>
            <a:off x="639541" y="2565527"/>
            <a:ext cx="8039638" cy="2246769"/>
          </a:xfrm>
          <a:prstGeom prst="rect">
            <a:avLst/>
          </a:prstGeom>
          <a:noFill/>
          <a:ln>
            <a:noFill/>
          </a:ln>
        </p:spPr>
        <p:txBody>
          <a:bodyPr wrap="square">
            <a:spAutoFit/>
          </a:bodyPr>
          <a:lstStyle/>
          <a:p>
            <a:pPr>
              <a:buNone/>
            </a:pPr>
            <a:r>
              <a:rPr lang="en-US" sz="2000" dirty="0">
                <a:latin typeface="DM Sans" pitchFamily="2" charset="77"/>
              </a:rPr>
              <a:t>The following results highlight how hospitals are using Respectful Care Breakfasts to:</a:t>
            </a:r>
          </a:p>
          <a:p>
            <a:pPr marL="285750" indent="-285750">
              <a:buFont typeface="Arial" panose="020B0604020202020204" pitchFamily="34" charset="0"/>
              <a:buChar char="•"/>
            </a:pPr>
            <a:r>
              <a:rPr lang="en-US" sz="2000" dirty="0">
                <a:latin typeface="DM Sans" pitchFamily="2" charset="77"/>
              </a:rPr>
              <a:t>Strengthen trust and communication between staff, families, and community birth workers</a:t>
            </a:r>
          </a:p>
          <a:p>
            <a:pPr marL="285750" indent="-285750">
              <a:buFont typeface="Arial" panose="020B0604020202020204" pitchFamily="34" charset="0"/>
              <a:buChar char="•"/>
            </a:pPr>
            <a:r>
              <a:rPr lang="en-US" sz="2000" dirty="0">
                <a:latin typeface="DM Sans" pitchFamily="2" charset="77"/>
              </a:rPr>
              <a:t>Promote respectful and equitable care practices</a:t>
            </a:r>
          </a:p>
          <a:p>
            <a:pPr marL="285750" indent="-285750">
              <a:buFont typeface="Arial" panose="020B0604020202020204" pitchFamily="34" charset="0"/>
              <a:buChar char="•"/>
            </a:pPr>
            <a:r>
              <a:rPr lang="en-US" sz="2000" dirty="0">
                <a:latin typeface="DM Sans" pitchFamily="2" charset="77"/>
              </a:rPr>
              <a:t>Translate family feedback into tangible quality-improvement actions</a:t>
            </a:r>
          </a:p>
        </p:txBody>
      </p:sp>
      <p:sp>
        <p:nvSpPr>
          <p:cNvPr id="8" name="TextBox 7">
            <a:extLst>
              <a:ext uri="{FF2B5EF4-FFF2-40B4-BE49-F238E27FC236}">
                <a16:creationId xmlns:a16="http://schemas.microsoft.com/office/drawing/2014/main" id="{A56AF735-0285-8920-2948-3C63805F57C2}"/>
              </a:ext>
            </a:extLst>
          </p:cNvPr>
          <p:cNvSpPr txBox="1"/>
          <p:nvPr/>
        </p:nvSpPr>
        <p:spPr>
          <a:xfrm>
            <a:off x="510002" y="5517029"/>
            <a:ext cx="8039638" cy="707886"/>
          </a:xfrm>
          <a:prstGeom prst="rect">
            <a:avLst/>
          </a:prstGeom>
          <a:noFill/>
          <a:ln>
            <a:noFill/>
          </a:ln>
        </p:spPr>
        <p:txBody>
          <a:bodyPr wrap="square">
            <a:spAutoFit/>
          </a:bodyPr>
          <a:lstStyle/>
          <a:p>
            <a:r>
              <a:rPr lang="en-US" sz="2000" dirty="0">
                <a:latin typeface="DM Sans" pitchFamily="2" charset="77"/>
              </a:rPr>
              <a:t>Findings from this review will be presented at the 2026 Society for Maternal-Fetal Medicine Conference!</a:t>
            </a:r>
          </a:p>
        </p:txBody>
      </p:sp>
    </p:spTree>
    <p:extLst>
      <p:ext uri="{BB962C8B-B14F-4D97-AF65-F5344CB8AC3E}">
        <p14:creationId xmlns:p14="http://schemas.microsoft.com/office/powerpoint/2010/main" val="4184380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189">
          <a:extLst>
            <a:ext uri="{FF2B5EF4-FFF2-40B4-BE49-F238E27FC236}">
              <a16:creationId xmlns:a16="http://schemas.microsoft.com/office/drawing/2014/main" id="{991E3EB1-6E43-0041-277A-172EFBDA4CD7}"/>
            </a:ext>
          </a:extLst>
        </p:cNvPr>
        <p:cNvGrpSpPr/>
        <p:nvPr/>
      </p:nvGrpSpPr>
      <p:grpSpPr>
        <a:xfrm>
          <a:off x="0" y="0"/>
          <a:ext cx="0" cy="0"/>
          <a:chOff x="0" y="0"/>
          <a:chExt cx="0" cy="0"/>
        </a:xfrm>
      </p:grpSpPr>
      <p:grpSp>
        <p:nvGrpSpPr>
          <p:cNvPr id="10191" name="Google Shape;10191;g37c4742e468_0_39">
            <a:extLst>
              <a:ext uri="{FF2B5EF4-FFF2-40B4-BE49-F238E27FC236}">
                <a16:creationId xmlns:a16="http://schemas.microsoft.com/office/drawing/2014/main" id="{79022742-5009-51F2-3533-0E205AE9746F}"/>
              </a:ext>
            </a:extLst>
          </p:cNvPr>
          <p:cNvGrpSpPr/>
          <p:nvPr/>
        </p:nvGrpSpPr>
        <p:grpSpPr>
          <a:xfrm>
            <a:off x="7191375" y="0"/>
            <a:ext cx="5000625" cy="1428702"/>
            <a:chOff x="7191375" y="0"/>
            <a:chExt cx="5000625" cy="1428702"/>
          </a:xfrm>
        </p:grpSpPr>
        <p:pic>
          <p:nvPicPr>
            <p:cNvPr id="10192" name="Google Shape;10192;g37c4742e468_0_39">
              <a:extLst>
                <a:ext uri="{FF2B5EF4-FFF2-40B4-BE49-F238E27FC236}">
                  <a16:creationId xmlns:a16="http://schemas.microsoft.com/office/drawing/2014/main" id="{AA139311-1C90-232B-48CA-4A2748C175D3}"/>
                </a:ext>
              </a:extLst>
            </p:cNvPr>
            <p:cNvPicPr preferRelativeResize="0"/>
            <p:nvPr/>
          </p:nvPicPr>
          <p:blipFill rotWithShape="1">
            <a:blip r:embed="rId3">
              <a:alphaModFix/>
            </a:blip>
            <a:srcRect/>
            <a:stretch/>
          </p:blipFill>
          <p:spPr>
            <a:xfrm>
              <a:off x="9267825" y="228600"/>
              <a:ext cx="2019300" cy="914400"/>
            </a:xfrm>
            <a:prstGeom prst="rect">
              <a:avLst/>
            </a:prstGeom>
            <a:noFill/>
            <a:ln>
              <a:noFill/>
            </a:ln>
          </p:spPr>
        </p:pic>
        <p:pic>
          <p:nvPicPr>
            <p:cNvPr id="10193" name="Google Shape;10193;g37c4742e468_0_39">
              <a:extLst>
                <a:ext uri="{FF2B5EF4-FFF2-40B4-BE49-F238E27FC236}">
                  <a16:creationId xmlns:a16="http://schemas.microsoft.com/office/drawing/2014/main" id="{55959F46-2255-B34C-10EF-1AD80A21B82F}"/>
                </a:ext>
              </a:extLst>
            </p:cNvPr>
            <p:cNvPicPr preferRelativeResize="0"/>
            <p:nvPr/>
          </p:nvPicPr>
          <p:blipFill rotWithShape="1">
            <a:blip r:embed="rId4">
              <a:alphaModFix/>
            </a:blip>
            <a:srcRect/>
            <a:stretch/>
          </p:blipFill>
          <p:spPr>
            <a:xfrm>
              <a:off x="7191375" y="0"/>
              <a:ext cx="5000625" cy="1428702"/>
            </a:xfrm>
            <a:prstGeom prst="rect">
              <a:avLst/>
            </a:prstGeom>
            <a:noFill/>
            <a:ln>
              <a:noFill/>
            </a:ln>
          </p:spPr>
        </p:pic>
        <p:sp>
          <p:nvSpPr>
            <p:cNvPr id="10194" name="Google Shape;10194;g37c4742e468_0_39">
              <a:extLst>
                <a:ext uri="{FF2B5EF4-FFF2-40B4-BE49-F238E27FC236}">
                  <a16:creationId xmlns:a16="http://schemas.microsoft.com/office/drawing/2014/main" id="{8126AE26-5FB3-9490-F3B9-108CA651E4EC}"/>
                </a:ext>
              </a:extLst>
            </p:cNvPr>
            <p:cNvSpPr/>
            <p:nvPr/>
          </p:nvSpPr>
          <p:spPr>
            <a:xfrm>
              <a:off x="7334250" y="0"/>
              <a:ext cx="4857750" cy="1390650"/>
            </a:xfrm>
            <a:custGeom>
              <a:avLst/>
              <a:gdLst/>
              <a:ahLst/>
              <a:cxnLst/>
              <a:rect l="l" t="t" r="r" b="b"/>
              <a:pathLst>
                <a:path w="4857750" h="1390650" extrusionOk="0">
                  <a:moveTo>
                    <a:pt x="229743" y="0"/>
                  </a:moveTo>
                  <a:lnTo>
                    <a:pt x="0" y="0"/>
                  </a:lnTo>
                  <a:lnTo>
                    <a:pt x="294640" y="211963"/>
                  </a:lnTo>
                  <a:lnTo>
                    <a:pt x="336443" y="241649"/>
                  </a:lnTo>
                  <a:lnTo>
                    <a:pt x="462343" y="330215"/>
                  </a:lnTo>
                  <a:lnTo>
                    <a:pt x="546742" y="388717"/>
                  </a:lnTo>
                  <a:lnTo>
                    <a:pt x="631571" y="446659"/>
                  </a:lnTo>
                  <a:lnTo>
                    <a:pt x="716933" y="503920"/>
                  </a:lnTo>
                  <a:lnTo>
                    <a:pt x="759849" y="532257"/>
                  </a:lnTo>
                  <a:lnTo>
                    <a:pt x="802929" y="560377"/>
                  </a:lnTo>
                  <a:lnTo>
                    <a:pt x="846177" y="588268"/>
                  </a:lnTo>
                  <a:lnTo>
                    <a:pt x="889598" y="615914"/>
                  </a:lnTo>
                  <a:lnTo>
                    <a:pt x="933197" y="643302"/>
                  </a:lnTo>
                  <a:lnTo>
                    <a:pt x="976979" y="670417"/>
                  </a:lnTo>
                  <a:lnTo>
                    <a:pt x="1020948" y="697244"/>
                  </a:lnTo>
                  <a:lnTo>
                    <a:pt x="1065109" y="723770"/>
                  </a:lnTo>
                  <a:lnTo>
                    <a:pt x="1109468" y="749980"/>
                  </a:lnTo>
                  <a:lnTo>
                    <a:pt x="1154029" y="775860"/>
                  </a:lnTo>
                  <a:lnTo>
                    <a:pt x="1198796" y="801396"/>
                  </a:lnTo>
                  <a:lnTo>
                    <a:pt x="1243775" y="826572"/>
                  </a:lnTo>
                  <a:lnTo>
                    <a:pt x="1288971" y="851376"/>
                  </a:lnTo>
                  <a:lnTo>
                    <a:pt x="1334389" y="875791"/>
                  </a:lnTo>
                  <a:lnTo>
                    <a:pt x="1380041" y="899734"/>
                  </a:lnTo>
                  <a:lnTo>
                    <a:pt x="1425938" y="923260"/>
                  </a:lnTo>
                  <a:lnTo>
                    <a:pt x="1472075" y="946356"/>
                  </a:lnTo>
                  <a:lnTo>
                    <a:pt x="1518451" y="969006"/>
                  </a:lnTo>
                  <a:lnTo>
                    <a:pt x="1565062" y="991196"/>
                  </a:lnTo>
                  <a:lnTo>
                    <a:pt x="1611905" y="1012911"/>
                  </a:lnTo>
                  <a:lnTo>
                    <a:pt x="1658978" y="1034138"/>
                  </a:lnTo>
                  <a:lnTo>
                    <a:pt x="1706276" y="1054862"/>
                  </a:lnTo>
                  <a:lnTo>
                    <a:pt x="1753798" y="1075067"/>
                  </a:lnTo>
                  <a:lnTo>
                    <a:pt x="1801540" y="1094740"/>
                  </a:lnTo>
                  <a:lnTo>
                    <a:pt x="1849500" y="1113866"/>
                  </a:lnTo>
                  <a:lnTo>
                    <a:pt x="1897673" y="1132431"/>
                  </a:lnTo>
                  <a:lnTo>
                    <a:pt x="1946058" y="1150419"/>
                  </a:lnTo>
                  <a:lnTo>
                    <a:pt x="1994652" y="1167818"/>
                  </a:lnTo>
                  <a:lnTo>
                    <a:pt x="2043450" y="1184611"/>
                  </a:lnTo>
                  <a:lnTo>
                    <a:pt x="2092452" y="1200785"/>
                  </a:lnTo>
                  <a:lnTo>
                    <a:pt x="2141679" y="1216319"/>
                  </a:lnTo>
                  <a:lnTo>
                    <a:pt x="2191105" y="1231202"/>
                  </a:lnTo>
                  <a:lnTo>
                    <a:pt x="2240720" y="1245432"/>
                  </a:lnTo>
                  <a:lnTo>
                    <a:pt x="2290514" y="1259006"/>
                  </a:lnTo>
                  <a:lnTo>
                    <a:pt x="2340477" y="1271922"/>
                  </a:lnTo>
                  <a:lnTo>
                    <a:pt x="2390598" y="1284179"/>
                  </a:lnTo>
                  <a:lnTo>
                    <a:pt x="2440869" y="1295773"/>
                  </a:lnTo>
                  <a:lnTo>
                    <a:pt x="2491279" y="1306702"/>
                  </a:lnTo>
                  <a:lnTo>
                    <a:pt x="2541819" y="1316965"/>
                  </a:lnTo>
                  <a:lnTo>
                    <a:pt x="2592478" y="1326559"/>
                  </a:lnTo>
                  <a:lnTo>
                    <a:pt x="2643247" y="1335482"/>
                  </a:lnTo>
                  <a:lnTo>
                    <a:pt x="2694116" y="1343731"/>
                  </a:lnTo>
                  <a:lnTo>
                    <a:pt x="2745075" y="1351304"/>
                  </a:lnTo>
                  <a:lnTo>
                    <a:pt x="2796114" y="1358200"/>
                  </a:lnTo>
                  <a:lnTo>
                    <a:pt x="2847224" y="1364415"/>
                  </a:lnTo>
                  <a:lnTo>
                    <a:pt x="2898394" y="1369949"/>
                  </a:lnTo>
                  <a:lnTo>
                    <a:pt x="2949823" y="1374812"/>
                  </a:lnTo>
                  <a:lnTo>
                    <a:pt x="3001242" y="1379023"/>
                  </a:lnTo>
                  <a:lnTo>
                    <a:pt x="3052652" y="1382582"/>
                  </a:lnTo>
                  <a:lnTo>
                    <a:pt x="3104054" y="1385490"/>
                  </a:lnTo>
                  <a:lnTo>
                    <a:pt x="3155451" y="1387750"/>
                  </a:lnTo>
                  <a:lnTo>
                    <a:pt x="3206843" y="1389362"/>
                  </a:lnTo>
                  <a:lnTo>
                    <a:pt x="3258232" y="1390328"/>
                  </a:lnTo>
                  <a:lnTo>
                    <a:pt x="3309620" y="1390650"/>
                  </a:lnTo>
                  <a:lnTo>
                    <a:pt x="3464179" y="1387475"/>
                  </a:lnTo>
                  <a:lnTo>
                    <a:pt x="3515741" y="1384808"/>
                  </a:lnTo>
                  <a:lnTo>
                    <a:pt x="3618229" y="1378965"/>
                  </a:lnTo>
                  <a:lnTo>
                    <a:pt x="3771773" y="1364614"/>
                  </a:lnTo>
                  <a:lnTo>
                    <a:pt x="3912044" y="1346962"/>
                  </a:lnTo>
                  <a:lnTo>
                    <a:pt x="4051807" y="1324228"/>
                  </a:lnTo>
                  <a:lnTo>
                    <a:pt x="4127246" y="1309751"/>
                  </a:lnTo>
                  <a:lnTo>
                    <a:pt x="4202558" y="1294695"/>
                  </a:lnTo>
                  <a:lnTo>
                    <a:pt x="4327525" y="1266189"/>
                  </a:lnTo>
                  <a:lnTo>
                    <a:pt x="4451858" y="1234313"/>
                  </a:lnTo>
                  <a:lnTo>
                    <a:pt x="4476242" y="1227327"/>
                  </a:lnTo>
                  <a:lnTo>
                    <a:pt x="4525645" y="1213612"/>
                  </a:lnTo>
                  <a:lnTo>
                    <a:pt x="4574795" y="1199179"/>
                  </a:lnTo>
                  <a:lnTo>
                    <a:pt x="4623768" y="1184259"/>
                  </a:lnTo>
                  <a:lnTo>
                    <a:pt x="4672574" y="1168838"/>
                  </a:lnTo>
                  <a:lnTo>
                    <a:pt x="4721225" y="1152905"/>
                  </a:lnTo>
                  <a:lnTo>
                    <a:pt x="4857750" y="1104011"/>
                  </a:lnTo>
                  <a:lnTo>
                    <a:pt x="4857750" y="1092327"/>
                  </a:lnTo>
                  <a:lnTo>
                    <a:pt x="4717288" y="1139063"/>
                  </a:lnTo>
                  <a:lnTo>
                    <a:pt x="4668428" y="1153777"/>
                  </a:lnTo>
                  <a:lnTo>
                    <a:pt x="4619402" y="1168003"/>
                  </a:lnTo>
                  <a:lnTo>
                    <a:pt x="4570233" y="1181729"/>
                  </a:lnTo>
                  <a:lnTo>
                    <a:pt x="4520946" y="1194942"/>
                  </a:lnTo>
                  <a:lnTo>
                    <a:pt x="4447032" y="1214120"/>
                  </a:lnTo>
                  <a:lnTo>
                    <a:pt x="4322699" y="1242822"/>
                  </a:lnTo>
                  <a:lnTo>
                    <a:pt x="4197750" y="1268172"/>
                  </a:lnTo>
                  <a:lnTo>
                    <a:pt x="4072001" y="1289558"/>
                  </a:lnTo>
                  <a:lnTo>
                    <a:pt x="4055491" y="1292733"/>
                  </a:lnTo>
                  <a:lnTo>
                    <a:pt x="4021454" y="1297051"/>
                  </a:lnTo>
                  <a:lnTo>
                    <a:pt x="3914235" y="1311890"/>
                  </a:lnTo>
                  <a:lnTo>
                    <a:pt x="3768598" y="1327403"/>
                  </a:lnTo>
                  <a:lnTo>
                    <a:pt x="3666942" y="1334708"/>
                  </a:lnTo>
                  <a:lnTo>
                    <a:pt x="3616178" y="1337689"/>
                  </a:lnTo>
                  <a:lnTo>
                    <a:pt x="3565388" y="1340030"/>
                  </a:lnTo>
                  <a:lnTo>
                    <a:pt x="3514581" y="1341730"/>
                  </a:lnTo>
                  <a:lnTo>
                    <a:pt x="3463764" y="1342788"/>
                  </a:lnTo>
                  <a:lnTo>
                    <a:pt x="3412946" y="1343203"/>
                  </a:lnTo>
                  <a:lnTo>
                    <a:pt x="3362136" y="1342975"/>
                  </a:lnTo>
                  <a:lnTo>
                    <a:pt x="3311342" y="1342104"/>
                  </a:lnTo>
                  <a:lnTo>
                    <a:pt x="3260572" y="1340588"/>
                  </a:lnTo>
                  <a:lnTo>
                    <a:pt x="3209836" y="1338427"/>
                  </a:lnTo>
                  <a:lnTo>
                    <a:pt x="3159141" y="1335620"/>
                  </a:lnTo>
                  <a:lnTo>
                    <a:pt x="3108496" y="1332167"/>
                  </a:lnTo>
                  <a:lnTo>
                    <a:pt x="3057910" y="1328067"/>
                  </a:lnTo>
                  <a:lnTo>
                    <a:pt x="3007390" y="1323319"/>
                  </a:lnTo>
                  <a:lnTo>
                    <a:pt x="2956946" y="1317923"/>
                  </a:lnTo>
                  <a:lnTo>
                    <a:pt x="2906585" y="1311878"/>
                  </a:lnTo>
                  <a:lnTo>
                    <a:pt x="2856317" y="1305183"/>
                  </a:lnTo>
                  <a:lnTo>
                    <a:pt x="2806149" y="1297838"/>
                  </a:lnTo>
                  <a:lnTo>
                    <a:pt x="2756091" y="1289842"/>
                  </a:lnTo>
                  <a:lnTo>
                    <a:pt x="2706150" y="1281194"/>
                  </a:lnTo>
                  <a:lnTo>
                    <a:pt x="2656336" y="1271895"/>
                  </a:lnTo>
                  <a:lnTo>
                    <a:pt x="2606656" y="1261942"/>
                  </a:lnTo>
                  <a:lnTo>
                    <a:pt x="2557119" y="1251336"/>
                  </a:lnTo>
                  <a:lnTo>
                    <a:pt x="2507734" y="1240075"/>
                  </a:lnTo>
                  <a:lnTo>
                    <a:pt x="2458508" y="1228160"/>
                  </a:lnTo>
                  <a:lnTo>
                    <a:pt x="2409451" y="1215589"/>
                  </a:lnTo>
                  <a:lnTo>
                    <a:pt x="2360571" y="1202362"/>
                  </a:lnTo>
                  <a:lnTo>
                    <a:pt x="2311877" y="1188478"/>
                  </a:lnTo>
                  <a:lnTo>
                    <a:pt x="2263376" y="1173937"/>
                  </a:lnTo>
                  <a:lnTo>
                    <a:pt x="2215078" y="1158738"/>
                  </a:lnTo>
                  <a:lnTo>
                    <a:pt x="2166990" y="1142880"/>
                  </a:lnTo>
                  <a:lnTo>
                    <a:pt x="2119122" y="1126363"/>
                  </a:lnTo>
                  <a:lnTo>
                    <a:pt x="2071507" y="1109303"/>
                  </a:lnTo>
                  <a:lnTo>
                    <a:pt x="2024106" y="1091658"/>
                  </a:lnTo>
                  <a:lnTo>
                    <a:pt x="1976919" y="1073439"/>
                  </a:lnTo>
                  <a:lnTo>
                    <a:pt x="1929949" y="1054657"/>
                  </a:lnTo>
                  <a:lnTo>
                    <a:pt x="1883197" y="1035322"/>
                  </a:lnTo>
                  <a:lnTo>
                    <a:pt x="1836664" y="1015445"/>
                  </a:lnTo>
                  <a:lnTo>
                    <a:pt x="1790353" y="995036"/>
                  </a:lnTo>
                  <a:lnTo>
                    <a:pt x="1744265" y="974105"/>
                  </a:lnTo>
                  <a:lnTo>
                    <a:pt x="1698402" y="952665"/>
                  </a:lnTo>
                  <a:lnTo>
                    <a:pt x="1652765" y="930724"/>
                  </a:lnTo>
                  <a:lnTo>
                    <a:pt x="1607356" y="908294"/>
                  </a:lnTo>
                  <a:lnTo>
                    <a:pt x="1562177" y="885386"/>
                  </a:lnTo>
                  <a:lnTo>
                    <a:pt x="1517229" y="862009"/>
                  </a:lnTo>
                  <a:lnTo>
                    <a:pt x="1472515" y="838175"/>
                  </a:lnTo>
                  <a:lnTo>
                    <a:pt x="1428035" y="813895"/>
                  </a:lnTo>
                  <a:lnTo>
                    <a:pt x="1383792" y="789177"/>
                  </a:lnTo>
                  <a:lnTo>
                    <a:pt x="1339777" y="764138"/>
                  </a:lnTo>
                  <a:lnTo>
                    <a:pt x="1295980" y="738703"/>
                  </a:lnTo>
                  <a:lnTo>
                    <a:pt x="1252391" y="712887"/>
                  </a:lnTo>
                  <a:lnTo>
                    <a:pt x="1209006" y="686704"/>
                  </a:lnTo>
                  <a:lnTo>
                    <a:pt x="1165816" y="660171"/>
                  </a:lnTo>
                  <a:lnTo>
                    <a:pt x="1122815" y="633301"/>
                  </a:lnTo>
                  <a:lnTo>
                    <a:pt x="1079996" y="606109"/>
                  </a:lnTo>
                  <a:lnTo>
                    <a:pt x="1037351" y="578611"/>
                  </a:lnTo>
                  <a:lnTo>
                    <a:pt x="994875" y="550822"/>
                  </a:lnTo>
                  <a:lnTo>
                    <a:pt x="952561" y="522755"/>
                  </a:lnTo>
                  <a:lnTo>
                    <a:pt x="910401" y="494427"/>
                  </a:lnTo>
                  <a:lnTo>
                    <a:pt x="868388" y="465851"/>
                  </a:lnTo>
                  <a:lnTo>
                    <a:pt x="826516" y="437044"/>
                  </a:lnTo>
                  <a:lnTo>
                    <a:pt x="743166" y="378791"/>
                  </a:lnTo>
                  <a:lnTo>
                    <a:pt x="660293" y="319762"/>
                  </a:lnTo>
                  <a:lnTo>
                    <a:pt x="577822" y="260044"/>
                  </a:lnTo>
                  <a:lnTo>
                    <a:pt x="495690" y="199755"/>
                  </a:lnTo>
                  <a:lnTo>
                    <a:pt x="372999" y="108457"/>
                  </a:lnTo>
                  <a:lnTo>
                    <a:pt x="22974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ea typeface="DM Sans"/>
                <a:cs typeface="DM Sans"/>
                <a:sym typeface="DM Sans"/>
              </a:endParaRPr>
            </a:p>
          </p:txBody>
        </p:sp>
      </p:grpSp>
      <p:sp>
        <p:nvSpPr>
          <p:cNvPr id="10195" name="Google Shape;10195;g37c4742e468_0_39">
            <a:extLst>
              <a:ext uri="{FF2B5EF4-FFF2-40B4-BE49-F238E27FC236}">
                <a16:creationId xmlns:a16="http://schemas.microsoft.com/office/drawing/2014/main" id="{D05BFDC8-7A10-7E5D-8D30-C6AECD25D0EC}"/>
              </a:ext>
            </a:extLst>
          </p:cNvPr>
          <p:cNvSpPr/>
          <p:nvPr/>
        </p:nvSpPr>
        <p:spPr>
          <a:xfrm>
            <a:off x="614362" y="6338887"/>
            <a:ext cx="10973435" cy="0"/>
          </a:xfrm>
          <a:custGeom>
            <a:avLst/>
            <a:gdLst/>
            <a:ahLst/>
            <a:cxnLst/>
            <a:rect l="l" t="t" r="r" b="b"/>
            <a:pathLst>
              <a:path w="10973435" h="120000" extrusionOk="0">
                <a:moveTo>
                  <a:pt x="0" y="0"/>
                </a:moveTo>
                <a:lnTo>
                  <a:pt x="10972863" y="0"/>
                </a:lnTo>
              </a:path>
            </a:pathLst>
          </a:custGeom>
          <a:noFill/>
          <a:ln w="9525" cap="flat" cmpd="sng">
            <a:solidFill>
              <a:srgbClr val="ADB3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ea typeface="DM Sans"/>
              <a:cs typeface="DM Sans"/>
              <a:sym typeface="DM Sans"/>
            </a:endParaRPr>
          </a:p>
        </p:txBody>
      </p:sp>
      <p:sp>
        <p:nvSpPr>
          <p:cNvPr id="10196" name="Google Shape;10196;g37c4742e468_0_39">
            <a:extLst>
              <a:ext uri="{FF2B5EF4-FFF2-40B4-BE49-F238E27FC236}">
                <a16:creationId xmlns:a16="http://schemas.microsoft.com/office/drawing/2014/main" id="{75366102-928E-085E-67F1-2D52C8D891EE}"/>
              </a:ext>
            </a:extLst>
          </p:cNvPr>
          <p:cNvSpPr/>
          <p:nvPr/>
        </p:nvSpPr>
        <p:spPr>
          <a:xfrm>
            <a:off x="6668375" y="0"/>
            <a:ext cx="5523600" cy="172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pitchFamily="2" charset="77"/>
              <a:ea typeface="Calibri"/>
              <a:cs typeface="Calibri"/>
              <a:sym typeface="Calibri"/>
            </a:endParaRPr>
          </a:p>
        </p:txBody>
      </p:sp>
      <p:sp>
        <p:nvSpPr>
          <p:cNvPr id="10197" name="Google Shape;10197;g37c4742e468_0_39">
            <a:extLst>
              <a:ext uri="{FF2B5EF4-FFF2-40B4-BE49-F238E27FC236}">
                <a16:creationId xmlns:a16="http://schemas.microsoft.com/office/drawing/2014/main" id="{D20D9875-DA79-14C6-E0AB-0A1673E4818E}"/>
              </a:ext>
            </a:extLst>
          </p:cNvPr>
          <p:cNvSpPr txBox="1">
            <a:spLocks noGrp="1"/>
          </p:cNvSpPr>
          <p:nvPr>
            <p:ph type="title"/>
          </p:nvPr>
        </p:nvSpPr>
        <p:spPr>
          <a:xfrm>
            <a:off x="397343" y="0"/>
            <a:ext cx="10310413" cy="706836"/>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3000" dirty="0">
                <a:solidFill>
                  <a:schemeClr val="dk2"/>
                </a:solidFill>
                <a:latin typeface="DM Sans" pitchFamily="2" charset="77"/>
                <a:ea typeface="DM Sans"/>
                <a:cs typeface="DM Sans"/>
                <a:sym typeface="DM Sans"/>
              </a:rPr>
              <a:t>Respectful Care Breakfast – What Works</a:t>
            </a:r>
            <a:endParaRPr sz="3000" dirty="0">
              <a:solidFill>
                <a:schemeClr val="dk2"/>
              </a:solidFill>
              <a:latin typeface="DM Sans" pitchFamily="2" charset="77"/>
              <a:ea typeface="DM Sans"/>
              <a:cs typeface="DM Sans"/>
              <a:sym typeface="DM Sans"/>
            </a:endParaRPr>
          </a:p>
        </p:txBody>
      </p:sp>
      <p:sp>
        <p:nvSpPr>
          <p:cNvPr id="3" name="Google Shape;10197;g37c4742e468_0_39">
            <a:extLst>
              <a:ext uri="{FF2B5EF4-FFF2-40B4-BE49-F238E27FC236}">
                <a16:creationId xmlns:a16="http://schemas.microsoft.com/office/drawing/2014/main" id="{91E0E492-70D1-041B-E0B2-045D3D10006A}"/>
              </a:ext>
            </a:extLst>
          </p:cNvPr>
          <p:cNvSpPr txBox="1">
            <a:spLocks/>
          </p:cNvSpPr>
          <p:nvPr/>
        </p:nvSpPr>
        <p:spPr>
          <a:xfrm>
            <a:off x="358489" y="575033"/>
            <a:ext cx="11397309" cy="737614"/>
          </a:xfrm>
          <a:prstGeom prst="rect">
            <a:avLst/>
          </a:prstGeom>
          <a:no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b="0" dirty="0">
                <a:latin typeface="DM Sans" pitchFamily="2" charset="77"/>
              </a:rPr>
              <a:t>Key themes of participant feedback on </a:t>
            </a:r>
            <a:r>
              <a:rPr lang="en-US" sz="1600" u="sng" dirty="0">
                <a:latin typeface="DM Sans" pitchFamily="2" charset="77"/>
              </a:rPr>
              <a:t>the most valued components </a:t>
            </a:r>
            <a:r>
              <a:rPr lang="en-US" sz="1600" b="0" dirty="0">
                <a:latin typeface="DM Sans" pitchFamily="2" charset="77"/>
              </a:rPr>
              <a:t>of Respectful Care Breakfasts in the post-event survey (n=149) </a:t>
            </a:r>
            <a:endParaRPr lang="en-US" sz="1600" dirty="0">
              <a:solidFill>
                <a:schemeClr val="dk2"/>
              </a:solidFill>
              <a:latin typeface="DM Sans" pitchFamily="2" charset="77"/>
              <a:ea typeface="DM Sans"/>
              <a:cs typeface="DM Sans"/>
              <a:sym typeface="DM Sans"/>
            </a:endParaRPr>
          </a:p>
        </p:txBody>
      </p:sp>
      <p:sp>
        <p:nvSpPr>
          <p:cNvPr id="4" name="Rectangle 3">
            <a:extLst>
              <a:ext uri="{FF2B5EF4-FFF2-40B4-BE49-F238E27FC236}">
                <a16:creationId xmlns:a16="http://schemas.microsoft.com/office/drawing/2014/main" id="{25253665-B4EF-40A3-4817-397B29C4A37C}"/>
              </a:ext>
            </a:extLst>
          </p:cNvPr>
          <p:cNvSpPr/>
          <p:nvPr/>
        </p:nvSpPr>
        <p:spPr>
          <a:xfrm>
            <a:off x="358487" y="1722300"/>
            <a:ext cx="4838351" cy="567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DM Sans" pitchFamily="2" charset="77"/>
                <a:cs typeface="Devanagari MT" panose="02000500020000000000" pitchFamily="2" charset="0"/>
              </a:rPr>
              <a:t>Hearing patient stories and feedback </a:t>
            </a:r>
            <a:endParaRPr lang="en-US" sz="2000" dirty="0">
              <a:latin typeface="DM Sans" pitchFamily="2" charset="77"/>
            </a:endParaRPr>
          </a:p>
        </p:txBody>
      </p:sp>
      <p:sp>
        <p:nvSpPr>
          <p:cNvPr id="8" name="TextBox 7">
            <a:extLst>
              <a:ext uri="{FF2B5EF4-FFF2-40B4-BE49-F238E27FC236}">
                <a16:creationId xmlns:a16="http://schemas.microsoft.com/office/drawing/2014/main" id="{1764D27C-C3D1-B101-0AA1-E5D43602764D}"/>
              </a:ext>
            </a:extLst>
          </p:cNvPr>
          <p:cNvSpPr txBox="1"/>
          <p:nvPr/>
        </p:nvSpPr>
        <p:spPr>
          <a:xfrm>
            <a:off x="8911798" y="1649389"/>
            <a:ext cx="712054" cy="630942"/>
          </a:xfrm>
          <a:prstGeom prst="rect">
            <a:avLst/>
          </a:prstGeom>
          <a:solidFill>
            <a:schemeClr val="accent6"/>
          </a:solidFill>
        </p:spPr>
        <p:txBody>
          <a:bodyPr wrap="none" rtlCol="0">
            <a:spAutoFit/>
          </a:bodyPr>
          <a:lstStyle/>
          <a:p>
            <a:r>
              <a:rPr lang="en-US" sz="3500" b="1" dirty="0">
                <a:latin typeface="DM Sans" pitchFamily="2" charset="77"/>
              </a:rPr>
              <a:t>47</a:t>
            </a:r>
          </a:p>
        </p:txBody>
      </p:sp>
      <p:graphicFrame>
        <p:nvGraphicFramePr>
          <p:cNvPr id="11" name="Table 10">
            <a:extLst>
              <a:ext uri="{FF2B5EF4-FFF2-40B4-BE49-F238E27FC236}">
                <a16:creationId xmlns:a16="http://schemas.microsoft.com/office/drawing/2014/main" id="{799583D6-3CCF-0165-B99F-106A6742C356}"/>
              </a:ext>
            </a:extLst>
          </p:cNvPr>
          <p:cNvGraphicFramePr>
            <a:graphicFrameLocks noGrp="1"/>
          </p:cNvGraphicFramePr>
          <p:nvPr>
            <p:extLst>
              <p:ext uri="{D42A27DB-BD31-4B8C-83A1-F6EECF244321}">
                <p14:modId xmlns:p14="http://schemas.microsoft.com/office/powerpoint/2010/main" val="1861440640"/>
              </p:ext>
            </p:extLst>
          </p:nvPr>
        </p:nvGraphicFramePr>
        <p:xfrm>
          <a:off x="321262" y="2543585"/>
          <a:ext cx="10577186" cy="396240"/>
        </p:xfrm>
        <a:graphic>
          <a:graphicData uri="http://schemas.openxmlformats.org/drawingml/2006/table">
            <a:tbl>
              <a:tblPr/>
              <a:tblGrid>
                <a:gridCol w="10577186">
                  <a:extLst>
                    <a:ext uri="{9D8B030D-6E8A-4147-A177-3AD203B41FA5}">
                      <a16:colId xmlns:a16="http://schemas.microsoft.com/office/drawing/2014/main" val="4259808869"/>
                    </a:ext>
                  </a:extLst>
                </a:gridCol>
              </a:tblGrid>
              <a:tr h="0">
                <a:tc>
                  <a:txBody>
                    <a:bodyPr/>
                    <a:lstStyle/>
                    <a:p>
                      <a:pPr>
                        <a:buNone/>
                      </a:pPr>
                      <a:r>
                        <a:rPr lang="en-US" sz="2000" dirty="0">
                          <a:latin typeface="DM Sans" pitchFamily="2" charset="77"/>
                        </a:rPr>
                        <a:t>Staff valued listening directly to families to better understand their experiences.</a:t>
                      </a:r>
                    </a:p>
                  </a:txBody>
                  <a:tcPr anchor="ctr">
                    <a:lnL>
                      <a:noFill/>
                    </a:lnL>
                    <a:lnR>
                      <a:noFill/>
                    </a:lnR>
                    <a:lnT>
                      <a:noFill/>
                    </a:lnT>
                    <a:lnB>
                      <a:noFill/>
                    </a:lnB>
                    <a:noFill/>
                  </a:tcPr>
                </a:tc>
                <a:extLst>
                  <a:ext uri="{0D108BD9-81ED-4DB2-BD59-A6C34878D82A}">
                    <a16:rowId xmlns:a16="http://schemas.microsoft.com/office/drawing/2014/main" val="2981115173"/>
                  </a:ext>
                </a:extLst>
              </a:tr>
            </a:tbl>
          </a:graphicData>
        </a:graphic>
      </p:graphicFrame>
      <p:graphicFrame>
        <p:nvGraphicFramePr>
          <p:cNvPr id="14" name="Table 13">
            <a:extLst>
              <a:ext uri="{FF2B5EF4-FFF2-40B4-BE49-F238E27FC236}">
                <a16:creationId xmlns:a16="http://schemas.microsoft.com/office/drawing/2014/main" id="{B3DAE885-A2BB-83F6-288E-A98E2DBB2D52}"/>
              </a:ext>
            </a:extLst>
          </p:cNvPr>
          <p:cNvGraphicFramePr>
            <a:graphicFrameLocks noGrp="1"/>
          </p:cNvGraphicFramePr>
          <p:nvPr>
            <p:extLst>
              <p:ext uri="{D42A27DB-BD31-4B8C-83A1-F6EECF244321}">
                <p14:modId xmlns:p14="http://schemas.microsoft.com/office/powerpoint/2010/main" val="3122338740"/>
              </p:ext>
            </p:extLst>
          </p:nvPr>
        </p:nvGraphicFramePr>
        <p:xfrm>
          <a:off x="397343" y="4144147"/>
          <a:ext cx="10577186" cy="1920240"/>
        </p:xfrm>
        <a:graphic>
          <a:graphicData uri="http://schemas.openxmlformats.org/drawingml/2006/table">
            <a:tbl>
              <a:tblPr/>
              <a:tblGrid>
                <a:gridCol w="10577186">
                  <a:extLst>
                    <a:ext uri="{9D8B030D-6E8A-4147-A177-3AD203B41FA5}">
                      <a16:colId xmlns:a16="http://schemas.microsoft.com/office/drawing/2014/main" val="4259808869"/>
                    </a:ext>
                  </a:extLst>
                </a:gridCol>
              </a:tblGrid>
              <a:tr h="0">
                <a:tc>
                  <a:txBody>
                    <a:bodyPr/>
                    <a:lstStyle/>
                    <a:p>
                      <a:r>
                        <a:rPr lang="en-US" sz="2000" dirty="0">
                          <a:latin typeface="DM Sans" pitchFamily="2" charset="77"/>
                        </a:rPr>
                        <a:t>“I really love seeing patients that have delivered with us and how they are doing now. I think giving patients the opportunity to speak about their experiences is so valuable.” — </a:t>
                      </a:r>
                      <a:r>
                        <a:rPr lang="en-US" sz="2000" i="1" dirty="0">
                          <a:latin typeface="DM Sans" pitchFamily="2" charset="77"/>
                        </a:rPr>
                        <a:t>Nurse</a:t>
                      </a:r>
                      <a:r>
                        <a:rPr lang="en-US" sz="2000" dirty="0">
                          <a:latin typeface="DM Sans" pitchFamily="2" charset="77"/>
                        </a:rPr>
                        <a:t>   </a:t>
                      </a:r>
                    </a:p>
                    <a:p>
                      <a:endParaRPr lang="en-US" sz="2000" dirty="0">
                        <a:latin typeface="DM Sans" pitchFamily="2" charset="77"/>
                      </a:endParaRPr>
                    </a:p>
                    <a:p>
                      <a:r>
                        <a:rPr lang="en-US" sz="2000" dirty="0">
                          <a:latin typeface="DM Sans" pitchFamily="2" charset="77"/>
                        </a:rPr>
                        <a:t>“</a:t>
                      </a:r>
                      <a:r>
                        <a:rPr lang="en-US" sz="2000" b="1" dirty="0">
                          <a:latin typeface="DM Sans" pitchFamily="2" charset="77"/>
                        </a:rPr>
                        <a:t>Hearing directly from the patient</a:t>
                      </a:r>
                      <a:r>
                        <a:rPr lang="en-US" sz="2000" dirty="0">
                          <a:latin typeface="DM Sans" pitchFamily="2" charset="77"/>
                        </a:rPr>
                        <a:t> what they appreciated from their experience and what they need more from us as providers.” — </a:t>
                      </a:r>
                      <a:r>
                        <a:rPr lang="en-US" sz="2000" i="1" dirty="0">
                          <a:latin typeface="DM Sans" pitchFamily="2" charset="77"/>
                        </a:rPr>
                        <a:t>Physician</a:t>
                      </a:r>
                      <a:endParaRPr lang="en-US" sz="2000" dirty="0">
                        <a:latin typeface="DM Sans" pitchFamily="2" charset="77"/>
                      </a:endParaRPr>
                    </a:p>
                  </a:txBody>
                  <a:tcPr anchor="ctr">
                    <a:lnL>
                      <a:noFill/>
                    </a:lnL>
                    <a:lnR>
                      <a:noFill/>
                    </a:lnR>
                    <a:lnT>
                      <a:noFill/>
                    </a:lnT>
                    <a:lnB>
                      <a:noFill/>
                    </a:lnB>
                    <a:noFill/>
                  </a:tcPr>
                </a:tc>
                <a:extLst>
                  <a:ext uri="{0D108BD9-81ED-4DB2-BD59-A6C34878D82A}">
                    <a16:rowId xmlns:a16="http://schemas.microsoft.com/office/drawing/2014/main" val="2981115173"/>
                  </a:ext>
                </a:extLst>
              </a:tr>
            </a:tbl>
          </a:graphicData>
        </a:graphic>
      </p:graphicFrame>
      <p:sp>
        <p:nvSpPr>
          <p:cNvPr id="2" name="Rectangle 1">
            <a:extLst>
              <a:ext uri="{FF2B5EF4-FFF2-40B4-BE49-F238E27FC236}">
                <a16:creationId xmlns:a16="http://schemas.microsoft.com/office/drawing/2014/main" id="{83B008B2-B7D3-9AFF-EDDB-D28E7615B62C}"/>
              </a:ext>
            </a:extLst>
          </p:cNvPr>
          <p:cNvSpPr/>
          <p:nvPr/>
        </p:nvSpPr>
        <p:spPr>
          <a:xfrm>
            <a:off x="9661924" y="1653904"/>
            <a:ext cx="1477558" cy="56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i="1" dirty="0">
                <a:solidFill>
                  <a:sysClr val="windowText" lastClr="000000"/>
                </a:solidFill>
                <a:latin typeface="DM Sans" pitchFamily="2" charset="77"/>
                <a:cs typeface="Devanagari MT" panose="02000500020000000000" pitchFamily="2" charset="0"/>
              </a:rPr>
              <a:t>Occurrences</a:t>
            </a:r>
            <a:endParaRPr lang="en-US" sz="1500" i="1" dirty="0">
              <a:solidFill>
                <a:sysClr val="windowText" lastClr="000000"/>
              </a:solidFill>
              <a:latin typeface="DM Sans" pitchFamily="2" charset="77"/>
            </a:endParaRPr>
          </a:p>
        </p:txBody>
      </p:sp>
    </p:spTree>
    <p:extLst>
      <p:ext uri="{BB962C8B-B14F-4D97-AF65-F5344CB8AC3E}">
        <p14:creationId xmlns:p14="http://schemas.microsoft.com/office/powerpoint/2010/main" val="140366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0189">
          <a:extLst>
            <a:ext uri="{FF2B5EF4-FFF2-40B4-BE49-F238E27FC236}">
              <a16:creationId xmlns:a16="http://schemas.microsoft.com/office/drawing/2014/main" id="{90B436BE-7409-7096-C8C5-2AEA8C980686}"/>
            </a:ext>
          </a:extLst>
        </p:cNvPr>
        <p:cNvGrpSpPr/>
        <p:nvPr/>
      </p:nvGrpSpPr>
      <p:grpSpPr>
        <a:xfrm>
          <a:off x="0" y="0"/>
          <a:ext cx="0" cy="0"/>
          <a:chOff x="0" y="0"/>
          <a:chExt cx="0" cy="0"/>
        </a:xfrm>
      </p:grpSpPr>
      <p:grpSp>
        <p:nvGrpSpPr>
          <p:cNvPr id="10191" name="Google Shape;10191;g37c4742e468_0_39">
            <a:extLst>
              <a:ext uri="{FF2B5EF4-FFF2-40B4-BE49-F238E27FC236}">
                <a16:creationId xmlns:a16="http://schemas.microsoft.com/office/drawing/2014/main" id="{8531858F-D46F-0832-3B2B-DC7A5567E50B}"/>
              </a:ext>
            </a:extLst>
          </p:cNvPr>
          <p:cNvGrpSpPr/>
          <p:nvPr/>
        </p:nvGrpSpPr>
        <p:grpSpPr>
          <a:xfrm>
            <a:off x="7191375" y="0"/>
            <a:ext cx="5000625" cy="1428702"/>
            <a:chOff x="7191375" y="0"/>
            <a:chExt cx="5000625" cy="1428702"/>
          </a:xfrm>
        </p:grpSpPr>
        <p:pic>
          <p:nvPicPr>
            <p:cNvPr id="10192" name="Google Shape;10192;g37c4742e468_0_39">
              <a:extLst>
                <a:ext uri="{FF2B5EF4-FFF2-40B4-BE49-F238E27FC236}">
                  <a16:creationId xmlns:a16="http://schemas.microsoft.com/office/drawing/2014/main" id="{DC07A694-733C-D6CC-5EAD-58DFF3FA5E15}"/>
                </a:ext>
              </a:extLst>
            </p:cNvPr>
            <p:cNvPicPr preferRelativeResize="0"/>
            <p:nvPr/>
          </p:nvPicPr>
          <p:blipFill rotWithShape="1">
            <a:blip r:embed="rId3">
              <a:alphaModFix/>
            </a:blip>
            <a:srcRect/>
            <a:stretch/>
          </p:blipFill>
          <p:spPr>
            <a:xfrm>
              <a:off x="9267825" y="228600"/>
              <a:ext cx="2019300" cy="914400"/>
            </a:xfrm>
            <a:prstGeom prst="rect">
              <a:avLst/>
            </a:prstGeom>
            <a:noFill/>
            <a:ln>
              <a:noFill/>
            </a:ln>
          </p:spPr>
        </p:pic>
        <p:pic>
          <p:nvPicPr>
            <p:cNvPr id="10193" name="Google Shape;10193;g37c4742e468_0_39">
              <a:extLst>
                <a:ext uri="{FF2B5EF4-FFF2-40B4-BE49-F238E27FC236}">
                  <a16:creationId xmlns:a16="http://schemas.microsoft.com/office/drawing/2014/main" id="{98AFFC81-3498-2FCD-0AFA-FC3BA5175DBD}"/>
                </a:ext>
              </a:extLst>
            </p:cNvPr>
            <p:cNvPicPr preferRelativeResize="0"/>
            <p:nvPr/>
          </p:nvPicPr>
          <p:blipFill rotWithShape="1">
            <a:blip r:embed="rId4">
              <a:alphaModFix/>
            </a:blip>
            <a:srcRect/>
            <a:stretch/>
          </p:blipFill>
          <p:spPr>
            <a:xfrm>
              <a:off x="7191375" y="0"/>
              <a:ext cx="5000625" cy="1428702"/>
            </a:xfrm>
            <a:prstGeom prst="rect">
              <a:avLst/>
            </a:prstGeom>
            <a:noFill/>
            <a:ln>
              <a:noFill/>
            </a:ln>
          </p:spPr>
        </p:pic>
        <p:sp>
          <p:nvSpPr>
            <p:cNvPr id="10194" name="Google Shape;10194;g37c4742e468_0_39">
              <a:extLst>
                <a:ext uri="{FF2B5EF4-FFF2-40B4-BE49-F238E27FC236}">
                  <a16:creationId xmlns:a16="http://schemas.microsoft.com/office/drawing/2014/main" id="{AC8F443F-9F86-7FEE-1342-BC47DF71BF52}"/>
                </a:ext>
              </a:extLst>
            </p:cNvPr>
            <p:cNvSpPr/>
            <p:nvPr/>
          </p:nvSpPr>
          <p:spPr>
            <a:xfrm>
              <a:off x="7334250" y="0"/>
              <a:ext cx="4857750" cy="1390650"/>
            </a:xfrm>
            <a:custGeom>
              <a:avLst/>
              <a:gdLst/>
              <a:ahLst/>
              <a:cxnLst/>
              <a:rect l="l" t="t" r="r" b="b"/>
              <a:pathLst>
                <a:path w="4857750" h="1390650" extrusionOk="0">
                  <a:moveTo>
                    <a:pt x="229743" y="0"/>
                  </a:moveTo>
                  <a:lnTo>
                    <a:pt x="0" y="0"/>
                  </a:lnTo>
                  <a:lnTo>
                    <a:pt x="294640" y="211963"/>
                  </a:lnTo>
                  <a:lnTo>
                    <a:pt x="336443" y="241649"/>
                  </a:lnTo>
                  <a:lnTo>
                    <a:pt x="462343" y="330215"/>
                  </a:lnTo>
                  <a:lnTo>
                    <a:pt x="546742" y="388717"/>
                  </a:lnTo>
                  <a:lnTo>
                    <a:pt x="631571" y="446659"/>
                  </a:lnTo>
                  <a:lnTo>
                    <a:pt x="716933" y="503920"/>
                  </a:lnTo>
                  <a:lnTo>
                    <a:pt x="759849" y="532257"/>
                  </a:lnTo>
                  <a:lnTo>
                    <a:pt x="802929" y="560377"/>
                  </a:lnTo>
                  <a:lnTo>
                    <a:pt x="846177" y="588268"/>
                  </a:lnTo>
                  <a:lnTo>
                    <a:pt x="889598" y="615914"/>
                  </a:lnTo>
                  <a:lnTo>
                    <a:pt x="933197" y="643302"/>
                  </a:lnTo>
                  <a:lnTo>
                    <a:pt x="976979" y="670417"/>
                  </a:lnTo>
                  <a:lnTo>
                    <a:pt x="1020948" y="697244"/>
                  </a:lnTo>
                  <a:lnTo>
                    <a:pt x="1065109" y="723770"/>
                  </a:lnTo>
                  <a:lnTo>
                    <a:pt x="1109468" y="749980"/>
                  </a:lnTo>
                  <a:lnTo>
                    <a:pt x="1154029" y="775860"/>
                  </a:lnTo>
                  <a:lnTo>
                    <a:pt x="1198796" y="801396"/>
                  </a:lnTo>
                  <a:lnTo>
                    <a:pt x="1243775" y="826572"/>
                  </a:lnTo>
                  <a:lnTo>
                    <a:pt x="1288971" y="851376"/>
                  </a:lnTo>
                  <a:lnTo>
                    <a:pt x="1334389" y="875791"/>
                  </a:lnTo>
                  <a:lnTo>
                    <a:pt x="1380041" y="899734"/>
                  </a:lnTo>
                  <a:lnTo>
                    <a:pt x="1425938" y="923260"/>
                  </a:lnTo>
                  <a:lnTo>
                    <a:pt x="1472075" y="946356"/>
                  </a:lnTo>
                  <a:lnTo>
                    <a:pt x="1518451" y="969006"/>
                  </a:lnTo>
                  <a:lnTo>
                    <a:pt x="1565062" y="991196"/>
                  </a:lnTo>
                  <a:lnTo>
                    <a:pt x="1611905" y="1012911"/>
                  </a:lnTo>
                  <a:lnTo>
                    <a:pt x="1658978" y="1034138"/>
                  </a:lnTo>
                  <a:lnTo>
                    <a:pt x="1706276" y="1054862"/>
                  </a:lnTo>
                  <a:lnTo>
                    <a:pt x="1753798" y="1075067"/>
                  </a:lnTo>
                  <a:lnTo>
                    <a:pt x="1801540" y="1094740"/>
                  </a:lnTo>
                  <a:lnTo>
                    <a:pt x="1849500" y="1113866"/>
                  </a:lnTo>
                  <a:lnTo>
                    <a:pt x="1897673" y="1132431"/>
                  </a:lnTo>
                  <a:lnTo>
                    <a:pt x="1946058" y="1150419"/>
                  </a:lnTo>
                  <a:lnTo>
                    <a:pt x="1994652" y="1167818"/>
                  </a:lnTo>
                  <a:lnTo>
                    <a:pt x="2043450" y="1184611"/>
                  </a:lnTo>
                  <a:lnTo>
                    <a:pt x="2092452" y="1200785"/>
                  </a:lnTo>
                  <a:lnTo>
                    <a:pt x="2141679" y="1216319"/>
                  </a:lnTo>
                  <a:lnTo>
                    <a:pt x="2191105" y="1231202"/>
                  </a:lnTo>
                  <a:lnTo>
                    <a:pt x="2240720" y="1245432"/>
                  </a:lnTo>
                  <a:lnTo>
                    <a:pt x="2290514" y="1259006"/>
                  </a:lnTo>
                  <a:lnTo>
                    <a:pt x="2340477" y="1271922"/>
                  </a:lnTo>
                  <a:lnTo>
                    <a:pt x="2390598" y="1284179"/>
                  </a:lnTo>
                  <a:lnTo>
                    <a:pt x="2440869" y="1295773"/>
                  </a:lnTo>
                  <a:lnTo>
                    <a:pt x="2491279" y="1306702"/>
                  </a:lnTo>
                  <a:lnTo>
                    <a:pt x="2541819" y="1316965"/>
                  </a:lnTo>
                  <a:lnTo>
                    <a:pt x="2592478" y="1326559"/>
                  </a:lnTo>
                  <a:lnTo>
                    <a:pt x="2643247" y="1335482"/>
                  </a:lnTo>
                  <a:lnTo>
                    <a:pt x="2694116" y="1343731"/>
                  </a:lnTo>
                  <a:lnTo>
                    <a:pt x="2745075" y="1351304"/>
                  </a:lnTo>
                  <a:lnTo>
                    <a:pt x="2796114" y="1358200"/>
                  </a:lnTo>
                  <a:lnTo>
                    <a:pt x="2847224" y="1364415"/>
                  </a:lnTo>
                  <a:lnTo>
                    <a:pt x="2898394" y="1369949"/>
                  </a:lnTo>
                  <a:lnTo>
                    <a:pt x="2949823" y="1374812"/>
                  </a:lnTo>
                  <a:lnTo>
                    <a:pt x="3001242" y="1379023"/>
                  </a:lnTo>
                  <a:lnTo>
                    <a:pt x="3052652" y="1382582"/>
                  </a:lnTo>
                  <a:lnTo>
                    <a:pt x="3104054" y="1385490"/>
                  </a:lnTo>
                  <a:lnTo>
                    <a:pt x="3155451" y="1387750"/>
                  </a:lnTo>
                  <a:lnTo>
                    <a:pt x="3206843" y="1389362"/>
                  </a:lnTo>
                  <a:lnTo>
                    <a:pt x="3258232" y="1390328"/>
                  </a:lnTo>
                  <a:lnTo>
                    <a:pt x="3309620" y="1390650"/>
                  </a:lnTo>
                  <a:lnTo>
                    <a:pt x="3464179" y="1387475"/>
                  </a:lnTo>
                  <a:lnTo>
                    <a:pt x="3515741" y="1384808"/>
                  </a:lnTo>
                  <a:lnTo>
                    <a:pt x="3618229" y="1378965"/>
                  </a:lnTo>
                  <a:lnTo>
                    <a:pt x="3771773" y="1364614"/>
                  </a:lnTo>
                  <a:lnTo>
                    <a:pt x="3912044" y="1346962"/>
                  </a:lnTo>
                  <a:lnTo>
                    <a:pt x="4051807" y="1324228"/>
                  </a:lnTo>
                  <a:lnTo>
                    <a:pt x="4127246" y="1309751"/>
                  </a:lnTo>
                  <a:lnTo>
                    <a:pt x="4202558" y="1294695"/>
                  </a:lnTo>
                  <a:lnTo>
                    <a:pt x="4327525" y="1266189"/>
                  </a:lnTo>
                  <a:lnTo>
                    <a:pt x="4451858" y="1234313"/>
                  </a:lnTo>
                  <a:lnTo>
                    <a:pt x="4476242" y="1227327"/>
                  </a:lnTo>
                  <a:lnTo>
                    <a:pt x="4525645" y="1213612"/>
                  </a:lnTo>
                  <a:lnTo>
                    <a:pt x="4574795" y="1199179"/>
                  </a:lnTo>
                  <a:lnTo>
                    <a:pt x="4623768" y="1184259"/>
                  </a:lnTo>
                  <a:lnTo>
                    <a:pt x="4672574" y="1168838"/>
                  </a:lnTo>
                  <a:lnTo>
                    <a:pt x="4721225" y="1152905"/>
                  </a:lnTo>
                  <a:lnTo>
                    <a:pt x="4857750" y="1104011"/>
                  </a:lnTo>
                  <a:lnTo>
                    <a:pt x="4857750" y="1092327"/>
                  </a:lnTo>
                  <a:lnTo>
                    <a:pt x="4717288" y="1139063"/>
                  </a:lnTo>
                  <a:lnTo>
                    <a:pt x="4668428" y="1153777"/>
                  </a:lnTo>
                  <a:lnTo>
                    <a:pt x="4619402" y="1168003"/>
                  </a:lnTo>
                  <a:lnTo>
                    <a:pt x="4570233" y="1181729"/>
                  </a:lnTo>
                  <a:lnTo>
                    <a:pt x="4520946" y="1194942"/>
                  </a:lnTo>
                  <a:lnTo>
                    <a:pt x="4447032" y="1214120"/>
                  </a:lnTo>
                  <a:lnTo>
                    <a:pt x="4322699" y="1242822"/>
                  </a:lnTo>
                  <a:lnTo>
                    <a:pt x="4197750" y="1268172"/>
                  </a:lnTo>
                  <a:lnTo>
                    <a:pt x="4072001" y="1289558"/>
                  </a:lnTo>
                  <a:lnTo>
                    <a:pt x="4055491" y="1292733"/>
                  </a:lnTo>
                  <a:lnTo>
                    <a:pt x="4021454" y="1297051"/>
                  </a:lnTo>
                  <a:lnTo>
                    <a:pt x="3914235" y="1311890"/>
                  </a:lnTo>
                  <a:lnTo>
                    <a:pt x="3768598" y="1327403"/>
                  </a:lnTo>
                  <a:lnTo>
                    <a:pt x="3666942" y="1334708"/>
                  </a:lnTo>
                  <a:lnTo>
                    <a:pt x="3616178" y="1337689"/>
                  </a:lnTo>
                  <a:lnTo>
                    <a:pt x="3565388" y="1340030"/>
                  </a:lnTo>
                  <a:lnTo>
                    <a:pt x="3514581" y="1341730"/>
                  </a:lnTo>
                  <a:lnTo>
                    <a:pt x="3463764" y="1342788"/>
                  </a:lnTo>
                  <a:lnTo>
                    <a:pt x="3412946" y="1343203"/>
                  </a:lnTo>
                  <a:lnTo>
                    <a:pt x="3362136" y="1342975"/>
                  </a:lnTo>
                  <a:lnTo>
                    <a:pt x="3311342" y="1342104"/>
                  </a:lnTo>
                  <a:lnTo>
                    <a:pt x="3260572" y="1340588"/>
                  </a:lnTo>
                  <a:lnTo>
                    <a:pt x="3209836" y="1338427"/>
                  </a:lnTo>
                  <a:lnTo>
                    <a:pt x="3159141" y="1335620"/>
                  </a:lnTo>
                  <a:lnTo>
                    <a:pt x="3108496" y="1332167"/>
                  </a:lnTo>
                  <a:lnTo>
                    <a:pt x="3057910" y="1328067"/>
                  </a:lnTo>
                  <a:lnTo>
                    <a:pt x="3007390" y="1323319"/>
                  </a:lnTo>
                  <a:lnTo>
                    <a:pt x="2956946" y="1317923"/>
                  </a:lnTo>
                  <a:lnTo>
                    <a:pt x="2906585" y="1311878"/>
                  </a:lnTo>
                  <a:lnTo>
                    <a:pt x="2856317" y="1305183"/>
                  </a:lnTo>
                  <a:lnTo>
                    <a:pt x="2806149" y="1297838"/>
                  </a:lnTo>
                  <a:lnTo>
                    <a:pt x="2756091" y="1289842"/>
                  </a:lnTo>
                  <a:lnTo>
                    <a:pt x="2706150" y="1281194"/>
                  </a:lnTo>
                  <a:lnTo>
                    <a:pt x="2656336" y="1271895"/>
                  </a:lnTo>
                  <a:lnTo>
                    <a:pt x="2606656" y="1261942"/>
                  </a:lnTo>
                  <a:lnTo>
                    <a:pt x="2557119" y="1251336"/>
                  </a:lnTo>
                  <a:lnTo>
                    <a:pt x="2507734" y="1240075"/>
                  </a:lnTo>
                  <a:lnTo>
                    <a:pt x="2458508" y="1228160"/>
                  </a:lnTo>
                  <a:lnTo>
                    <a:pt x="2409451" y="1215589"/>
                  </a:lnTo>
                  <a:lnTo>
                    <a:pt x="2360571" y="1202362"/>
                  </a:lnTo>
                  <a:lnTo>
                    <a:pt x="2311877" y="1188478"/>
                  </a:lnTo>
                  <a:lnTo>
                    <a:pt x="2263376" y="1173937"/>
                  </a:lnTo>
                  <a:lnTo>
                    <a:pt x="2215078" y="1158738"/>
                  </a:lnTo>
                  <a:lnTo>
                    <a:pt x="2166990" y="1142880"/>
                  </a:lnTo>
                  <a:lnTo>
                    <a:pt x="2119122" y="1126363"/>
                  </a:lnTo>
                  <a:lnTo>
                    <a:pt x="2071507" y="1109303"/>
                  </a:lnTo>
                  <a:lnTo>
                    <a:pt x="2024106" y="1091658"/>
                  </a:lnTo>
                  <a:lnTo>
                    <a:pt x="1976919" y="1073439"/>
                  </a:lnTo>
                  <a:lnTo>
                    <a:pt x="1929949" y="1054657"/>
                  </a:lnTo>
                  <a:lnTo>
                    <a:pt x="1883197" y="1035322"/>
                  </a:lnTo>
                  <a:lnTo>
                    <a:pt x="1836664" y="1015445"/>
                  </a:lnTo>
                  <a:lnTo>
                    <a:pt x="1790353" y="995036"/>
                  </a:lnTo>
                  <a:lnTo>
                    <a:pt x="1744265" y="974105"/>
                  </a:lnTo>
                  <a:lnTo>
                    <a:pt x="1698402" y="952665"/>
                  </a:lnTo>
                  <a:lnTo>
                    <a:pt x="1652765" y="930724"/>
                  </a:lnTo>
                  <a:lnTo>
                    <a:pt x="1607356" y="908294"/>
                  </a:lnTo>
                  <a:lnTo>
                    <a:pt x="1562177" y="885386"/>
                  </a:lnTo>
                  <a:lnTo>
                    <a:pt x="1517229" y="862009"/>
                  </a:lnTo>
                  <a:lnTo>
                    <a:pt x="1472515" y="838175"/>
                  </a:lnTo>
                  <a:lnTo>
                    <a:pt x="1428035" y="813895"/>
                  </a:lnTo>
                  <a:lnTo>
                    <a:pt x="1383792" y="789177"/>
                  </a:lnTo>
                  <a:lnTo>
                    <a:pt x="1339777" y="764138"/>
                  </a:lnTo>
                  <a:lnTo>
                    <a:pt x="1295980" y="738703"/>
                  </a:lnTo>
                  <a:lnTo>
                    <a:pt x="1252391" y="712887"/>
                  </a:lnTo>
                  <a:lnTo>
                    <a:pt x="1209006" y="686704"/>
                  </a:lnTo>
                  <a:lnTo>
                    <a:pt x="1165816" y="660171"/>
                  </a:lnTo>
                  <a:lnTo>
                    <a:pt x="1122815" y="633301"/>
                  </a:lnTo>
                  <a:lnTo>
                    <a:pt x="1079996" y="606109"/>
                  </a:lnTo>
                  <a:lnTo>
                    <a:pt x="1037351" y="578611"/>
                  </a:lnTo>
                  <a:lnTo>
                    <a:pt x="994875" y="550822"/>
                  </a:lnTo>
                  <a:lnTo>
                    <a:pt x="952561" y="522755"/>
                  </a:lnTo>
                  <a:lnTo>
                    <a:pt x="910401" y="494427"/>
                  </a:lnTo>
                  <a:lnTo>
                    <a:pt x="868388" y="465851"/>
                  </a:lnTo>
                  <a:lnTo>
                    <a:pt x="826516" y="437044"/>
                  </a:lnTo>
                  <a:lnTo>
                    <a:pt x="743166" y="378791"/>
                  </a:lnTo>
                  <a:lnTo>
                    <a:pt x="660293" y="319762"/>
                  </a:lnTo>
                  <a:lnTo>
                    <a:pt x="577822" y="260044"/>
                  </a:lnTo>
                  <a:lnTo>
                    <a:pt x="495690" y="199755"/>
                  </a:lnTo>
                  <a:lnTo>
                    <a:pt x="372999" y="108457"/>
                  </a:lnTo>
                  <a:lnTo>
                    <a:pt x="22974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ea typeface="DM Sans"/>
                <a:cs typeface="DM Sans"/>
                <a:sym typeface="DM Sans"/>
              </a:endParaRPr>
            </a:p>
          </p:txBody>
        </p:sp>
      </p:grpSp>
      <p:sp>
        <p:nvSpPr>
          <p:cNvPr id="10195" name="Google Shape;10195;g37c4742e468_0_39">
            <a:extLst>
              <a:ext uri="{FF2B5EF4-FFF2-40B4-BE49-F238E27FC236}">
                <a16:creationId xmlns:a16="http://schemas.microsoft.com/office/drawing/2014/main" id="{CDCB7285-3A64-42C9-DEB9-74AE037E7452}"/>
              </a:ext>
            </a:extLst>
          </p:cNvPr>
          <p:cNvSpPr/>
          <p:nvPr/>
        </p:nvSpPr>
        <p:spPr>
          <a:xfrm>
            <a:off x="614362" y="6338887"/>
            <a:ext cx="10973435" cy="0"/>
          </a:xfrm>
          <a:custGeom>
            <a:avLst/>
            <a:gdLst/>
            <a:ahLst/>
            <a:cxnLst/>
            <a:rect l="l" t="t" r="r" b="b"/>
            <a:pathLst>
              <a:path w="10973435" h="120000" extrusionOk="0">
                <a:moveTo>
                  <a:pt x="0" y="0"/>
                </a:moveTo>
                <a:lnTo>
                  <a:pt x="10972863" y="0"/>
                </a:lnTo>
              </a:path>
            </a:pathLst>
          </a:custGeom>
          <a:noFill/>
          <a:ln w="9525" cap="flat" cmpd="sng">
            <a:solidFill>
              <a:srgbClr val="ADB3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ea typeface="DM Sans"/>
              <a:cs typeface="DM Sans"/>
              <a:sym typeface="DM Sans"/>
            </a:endParaRPr>
          </a:p>
        </p:txBody>
      </p:sp>
      <p:sp>
        <p:nvSpPr>
          <p:cNvPr id="10196" name="Google Shape;10196;g37c4742e468_0_39">
            <a:extLst>
              <a:ext uri="{FF2B5EF4-FFF2-40B4-BE49-F238E27FC236}">
                <a16:creationId xmlns:a16="http://schemas.microsoft.com/office/drawing/2014/main" id="{E61BF941-CCA2-33CD-F8CA-520F2C0567A1}"/>
              </a:ext>
            </a:extLst>
          </p:cNvPr>
          <p:cNvSpPr/>
          <p:nvPr/>
        </p:nvSpPr>
        <p:spPr>
          <a:xfrm>
            <a:off x="6668400" y="0"/>
            <a:ext cx="5523600" cy="172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pitchFamily="2" charset="77"/>
              <a:ea typeface="Calibri"/>
              <a:cs typeface="Calibri"/>
              <a:sym typeface="Calibri"/>
            </a:endParaRPr>
          </a:p>
        </p:txBody>
      </p:sp>
      <p:sp>
        <p:nvSpPr>
          <p:cNvPr id="10197" name="Google Shape;10197;g37c4742e468_0_39">
            <a:extLst>
              <a:ext uri="{FF2B5EF4-FFF2-40B4-BE49-F238E27FC236}">
                <a16:creationId xmlns:a16="http://schemas.microsoft.com/office/drawing/2014/main" id="{B5263DE9-AF9E-901D-4545-5EB56EC717F9}"/>
              </a:ext>
            </a:extLst>
          </p:cNvPr>
          <p:cNvSpPr txBox="1">
            <a:spLocks noGrp="1"/>
          </p:cNvSpPr>
          <p:nvPr>
            <p:ph type="title"/>
          </p:nvPr>
        </p:nvSpPr>
        <p:spPr>
          <a:xfrm>
            <a:off x="397343" y="0"/>
            <a:ext cx="10310413" cy="706836"/>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3000" dirty="0">
                <a:solidFill>
                  <a:schemeClr val="dk2"/>
                </a:solidFill>
                <a:latin typeface="DM Sans" pitchFamily="2" charset="77"/>
                <a:ea typeface="DM Sans"/>
                <a:cs typeface="DM Sans"/>
                <a:sym typeface="DM Sans"/>
              </a:rPr>
              <a:t>Respectful Care Breakfast – What Works</a:t>
            </a:r>
            <a:endParaRPr sz="3000" dirty="0">
              <a:solidFill>
                <a:schemeClr val="dk2"/>
              </a:solidFill>
              <a:latin typeface="DM Sans" pitchFamily="2" charset="77"/>
              <a:ea typeface="DM Sans"/>
              <a:cs typeface="DM Sans"/>
              <a:sym typeface="DM Sans"/>
            </a:endParaRPr>
          </a:p>
        </p:txBody>
      </p:sp>
      <p:sp>
        <p:nvSpPr>
          <p:cNvPr id="3" name="Google Shape;10197;g37c4742e468_0_39">
            <a:extLst>
              <a:ext uri="{FF2B5EF4-FFF2-40B4-BE49-F238E27FC236}">
                <a16:creationId xmlns:a16="http://schemas.microsoft.com/office/drawing/2014/main" id="{ED3B753C-E082-38E5-CC33-6F9B6461CB19}"/>
              </a:ext>
            </a:extLst>
          </p:cNvPr>
          <p:cNvSpPr txBox="1">
            <a:spLocks/>
          </p:cNvSpPr>
          <p:nvPr/>
        </p:nvSpPr>
        <p:spPr>
          <a:xfrm>
            <a:off x="358489" y="575033"/>
            <a:ext cx="11397309" cy="737614"/>
          </a:xfrm>
          <a:prstGeom prst="rect">
            <a:avLst/>
          </a:prstGeom>
          <a:no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b="0" dirty="0">
                <a:latin typeface="DM Sans" pitchFamily="2" charset="77"/>
              </a:rPr>
              <a:t>Key themes of participant feedback on </a:t>
            </a:r>
            <a:r>
              <a:rPr lang="en-US" sz="1600" u="sng" dirty="0">
                <a:latin typeface="DM Sans" pitchFamily="2" charset="77"/>
              </a:rPr>
              <a:t>the most valued components </a:t>
            </a:r>
            <a:r>
              <a:rPr lang="en-US" sz="1600" b="0" dirty="0">
                <a:latin typeface="DM Sans" pitchFamily="2" charset="77"/>
              </a:rPr>
              <a:t>of Respectful Care Breakfasts in the post-event survey (n=149) </a:t>
            </a:r>
            <a:endParaRPr lang="en-US" sz="1600" dirty="0">
              <a:solidFill>
                <a:schemeClr val="dk2"/>
              </a:solidFill>
              <a:latin typeface="DM Sans" pitchFamily="2" charset="77"/>
              <a:ea typeface="DM Sans"/>
              <a:cs typeface="DM Sans"/>
              <a:sym typeface="DM Sans"/>
            </a:endParaRPr>
          </a:p>
        </p:txBody>
      </p:sp>
      <p:sp>
        <p:nvSpPr>
          <p:cNvPr id="5" name="Rectangle 4">
            <a:extLst>
              <a:ext uri="{FF2B5EF4-FFF2-40B4-BE49-F238E27FC236}">
                <a16:creationId xmlns:a16="http://schemas.microsoft.com/office/drawing/2014/main" id="{A444454B-95F5-4D9D-88CC-8F9114A5F1D6}"/>
              </a:ext>
            </a:extLst>
          </p:cNvPr>
          <p:cNvSpPr/>
          <p:nvPr/>
        </p:nvSpPr>
        <p:spPr>
          <a:xfrm>
            <a:off x="459879" y="1861140"/>
            <a:ext cx="5712920" cy="5338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DM Sans" pitchFamily="2" charset="77"/>
              </a:rPr>
              <a:t>Facilitating open and honest communication </a:t>
            </a:r>
          </a:p>
        </p:txBody>
      </p:sp>
      <p:graphicFrame>
        <p:nvGraphicFramePr>
          <p:cNvPr id="12" name="Table 11">
            <a:extLst>
              <a:ext uri="{FF2B5EF4-FFF2-40B4-BE49-F238E27FC236}">
                <a16:creationId xmlns:a16="http://schemas.microsoft.com/office/drawing/2014/main" id="{C1117D18-6AED-9FF2-A54C-E0B8A8AF2213}"/>
              </a:ext>
            </a:extLst>
          </p:cNvPr>
          <p:cNvGraphicFramePr>
            <a:graphicFrameLocks noGrp="1"/>
          </p:cNvGraphicFramePr>
          <p:nvPr>
            <p:extLst>
              <p:ext uri="{D42A27DB-BD31-4B8C-83A1-F6EECF244321}">
                <p14:modId xmlns:p14="http://schemas.microsoft.com/office/powerpoint/2010/main" val="2532553592"/>
              </p:ext>
            </p:extLst>
          </p:nvPr>
        </p:nvGraphicFramePr>
        <p:xfrm>
          <a:off x="397343" y="2592922"/>
          <a:ext cx="8796639" cy="701040"/>
        </p:xfrm>
        <a:graphic>
          <a:graphicData uri="http://schemas.openxmlformats.org/drawingml/2006/table">
            <a:tbl>
              <a:tblPr/>
              <a:tblGrid>
                <a:gridCol w="8796639">
                  <a:extLst>
                    <a:ext uri="{9D8B030D-6E8A-4147-A177-3AD203B41FA5}">
                      <a16:colId xmlns:a16="http://schemas.microsoft.com/office/drawing/2014/main" val="4259808869"/>
                    </a:ext>
                  </a:extLst>
                </a:gridCol>
              </a:tblGrid>
              <a:tr h="0">
                <a:tc>
                  <a:txBody>
                    <a:bodyPr/>
                    <a:lstStyle/>
                    <a:p>
                      <a:r>
                        <a:rPr lang="en-US" sz="2000" dirty="0">
                          <a:latin typeface="DM Sans" pitchFamily="2" charset="77"/>
                        </a:rPr>
                        <a:t>Participants appreciated open spaces for candid feedback and shared learning.</a:t>
                      </a:r>
                    </a:p>
                  </a:txBody>
                  <a:tcPr anchor="ctr">
                    <a:lnL>
                      <a:noFill/>
                    </a:lnL>
                    <a:lnR>
                      <a:noFill/>
                    </a:lnR>
                    <a:lnT>
                      <a:noFill/>
                    </a:lnT>
                    <a:lnB>
                      <a:noFill/>
                    </a:lnB>
                    <a:noFill/>
                  </a:tcPr>
                </a:tc>
                <a:extLst>
                  <a:ext uri="{0D108BD9-81ED-4DB2-BD59-A6C34878D82A}">
                    <a16:rowId xmlns:a16="http://schemas.microsoft.com/office/drawing/2014/main" val="2981115173"/>
                  </a:ext>
                </a:extLst>
              </a:tr>
            </a:tbl>
          </a:graphicData>
        </a:graphic>
      </p:graphicFrame>
      <p:graphicFrame>
        <p:nvGraphicFramePr>
          <p:cNvPr id="2" name="Table 1">
            <a:extLst>
              <a:ext uri="{FF2B5EF4-FFF2-40B4-BE49-F238E27FC236}">
                <a16:creationId xmlns:a16="http://schemas.microsoft.com/office/drawing/2014/main" id="{23467F78-0871-4FB9-307A-705C2D35D86D}"/>
              </a:ext>
            </a:extLst>
          </p:cNvPr>
          <p:cNvGraphicFramePr>
            <a:graphicFrameLocks noGrp="1"/>
          </p:cNvGraphicFramePr>
          <p:nvPr>
            <p:extLst>
              <p:ext uri="{D42A27DB-BD31-4B8C-83A1-F6EECF244321}">
                <p14:modId xmlns:p14="http://schemas.microsoft.com/office/powerpoint/2010/main" val="1045290831"/>
              </p:ext>
            </p:extLst>
          </p:nvPr>
        </p:nvGraphicFramePr>
        <p:xfrm>
          <a:off x="459879" y="3970707"/>
          <a:ext cx="10577186" cy="1005840"/>
        </p:xfrm>
        <a:graphic>
          <a:graphicData uri="http://schemas.openxmlformats.org/drawingml/2006/table">
            <a:tbl>
              <a:tblPr/>
              <a:tblGrid>
                <a:gridCol w="10577186">
                  <a:extLst>
                    <a:ext uri="{9D8B030D-6E8A-4147-A177-3AD203B41FA5}">
                      <a16:colId xmlns:a16="http://schemas.microsoft.com/office/drawing/2014/main" val="4259808869"/>
                    </a:ext>
                  </a:extLst>
                </a:gridCol>
              </a:tblGrid>
              <a:tr h="0">
                <a:tc>
                  <a:txBody>
                    <a:bodyPr/>
                    <a:lstStyle/>
                    <a:p>
                      <a:r>
                        <a:rPr lang="en-US" sz="2000" dirty="0">
                          <a:latin typeface="DM Sans" pitchFamily="2" charset="77"/>
                        </a:rPr>
                        <a:t>It was an </a:t>
                      </a:r>
                      <a:r>
                        <a:rPr lang="en-US" sz="2000" b="1" dirty="0">
                          <a:latin typeface="DM Sans" pitchFamily="2" charset="77"/>
                        </a:rPr>
                        <a:t>open discussion</a:t>
                      </a:r>
                      <a:r>
                        <a:rPr lang="en-US" sz="2000" dirty="0">
                          <a:latin typeface="DM Sans" pitchFamily="2" charset="77"/>
                        </a:rPr>
                        <a:t>, and I felt free to share anything I needed to.” — </a:t>
                      </a:r>
                      <a:r>
                        <a:rPr lang="en-US" sz="2000" i="1" dirty="0">
                          <a:latin typeface="DM Sans" pitchFamily="2" charset="77"/>
                        </a:rPr>
                        <a:t>Community Member</a:t>
                      </a:r>
                      <a:r>
                        <a:rPr lang="en-US" sz="2000" dirty="0">
                          <a:latin typeface="DM Sans" pitchFamily="2" charset="77"/>
                        </a:rPr>
                        <a:t>   “It was so nice to hear an </a:t>
                      </a:r>
                      <a:r>
                        <a:rPr lang="en-US" sz="2000" b="1" dirty="0">
                          <a:latin typeface="DM Sans" pitchFamily="2" charset="77"/>
                        </a:rPr>
                        <a:t>open communication</a:t>
                      </a:r>
                      <a:r>
                        <a:rPr lang="en-US" sz="2000" dirty="0">
                          <a:latin typeface="DM Sans" pitchFamily="2" charset="77"/>
                        </a:rPr>
                        <a:t> and see all the learning.” — </a:t>
                      </a:r>
                      <a:r>
                        <a:rPr lang="en-US" sz="2000" i="1" dirty="0">
                          <a:latin typeface="DM Sans" pitchFamily="2" charset="77"/>
                        </a:rPr>
                        <a:t>Doula</a:t>
                      </a:r>
                      <a:endParaRPr lang="en-US" sz="2000" dirty="0">
                        <a:latin typeface="DM Sans" pitchFamily="2" charset="77"/>
                      </a:endParaRPr>
                    </a:p>
                  </a:txBody>
                  <a:tcPr anchor="ctr">
                    <a:lnL>
                      <a:noFill/>
                    </a:lnL>
                    <a:lnR>
                      <a:noFill/>
                    </a:lnR>
                    <a:lnT>
                      <a:noFill/>
                    </a:lnT>
                    <a:lnB>
                      <a:noFill/>
                    </a:lnB>
                    <a:noFill/>
                  </a:tcPr>
                </a:tc>
                <a:extLst>
                  <a:ext uri="{0D108BD9-81ED-4DB2-BD59-A6C34878D82A}">
                    <a16:rowId xmlns:a16="http://schemas.microsoft.com/office/drawing/2014/main" val="2981115173"/>
                  </a:ext>
                </a:extLst>
              </a:tr>
            </a:tbl>
          </a:graphicData>
        </a:graphic>
      </p:graphicFrame>
      <p:sp>
        <p:nvSpPr>
          <p:cNvPr id="4" name="TextBox 3">
            <a:extLst>
              <a:ext uri="{FF2B5EF4-FFF2-40B4-BE49-F238E27FC236}">
                <a16:creationId xmlns:a16="http://schemas.microsoft.com/office/drawing/2014/main" id="{6EE5D073-2280-E682-523A-B8E43E59EB5E}"/>
              </a:ext>
            </a:extLst>
          </p:cNvPr>
          <p:cNvSpPr txBox="1"/>
          <p:nvPr/>
        </p:nvSpPr>
        <p:spPr>
          <a:xfrm>
            <a:off x="9043056" y="1611488"/>
            <a:ext cx="720069" cy="630942"/>
          </a:xfrm>
          <a:prstGeom prst="rect">
            <a:avLst/>
          </a:prstGeom>
          <a:solidFill>
            <a:schemeClr val="accent6"/>
          </a:solidFill>
        </p:spPr>
        <p:txBody>
          <a:bodyPr wrap="none" rtlCol="0">
            <a:spAutoFit/>
          </a:bodyPr>
          <a:lstStyle/>
          <a:p>
            <a:r>
              <a:rPr lang="en-US" sz="3500" b="1" dirty="0">
                <a:latin typeface="DM Sans" pitchFamily="2" charset="77"/>
              </a:rPr>
              <a:t>25</a:t>
            </a:r>
          </a:p>
        </p:txBody>
      </p:sp>
      <p:sp>
        <p:nvSpPr>
          <p:cNvPr id="6" name="Rectangle 5">
            <a:extLst>
              <a:ext uri="{FF2B5EF4-FFF2-40B4-BE49-F238E27FC236}">
                <a16:creationId xmlns:a16="http://schemas.microsoft.com/office/drawing/2014/main" id="{0E7B9858-984F-421B-8C61-4AA354C63890}"/>
              </a:ext>
            </a:extLst>
          </p:cNvPr>
          <p:cNvSpPr/>
          <p:nvPr/>
        </p:nvSpPr>
        <p:spPr>
          <a:xfrm>
            <a:off x="9763125" y="1624909"/>
            <a:ext cx="1477558" cy="56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i="1" dirty="0">
                <a:solidFill>
                  <a:sysClr val="windowText" lastClr="000000"/>
                </a:solidFill>
                <a:latin typeface="DM Sans" pitchFamily="2" charset="77"/>
                <a:cs typeface="Devanagari MT" panose="02000500020000000000" pitchFamily="2" charset="0"/>
              </a:rPr>
              <a:t>Occurrences</a:t>
            </a:r>
            <a:endParaRPr lang="en-US" sz="1500" i="1" dirty="0">
              <a:solidFill>
                <a:sysClr val="windowText" lastClr="000000"/>
              </a:solidFill>
              <a:latin typeface="DM Sans" pitchFamily="2" charset="77"/>
            </a:endParaRPr>
          </a:p>
        </p:txBody>
      </p:sp>
    </p:spTree>
    <p:extLst>
      <p:ext uri="{BB962C8B-B14F-4D97-AF65-F5344CB8AC3E}">
        <p14:creationId xmlns:p14="http://schemas.microsoft.com/office/powerpoint/2010/main" val="2781285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0189">
          <a:extLst>
            <a:ext uri="{FF2B5EF4-FFF2-40B4-BE49-F238E27FC236}">
              <a16:creationId xmlns:a16="http://schemas.microsoft.com/office/drawing/2014/main" id="{8C59C277-FAC4-4C63-B782-0BFD7A085BA2}"/>
            </a:ext>
          </a:extLst>
        </p:cNvPr>
        <p:cNvGrpSpPr/>
        <p:nvPr/>
      </p:nvGrpSpPr>
      <p:grpSpPr>
        <a:xfrm>
          <a:off x="0" y="0"/>
          <a:ext cx="0" cy="0"/>
          <a:chOff x="0" y="0"/>
          <a:chExt cx="0" cy="0"/>
        </a:xfrm>
      </p:grpSpPr>
      <p:grpSp>
        <p:nvGrpSpPr>
          <p:cNvPr id="10191" name="Google Shape;10191;g37c4742e468_0_39">
            <a:extLst>
              <a:ext uri="{FF2B5EF4-FFF2-40B4-BE49-F238E27FC236}">
                <a16:creationId xmlns:a16="http://schemas.microsoft.com/office/drawing/2014/main" id="{DAB7CBCA-8C38-3ACE-4BCF-DADACA07782B}"/>
              </a:ext>
            </a:extLst>
          </p:cNvPr>
          <p:cNvGrpSpPr/>
          <p:nvPr/>
        </p:nvGrpSpPr>
        <p:grpSpPr>
          <a:xfrm>
            <a:off x="7191375" y="0"/>
            <a:ext cx="5000625" cy="1428702"/>
            <a:chOff x="7191375" y="0"/>
            <a:chExt cx="5000625" cy="1428702"/>
          </a:xfrm>
        </p:grpSpPr>
        <p:pic>
          <p:nvPicPr>
            <p:cNvPr id="10192" name="Google Shape;10192;g37c4742e468_0_39">
              <a:extLst>
                <a:ext uri="{FF2B5EF4-FFF2-40B4-BE49-F238E27FC236}">
                  <a16:creationId xmlns:a16="http://schemas.microsoft.com/office/drawing/2014/main" id="{8D8A4FA4-F44E-2976-F8B4-6A898F8DDF30}"/>
                </a:ext>
              </a:extLst>
            </p:cNvPr>
            <p:cNvPicPr preferRelativeResize="0"/>
            <p:nvPr/>
          </p:nvPicPr>
          <p:blipFill rotWithShape="1">
            <a:blip r:embed="rId3">
              <a:alphaModFix/>
            </a:blip>
            <a:srcRect/>
            <a:stretch/>
          </p:blipFill>
          <p:spPr>
            <a:xfrm>
              <a:off x="9267825" y="228600"/>
              <a:ext cx="2019300" cy="914400"/>
            </a:xfrm>
            <a:prstGeom prst="rect">
              <a:avLst/>
            </a:prstGeom>
            <a:noFill/>
            <a:ln>
              <a:noFill/>
            </a:ln>
          </p:spPr>
        </p:pic>
        <p:pic>
          <p:nvPicPr>
            <p:cNvPr id="10193" name="Google Shape;10193;g37c4742e468_0_39">
              <a:extLst>
                <a:ext uri="{FF2B5EF4-FFF2-40B4-BE49-F238E27FC236}">
                  <a16:creationId xmlns:a16="http://schemas.microsoft.com/office/drawing/2014/main" id="{4008C939-CE1B-A829-B4B4-8DAC2CF92F36}"/>
                </a:ext>
              </a:extLst>
            </p:cNvPr>
            <p:cNvPicPr preferRelativeResize="0"/>
            <p:nvPr/>
          </p:nvPicPr>
          <p:blipFill rotWithShape="1">
            <a:blip r:embed="rId4">
              <a:alphaModFix/>
            </a:blip>
            <a:srcRect/>
            <a:stretch/>
          </p:blipFill>
          <p:spPr>
            <a:xfrm>
              <a:off x="7191375" y="0"/>
              <a:ext cx="5000625" cy="1428702"/>
            </a:xfrm>
            <a:prstGeom prst="rect">
              <a:avLst/>
            </a:prstGeom>
            <a:noFill/>
            <a:ln>
              <a:noFill/>
            </a:ln>
          </p:spPr>
        </p:pic>
        <p:sp>
          <p:nvSpPr>
            <p:cNvPr id="10194" name="Google Shape;10194;g37c4742e468_0_39">
              <a:extLst>
                <a:ext uri="{FF2B5EF4-FFF2-40B4-BE49-F238E27FC236}">
                  <a16:creationId xmlns:a16="http://schemas.microsoft.com/office/drawing/2014/main" id="{FEFA3265-D3EC-291E-32BB-1CF23B387B12}"/>
                </a:ext>
              </a:extLst>
            </p:cNvPr>
            <p:cNvSpPr/>
            <p:nvPr/>
          </p:nvSpPr>
          <p:spPr>
            <a:xfrm>
              <a:off x="7334250" y="0"/>
              <a:ext cx="4857750" cy="1390650"/>
            </a:xfrm>
            <a:custGeom>
              <a:avLst/>
              <a:gdLst/>
              <a:ahLst/>
              <a:cxnLst/>
              <a:rect l="l" t="t" r="r" b="b"/>
              <a:pathLst>
                <a:path w="4857750" h="1390650" extrusionOk="0">
                  <a:moveTo>
                    <a:pt x="229743" y="0"/>
                  </a:moveTo>
                  <a:lnTo>
                    <a:pt x="0" y="0"/>
                  </a:lnTo>
                  <a:lnTo>
                    <a:pt x="294640" y="211963"/>
                  </a:lnTo>
                  <a:lnTo>
                    <a:pt x="336443" y="241649"/>
                  </a:lnTo>
                  <a:lnTo>
                    <a:pt x="462343" y="330215"/>
                  </a:lnTo>
                  <a:lnTo>
                    <a:pt x="546742" y="388717"/>
                  </a:lnTo>
                  <a:lnTo>
                    <a:pt x="631571" y="446659"/>
                  </a:lnTo>
                  <a:lnTo>
                    <a:pt x="716933" y="503920"/>
                  </a:lnTo>
                  <a:lnTo>
                    <a:pt x="759849" y="532257"/>
                  </a:lnTo>
                  <a:lnTo>
                    <a:pt x="802929" y="560377"/>
                  </a:lnTo>
                  <a:lnTo>
                    <a:pt x="846177" y="588268"/>
                  </a:lnTo>
                  <a:lnTo>
                    <a:pt x="889598" y="615914"/>
                  </a:lnTo>
                  <a:lnTo>
                    <a:pt x="933197" y="643302"/>
                  </a:lnTo>
                  <a:lnTo>
                    <a:pt x="976979" y="670417"/>
                  </a:lnTo>
                  <a:lnTo>
                    <a:pt x="1020948" y="697244"/>
                  </a:lnTo>
                  <a:lnTo>
                    <a:pt x="1065109" y="723770"/>
                  </a:lnTo>
                  <a:lnTo>
                    <a:pt x="1109468" y="749980"/>
                  </a:lnTo>
                  <a:lnTo>
                    <a:pt x="1154029" y="775860"/>
                  </a:lnTo>
                  <a:lnTo>
                    <a:pt x="1198796" y="801396"/>
                  </a:lnTo>
                  <a:lnTo>
                    <a:pt x="1243775" y="826572"/>
                  </a:lnTo>
                  <a:lnTo>
                    <a:pt x="1288971" y="851376"/>
                  </a:lnTo>
                  <a:lnTo>
                    <a:pt x="1334389" y="875791"/>
                  </a:lnTo>
                  <a:lnTo>
                    <a:pt x="1380041" y="899734"/>
                  </a:lnTo>
                  <a:lnTo>
                    <a:pt x="1425938" y="923260"/>
                  </a:lnTo>
                  <a:lnTo>
                    <a:pt x="1472075" y="946356"/>
                  </a:lnTo>
                  <a:lnTo>
                    <a:pt x="1518451" y="969006"/>
                  </a:lnTo>
                  <a:lnTo>
                    <a:pt x="1565062" y="991196"/>
                  </a:lnTo>
                  <a:lnTo>
                    <a:pt x="1611905" y="1012911"/>
                  </a:lnTo>
                  <a:lnTo>
                    <a:pt x="1658978" y="1034138"/>
                  </a:lnTo>
                  <a:lnTo>
                    <a:pt x="1706276" y="1054862"/>
                  </a:lnTo>
                  <a:lnTo>
                    <a:pt x="1753798" y="1075067"/>
                  </a:lnTo>
                  <a:lnTo>
                    <a:pt x="1801540" y="1094740"/>
                  </a:lnTo>
                  <a:lnTo>
                    <a:pt x="1849500" y="1113866"/>
                  </a:lnTo>
                  <a:lnTo>
                    <a:pt x="1897673" y="1132431"/>
                  </a:lnTo>
                  <a:lnTo>
                    <a:pt x="1946058" y="1150419"/>
                  </a:lnTo>
                  <a:lnTo>
                    <a:pt x="1994652" y="1167818"/>
                  </a:lnTo>
                  <a:lnTo>
                    <a:pt x="2043450" y="1184611"/>
                  </a:lnTo>
                  <a:lnTo>
                    <a:pt x="2092452" y="1200785"/>
                  </a:lnTo>
                  <a:lnTo>
                    <a:pt x="2141679" y="1216319"/>
                  </a:lnTo>
                  <a:lnTo>
                    <a:pt x="2191105" y="1231202"/>
                  </a:lnTo>
                  <a:lnTo>
                    <a:pt x="2240720" y="1245432"/>
                  </a:lnTo>
                  <a:lnTo>
                    <a:pt x="2290514" y="1259006"/>
                  </a:lnTo>
                  <a:lnTo>
                    <a:pt x="2340477" y="1271922"/>
                  </a:lnTo>
                  <a:lnTo>
                    <a:pt x="2390598" y="1284179"/>
                  </a:lnTo>
                  <a:lnTo>
                    <a:pt x="2440869" y="1295773"/>
                  </a:lnTo>
                  <a:lnTo>
                    <a:pt x="2491279" y="1306702"/>
                  </a:lnTo>
                  <a:lnTo>
                    <a:pt x="2541819" y="1316965"/>
                  </a:lnTo>
                  <a:lnTo>
                    <a:pt x="2592478" y="1326559"/>
                  </a:lnTo>
                  <a:lnTo>
                    <a:pt x="2643247" y="1335482"/>
                  </a:lnTo>
                  <a:lnTo>
                    <a:pt x="2694116" y="1343731"/>
                  </a:lnTo>
                  <a:lnTo>
                    <a:pt x="2745075" y="1351304"/>
                  </a:lnTo>
                  <a:lnTo>
                    <a:pt x="2796114" y="1358200"/>
                  </a:lnTo>
                  <a:lnTo>
                    <a:pt x="2847224" y="1364415"/>
                  </a:lnTo>
                  <a:lnTo>
                    <a:pt x="2898394" y="1369949"/>
                  </a:lnTo>
                  <a:lnTo>
                    <a:pt x="2949823" y="1374812"/>
                  </a:lnTo>
                  <a:lnTo>
                    <a:pt x="3001242" y="1379023"/>
                  </a:lnTo>
                  <a:lnTo>
                    <a:pt x="3052652" y="1382582"/>
                  </a:lnTo>
                  <a:lnTo>
                    <a:pt x="3104054" y="1385490"/>
                  </a:lnTo>
                  <a:lnTo>
                    <a:pt x="3155451" y="1387750"/>
                  </a:lnTo>
                  <a:lnTo>
                    <a:pt x="3206843" y="1389362"/>
                  </a:lnTo>
                  <a:lnTo>
                    <a:pt x="3258232" y="1390328"/>
                  </a:lnTo>
                  <a:lnTo>
                    <a:pt x="3309620" y="1390650"/>
                  </a:lnTo>
                  <a:lnTo>
                    <a:pt x="3464179" y="1387475"/>
                  </a:lnTo>
                  <a:lnTo>
                    <a:pt x="3515741" y="1384808"/>
                  </a:lnTo>
                  <a:lnTo>
                    <a:pt x="3618229" y="1378965"/>
                  </a:lnTo>
                  <a:lnTo>
                    <a:pt x="3771773" y="1364614"/>
                  </a:lnTo>
                  <a:lnTo>
                    <a:pt x="3912044" y="1346962"/>
                  </a:lnTo>
                  <a:lnTo>
                    <a:pt x="4051807" y="1324228"/>
                  </a:lnTo>
                  <a:lnTo>
                    <a:pt x="4127246" y="1309751"/>
                  </a:lnTo>
                  <a:lnTo>
                    <a:pt x="4202558" y="1294695"/>
                  </a:lnTo>
                  <a:lnTo>
                    <a:pt x="4327525" y="1266189"/>
                  </a:lnTo>
                  <a:lnTo>
                    <a:pt x="4451858" y="1234313"/>
                  </a:lnTo>
                  <a:lnTo>
                    <a:pt x="4476242" y="1227327"/>
                  </a:lnTo>
                  <a:lnTo>
                    <a:pt x="4525645" y="1213612"/>
                  </a:lnTo>
                  <a:lnTo>
                    <a:pt x="4574795" y="1199179"/>
                  </a:lnTo>
                  <a:lnTo>
                    <a:pt x="4623768" y="1184259"/>
                  </a:lnTo>
                  <a:lnTo>
                    <a:pt x="4672574" y="1168838"/>
                  </a:lnTo>
                  <a:lnTo>
                    <a:pt x="4721225" y="1152905"/>
                  </a:lnTo>
                  <a:lnTo>
                    <a:pt x="4857750" y="1104011"/>
                  </a:lnTo>
                  <a:lnTo>
                    <a:pt x="4857750" y="1092327"/>
                  </a:lnTo>
                  <a:lnTo>
                    <a:pt x="4717288" y="1139063"/>
                  </a:lnTo>
                  <a:lnTo>
                    <a:pt x="4668428" y="1153777"/>
                  </a:lnTo>
                  <a:lnTo>
                    <a:pt x="4619402" y="1168003"/>
                  </a:lnTo>
                  <a:lnTo>
                    <a:pt x="4570233" y="1181729"/>
                  </a:lnTo>
                  <a:lnTo>
                    <a:pt x="4520946" y="1194942"/>
                  </a:lnTo>
                  <a:lnTo>
                    <a:pt x="4447032" y="1214120"/>
                  </a:lnTo>
                  <a:lnTo>
                    <a:pt x="4322699" y="1242822"/>
                  </a:lnTo>
                  <a:lnTo>
                    <a:pt x="4197750" y="1268172"/>
                  </a:lnTo>
                  <a:lnTo>
                    <a:pt x="4072001" y="1289558"/>
                  </a:lnTo>
                  <a:lnTo>
                    <a:pt x="4055491" y="1292733"/>
                  </a:lnTo>
                  <a:lnTo>
                    <a:pt x="4021454" y="1297051"/>
                  </a:lnTo>
                  <a:lnTo>
                    <a:pt x="3914235" y="1311890"/>
                  </a:lnTo>
                  <a:lnTo>
                    <a:pt x="3768598" y="1327403"/>
                  </a:lnTo>
                  <a:lnTo>
                    <a:pt x="3666942" y="1334708"/>
                  </a:lnTo>
                  <a:lnTo>
                    <a:pt x="3616178" y="1337689"/>
                  </a:lnTo>
                  <a:lnTo>
                    <a:pt x="3565388" y="1340030"/>
                  </a:lnTo>
                  <a:lnTo>
                    <a:pt x="3514581" y="1341730"/>
                  </a:lnTo>
                  <a:lnTo>
                    <a:pt x="3463764" y="1342788"/>
                  </a:lnTo>
                  <a:lnTo>
                    <a:pt x="3412946" y="1343203"/>
                  </a:lnTo>
                  <a:lnTo>
                    <a:pt x="3362136" y="1342975"/>
                  </a:lnTo>
                  <a:lnTo>
                    <a:pt x="3311342" y="1342104"/>
                  </a:lnTo>
                  <a:lnTo>
                    <a:pt x="3260572" y="1340588"/>
                  </a:lnTo>
                  <a:lnTo>
                    <a:pt x="3209836" y="1338427"/>
                  </a:lnTo>
                  <a:lnTo>
                    <a:pt x="3159141" y="1335620"/>
                  </a:lnTo>
                  <a:lnTo>
                    <a:pt x="3108496" y="1332167"/>
                  </a:lnTo>
                  <a:lnTo>
                    <a:pt x="3057910" y="1328067"/>
                  </a:lnTo>
                  <a:lnTo>
                    <a:pt x="3007390" y="1323319"/>
                  </a:lnTo>
                  <a:lnTo>
                    <a:pt x="2956946" y="1317923"/>
                  </a:lnTo>
                  <a:lnTo>
                    <a:pt x="2906585" y="1311878"/>
                  </a:lnTo>
                  <a:lnTo>
                    <a:pt x="2856317" y="1305183"/>
                  </a:lnTo>
                  <a:lnTo>
                    <a:pt x="2806149" y="1297838"/>
                  </a:lnTo>
                  <a:lnTo>
                    <a:pt x="2756091" y="1289842"/>
                  </a:lnTo>
                  <a:lnTo>
                    <a:pt x="2706150" y="1281194"/>
                  </a:lnTo>
                  <a:lnTo>
                    <a:pt x="2656336" y="1271895"/>
                  </a:lnTo>
                  <a:lnTo>
                    <a:pt x="2606656" y="1261942"/>
                  </a:lnTo>
                  <a:lnTo>
                    <a:pt x="2557119" y="1251336"/>
                  </a:lnTo>
                  <a:lnTo>
                    <a:pt x="2507734" y="1240075"/>
                  </a:lnTo>
                  <a:lnTo>
                    <a:pt x="2458508" y="1228160"/>
                  </a:lnTo>
                  <a:lnTo>
                    <a:pt x="2409451" y="1215589"/>
                  </a:lnTo>
                  <a:lnTo>
                    <a:pt x="2360571" y="1202362"/>
                  </a:lnTo>
                  <a:lnTo>
                    <a:pt x="2311877" y="1188478"/>
                  </a:lnTo>
                  <a:lnTo>
                    <a:pt x="2263376" y="1173937"/>
                  </a:lnTo>
                  <a:lnTo>
                    <a:pt x="2215078" y="1158738"/>
                  </a:lnTo>
                  <a:lnTo>
                    <a:pt x="2166990" y="1142880"/>
                  </a:lnTo>
                  <a:lnTo>
                    <a:pt x="2119122" y="1126363"/>
                  </a:lnTo>
                  <a:lnTo>
                    <a:pt x="2071507" y="1109303"/>
                  </a:lnTo>
                  <a:lnTo>
                    <a:pt x="2024106" y="1091658"/>
                  </a:lnTo>
                  <a:lnTo>
                    <a:pt x="1976919" y="1073439"/>
                  </a:lnTo>
                  <a:lnTo>
                    <a:pt x="1929949" y="1054657"/>
                  </a:lnTo>
                  <a:lnTo>
                    <a:pt x="1883197" y="1035322"/>
                  </a:lnTo>
                  <a:lnTo>
                    <a:pt x="1836664" y="1015445"/>
                  </a:lnTo>
                  <a:lnTo>
                    <a:pt x="1790353" y="995036"/>
                  </a:lnTo>
                  <a:lnTo>
                    <a:pt x="1744265" y="974105"/>
                  </a:lnTo>
                  <a:lnTo>
                    <a:pt x="1698402" y="952665"/>
                  </a:lnTo>
                  <a:lnTo>
                    <a:pt x="1652765" y="930724"/>
                  </a:lnTo>
                  <a:lnTo>
                    <a:pt x="1607356" y="908294"/>
                  </a:lnTo>
                  <a:lnTo>
                    <a:pt x="1562177" y="885386"/>
                  </a:lnTo>
                  <a:lnTo>
                    <a:pt x="1517229" y="862009"/>
                  </a:lnTo>
                  <a:lnTo>
                    <a:pt x="1472515" y="838175"/>
                  </a:lnTo>
                  <a:lnTo>
                    <a:pt x="1428035" y="813895"/>
                  </a:lnTo>
                  <a:lnTo>
                    <a:pt x="1383792" y="789177"/>
                  </a:lnTo>
                  <a:lnTo>
                    <a:pt x="1339777" y="764138"/>
                  </a:lnTo>
                  <a:lnTo>
                    <a:pt x="1295980" y="738703"/>
                  </a:lnTo>
                  <a:lnTo>
                    <a:pt x="1252391" y="712887"/>
                  </a:lnTo>
                  <a:lnTo>
                    <a:pt x="1209006" y="686704"/>
                  </a:lnTo>
                  <a:lnTo>
                    <a:pt x="1165816" y="660171"/>
                  </a:lnTo>
                  <a:lnTo>
                    <a:pt x="1122815" y="633301"/>
                  </a:lnTo>
                  <a:lnTo>
                    <a:pt x="1079996" y="606109"/>
                  </a:lnTo>
                  <a:lnTo>
                    <a:pt x="1037351" y="578611"/>
                  </a:lnTo>
                  <a:lnTo>
                    <a:pt x="994875" y="550822"/>
                  </a:lnTo>
                  <a:lnTo>
                    <a:pt x="952561" y="522755"/>
                  </a:lnTo>
                  <a:lnTo>
                    <a:pt x="910401" y="494427"/>
                  </a:lnTo>
                  <a:lnTo>
                    <a:pt x="868388" y="465851"/>
                  </a:lnTo>
                  <a:lnTo>
                    <a:pt x="826516" y="437044"/>
                  </a:lnTo>
                  <a:lnTo>
                    <a:pt x="743166" y="378791"/>
                  </a:lnTo>
                  <a:lnTo>
                    <a:pt x="660293" y="319762"/>
                  </a:lnTo>
                  <a:lnTo>
                    <a:pt x="577822" y="260044"/>
                  </a:lnTo>
                  <a:lnTo>
                    <a:pt x="495690" y="199755"/>
                  </a:lnTo>
                  <a:lnTo>
                    <a:pt x="372999" y="108457"/>
                  </a:lnTo>
                  <a:lnTo>
                    <a:pt x="22974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ea typeface="DM Sans"/>
                <a:cs typeface="DM Sans"/>
                <a:sym typeface="DM Sans"/>
              </a:endParaRPr>
            </a:p>
          </p:txBody>
        </p:sp>
      </p:grpSp>
      <p:sp>
        <p:nvSpPr>
          <p:cNvPr id="10195" name="Google Shape;10195;g37c4742e468_0_39">
            <a:extLst>
              <a:ext uri="{FF2B5EF4-FFF2-40B4-BE49-F238E27FC236}">
                <a16:creationId xmlns:a16="http://schemas.microsoft.com/office/drawing/2014/main" id="{BA51FE0C-344D-EB93-881D-69561D8709AD}"/>
              </a:ext>
            </a:extLst>
          </p:cNvPr>
          <p:cNvSpPr/>
          <p:nvPr/>
        </p:nvSpPr>
        <p:spPr>
          <a:xfrm>
            <a:off x="614362" y="6338887"/>
            <a:ext cx="10973435" cy="0"/>
          </a:xfrm>
          <a:custGeom>
            <a:avLst/>
            <a:gdLst/>
            <a:ahLst/>
            <a:cxnLst/>
            <a:rect l="l" t="t" r="r" b="b"/>
            <a:pathLst>
              <a:path w="10973435" h="120000" extrusionOk="0">
                <a:moveTo>
                  <a:pt x="0" y="0"/>
                </a:moveTo>
                <a:lnTo>
                  <a:pt x="10972863" y="0"/>
                </a:lnTo>
              </a:path>
            </a:pathLst>
          </a:custGeom>
          <a:noFill/>
          <a:ln w="9525" cap="flat" cmpd="sng">
            <a:solidFill>
              <a:srgbClr val="ADB3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ea typeface="DM Sans"/>
              <a:cs typeface="DM Sans"/>
              <a:sym typeface="DM Sans"/>
            </a:endParaRPr>
          </a:p>
        </p:txBody>
      </p:sp>
      <p:sp>
        <p:nvSpPr>
          <p:cNvPr id="10196" name="Google Shape;10196;g37c4742e468_0_39">
            <a:extLst>
              <a:ext uri="{FF2B5EF4-FFF2-40B4-BE49-F238E27FC236}">
                <a16:creationId xmlns:a16="http://schemas.microsoft.com/office/drawing/2014/main" id="{146202EF-19CB-5103-9598-B2E9C53D4444}"/>
              </a:ext>
            </a:extLst>
          </p:cNvPr>
          <p:cNvSpPr/>
          <p:nvPr/>
        </p:nvSpPr>
        <p:spPr>
          <a:xfrm>
            <a:off x="6668375" y="0"/>
            <a:ext cx="5523600" cy="172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pitchFamily="2" charset="77"/>
              <a:ea typeface="Calibri"/>
              <a:cs typeface="Calibri"/>
              <a:sym typeface="Calibri"/>
            </a:endParaRPr>
          </a:p>
        </p:txBody>
      </p:sp>
      <p:sp>
        <p:nvSpPr>
          <p:cNvPr id="10197" name="Google Shape;10197;g37c4742e468_0_39">
            <a:extLst>
              <a:ext uri="{FF2B5EF4-FFF2-40B4-BE49-F238E27FC236}">
                <a16:creationId xmlns:a16="http://schemas.microsoft.com/office/drawing/2014/main" id="{28B49E32-9B4E-4A28-988E-2328AC7BE7C3}"/>
              </a:ext>
            </a:extLst>
          </p:cNvPr>
          <p:cNvSpPr txBox="1">
            <a:spLocks noGrp="1"/>
          </p:cNvSpPr>
          <p:nvPr>
            <p:ph type="title"/>
          </p:nvPr>
        </p:nvSpPr>
        <p:spPr>
          <a:xfrm>
            <a:off x="397343" y="0"/>
            <a:ext cx="10310413" cy="706836"/>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3000" dirty="0">
                <a:solidFill>
                  <a:schemeClr val="dk2"/>
                </a:solidFill>
                <a:latin typeface="DM Sans" pitchFamily="2" charset="77"/>
                <a:ea typeface="DM Sans"/>
                <a:cs typeface="DM Sans"/>
                <a:sym typeface="DM Sans"/>
              </a:rPr>
              <a:t>Respectful Care Breakfast – What Works</a:t>
            </a:r>
            <a:endParaRPr sz="3000" dirty="0">
              <a:solidFill>
                <a:schemeClr val="dk2"/>
              </a:solidFill>
              <a:latin typeface="DM Sans" pitchFamily="2" charset="77"/>
              <a:ea typeface="DM Sans"/>
              <a:cs typeface="DM Sans"/>
              <a:sym typeface="DM Sans"/>
            </a:endParaRPr>
          </a:p>
        </p:txBody>
      </p:sp>
      <p:sp>
        <p:nvSpPr>
          <p:cNvPr id="3" name="Google Shape;10197;g37c4742e468_0_39">
            <a:extLst>
              <a:ext uri="{FF2B5EF4-FFF2-40B4-BE49-F238E27FC236}">
                <a16:creationId xmlns:a16="http://schemas.microsoft.com/office/drawing/2014/main" id="{4C7D9613-F8AE-3406-99D2-6C8A95D2D915}"/>
              </a:ext>
            </a:extLst>
          </p:cNvPr>
          <p:cNvSpPr txBox="1">
            <a:spLocks/>
          </p:cNvSpPr>
          <p:nvPr/>
        </p:nvSpPr>
        <p:spPr>
          <a:xfrm>
            <a:off x="358489" y="575033"/>
            <a:ext cx="11397309" cy="737614"/>
          </a:xfrm>
          <a:prstGeom prst="rect">
            <a:avLst/>
          </a:prstGeom>
          <a:no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600" b="0" dirty="0">
                <a:latin typeface="DM Sans" pitchFamily="2" charset="77"/>
              </a:rPr>
              <a:t>Key themes of participant feedback on </a:t>
            </a:r>
            <a:r>
              <a:rPr lang="en-US" sz="1600" u="sng" dirty="0">
                <a:latin typeface="DM Sans" pitchFamily="2" charset="77"/>
              </a:rPr>
              <a:t>the most valued components </a:t>
            </a:r>
            <a:r>
              <a:rPr lang="en-US" sz="1600" b="0" dirty="0">
                <a:latin typeface="DM Sans" pitchFamily="2" charset="77"/>
              </a:rPr>
              <a:t>of Respectful Care Breakfasts in the post-event survey (n=149) </a:t>
            </a:r>
            <a:endParaRPr lang="en-US" sz="1600" dirty="0">
              <a:solidFill>
                <a:schemeClr val="dk2"/>
              </a:solidFill>
              <a:latin typeface="DM Sans" pitchFamily="2" charset="77"/>
              <a:ea typeface="DM Sans"/>
              <a:cs typeface="DM Sans"/>
              <a:sym typeface="DM Sans"/>
            </a:endParaRPr>
          </a:p>
        </p:txBody>
      </p:sp>
      <p:sp>
        <p:nvSpPr>
          <p:cNvPr id="6" name="Rectangle 5">
            <a:extLst>
              <a:ext uri="{FF2B5EF4-FFF2-40B4-BE49-F238E27FC236}">
                <a16:creationId xmlns:a16="http://schemas.microsoft.com/office/drawing/2014/main" id="{AEB02D48-A782-868A-02C3-DAC32A29FB06}"/>
              </a:ext>
            </a:extLst>
          </p:cNvPr>
          <p:cNvSpPr/>
          <p:nvPr/>
        </p:nvSpPr>
        <p:spPr>
          <a:xfrm>
            <a:off x="397343" y="1722300"/>
            <a:ext cx="4838351" cy="5181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DM Sans" pitchFamily="2" charset="77"/>
              </a:rPr>
              <a:t>Sharing patient experiences </a:t>
            </a:r>
          </a:p>
        </p:txBody>
      </p:sp>
      <p:graphicFrame>
        <p:nvGraphicFramePr>
          <p:cNvPr id="13" name="Table 12">
            <a:extLst>
              <a:ext uri="{FF2B5EF4-FFF2-40B4-BE49-F238E27FC236}">
                <a16:creationId xmlns:a16="http://schemas.microsoft.com/office/drawing/2014/main" id="{D9407D12-9589-978E-8B83-9416438A1587}"/>
              </a:ext>
            </a:extLst>
          </p:cNvPr>
          <p:cNvGraphicFramePr>
            <a:graphicFrameLocks noGrp="1"/>
          </p:cNvGraphicFramePr>
          <p:nvPr>
            <p:extLst>
              <p:ext uri="{D42A27DB-BD31-4B8C-83A1-F6EECF244321}">
                <p14:modId xmlns:p14="http://schemas.microsoft.com/office/powerpoint/2010/main" val="1660224563"/>
              </p:ext>
            </p:extLst>
          </p:nvPr>
        </p:nvGraphicFramePr>
        <p:xfrm>
          <a:off x="358489" y="2496970"/>
          <a:ext cx="9257951" cy="396240"/>
        </p:xfrm>
        <a:graphic>
          <a:graphicData uri="http://schemas.openxmlformats.org/drawingml/2006/table">
            <a:tbl>
              <a:tblPr/>
              <a:tblGrid>
                <a:gridCol w="9257951">
                  <a:extLst>
                    <a:ext uri="{9D8B030D-6E8A-4147-A177-3AD203B41FA5}">
                      <a16:colId xmlns:a16="http://schemas.microsoft.com/office/drawing/2014/main" val="4259808869"/>
                    </a:ext>
                  </a:extLst>
                </a:gridCol>
              </a:tblGrid>
              <a:tr h="0">
                <a:tc>
                  <a:txBody>
                    <a:bodyPr/>
                    <a:lstStyle/>
                    <a:p>
                      <a:r>
                        <a:rPr lang="en-US" sz="2000" dirty="0">
                          <a:latin typeface="DM Sans" pitchFamily="2" charset="77"/>
                        </a:rPr>
                        <a:t>Sharing personal birth stories felt empowering and helped improve care.</a:t>
                      </a:r>
                    </a:p>
                  </a:txBody>
                  <a:tcPr anchor="ctr">
                    <a:lnL>
                      <a:noFill/>
                    </a:lnL>
                    <a:lnR>
                      <a:noFill/>
                    </a:lnR>
                    <a:lnT>
                      <a:noFill/>
                    </a:lnT>
                    <a:lnB>
                      <a:noFill/>
                    </a:lnB>
                    <a:noFill/>
                  </a:tcPr>
                </a:tc>
                <a:extLst>
                  <a:ext uri="{0D108BD9-81ED-4DB2-BD59-A6C34878D82A}">
                    <a16:rowId xmlns:a16="http://schemas.microsoft.com/office/drawing/2014/main" val="2981115173"/>
                  </a:ext>
                </a:extLst>
              </a:tr>
            </a:tbl>
          </a:graphicData>
        </a:graphic>
      </p:graphicFrame>
      <p:graphicFrame>
        <p:nvGraphicFramePr>
          <p:cNvPr id="2" name="Table 1">
            <a:extLst>
              <a:ext uri="{FF2B5EF4-FFF2-40B4-BE49-F238E27FC236}">
                <a16:creationId xmlns:a16="http://schemas.microsoft.com/office/drawing/2014/main" id="{7ED482DF-2B7A-3206-930D-8A72F5F4E29F}"/>
              </a:ext>
            </a:extLst>
          </p:cNvPr>
          <p:cNvGraphicFramePr>
            <a:graphicFrameLocks noGrp="1"/>
          </p:cNvGraphicFramePr>
          <p:nvPr>
            <p:extLst>
              <p:ext uri="{D42A27DB-BD31-4B8C-83A1-F6EECF244321}">
                <p14:modId xmlns:p14="http://schemas.microsoft.com/office/powerpoint/2010/main" val="809353897"/>
              </p:ext>
            </p:extLst>
          </p:nvPr>
        </p:nvGraphicFramePr>
        <p:xfrm>
          <a:off x="397343" y="3707983"/>
          <a:ext cx="10577186" cy="1615440"/>
        </p:xfrm>
        <a:graphic>
          <a:graphicData uri="http://schemas.openxmlformats.org/drawingml/2006/table">
            <a:tbl>
              <a:tblPr/>
              <a:tblGrid>
                <a:gridCol w="10577186">
                  <a:extLst>
                    <a:ext uri="{9D8B030D-6E8A-4147-A177-3AD203B41FA5}">
                      <a16:colId xmlns:a16="http://schemas.microsoft.com/office/drawing/2014/main" val="4259808869"/>
                    </a:ext>
                  </a:extLst>
                </a:gridCol>
              </a:tblGrid>
              <a:tr h="0">
                <a:tc>
                  <a:txBody>
                    <a:bodyPr/>
                    <a:lstStyle/>
                    <a:p>
                      <a:r>
                        <a:rPr lang="en-US" sz="2000" dirty="0">
                          <a:latin typeface="DM Sans" pitchFamily="2" charset="77"/>
                        </a:rPr>
                        <a:t>Getting to share my amazing birthing experience at this hospital and getting to hear about the experiences of others.” — </a:t>
                      </a:r>
                      <a:r>
                        <a:rPr lang="en-US" sz="2000" i="1" dirty="0">
                          <a:latin typeface="DM Sans" pitchFamily="2" charset="77"/>
                        </a:rPr>
                        <a:t>Patient Partner</a:t>
                      </a:r>
                      <a:r>
                        <a:rPr lang="en-US" sz="2000" dirty="0">
                          <a:latin typeface="DM Sans" pitchFamily="2" charset="77"/>
                        </a:rPr>
                        <a:t>   </a:t>
                      </a:r>
                    </a:p>
                    <a:p>
                      <a:endParaRPr lang="en-US" sz="2000" dirty="0">
                        <a:latin typeface="DM Sans" pitchFamily="2" charset="77"/>
                      </a:endParaRPr>
                    </a:p>
                    <a:p>
                      <a:r>
                        <a:rPr lang="en-US" sz="2000" dirty="0">
                          <a:latin typeface="DM Sans" pitchFamily="2" charset="77"/>
                        </a:rPr>
                        <a:t>“Everyone was very receptive to the things I shared and they were </a:t>
                      </a:r>
                      <a:r>
                        <a:rPr lang="en-US" sz="2000" b="1" dirty="0">
                          <a:latin typeface="DM Sans" pitchFamily="2" charset="77"/>
                        </a:rPr>
                        <a:t>actively working to make changes</a:t>
                      </a:r>
                      <a:r>
                        <a:rPr lang="en-US" sz="2000" dirty="0">
                          <a:latin typeface="DM Sans" pitchFamily="2" charset="77"/>
                        </a:rPr>
                        <a:t> as we went through everything.” — </a:t>
                      </a:r>
                      <a:r>
                        <a:rPr lang="en-US" sz="2000" i="1" dirty="0">
                          <a:latin typeface="DM Sans" pitchFamily="2" charset="77"/>
                        </a:rPr>
                        <a:t>Patient Partner</a:t>
                      </a:r>
                      <a:endParaRPr lang="en-US" sz="2000" dirty="0">
                        <a:latin typeface="DM Sans" pitchFamily="2" charset="77"/>
                      </a:endParaRPr>
                    </a:p>
                  </a:txBody>
                  <a:tcPr anchor="ctr">
                    <a:lnL>
                      <a:noFill/>
                    </a:lnL>
                    <a:lnR>
                      <a:noFill/>
                    </a:lnR>
                    <a:lnT>
                      <a:noFill/>
                    </a:lnT>
                    <a:lnB>
                      <a:noFill/>
                    </a:lnB>
                    <a:noFill/>
                  </a:tcPr>
                </a:tc>
                <a:extLst>
                  <a:ext uri="{0D108BD9-81ED-4DB2-BD59-A6C34878D82A}">
                    <a16:rowId xmlns:a16="http://schemas.microsoft.com/office/drawing/2014/main" val="2981115173"/>
                  </a:ext>
                </a:extLst>
              </a:tr>
            </a:tbl>
          </a:graphicData>
        </a:graphic>
      </p:graphicFrame>
      <p:sp>
        <p:nvSpPr>
          <p:cNvPr id="4" name="TextBox 3">
            <a:extLst>
              <a:ext uri="{FF2B5EF4-FFF2-40B4-BE49-F238E27FC236}">
                <a16:creationId xmlns:a16="http://schemas.microsoft.com/office/drawing/2014/main" id="{A0716471-EF38-1694-3035-AE6E610F62A9}"/>
              </a:ext>
            </a:extLst>
          </p:cNvPr>
          <p:cNvSpPr txBox="1"/>
          <p:nvPr/>
        </p:nvSpPr>
        <p:spPr>
          <a:xfrm>
            <a:off x="9166487" y="1635429"/>
            <a:ext cx="596638" cy="630942"/>
          </a:xfrm>
          <a:prstGeom prst="rect">
            <a:avLst/>
          </a:prstGeom>
          <a:solidFill>
            <a:schemeClr val="accent6"/>
          </a:solidFill>
        </p:spPr>
        <p:txBody>
          <a:bodyPr wrap="none" rtlCol="0">
            <a:spAutoFit/>
          </a:bodyPr>
          <a:lstStyle/>
          <a:p>
            <a:r>
              <a:rPr lang="en-US" sz="3500" b="1" dirty="0">
                <a:latin typeface="DM Sans" pitchFamily="2" charset="77"/>
              </a:rPr>
              <a:t>21</a:t>
            </a:r>
          </a:p>
        </p:txBody>
      </p:sp>
      <p:sp>
        <p:nvSpPr>
          <p:cNvPr id="5" name="Rectangle 4">
            <a:extLst>
              <a:ext uri="{FF2B5EF4-FFF2-40B4-BE49-F238E27FC236}">
                <a16:creationId xmlns:a16="http://schemas.microsoft.com/office/drawing/2014/main" id="{84BC88E1-C857-5B21-EC3C-27818EF461C8}"/>
              </a:ext>
            </a:extLst>
          </p:cNvPr>
          <p:cNvSpPr/>
          <p:nvPr/>
        </p:nvSpPr>
        <p:spPr>
          <a:xfrm>
            <a:off x="9763125" y="1624909"/>
            <a:ext cx="1477558" cy="56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i="1" dirty="0">
                <a:solidFill>
                  <a:sysClr val="windowText" lastClr="000000"/>
                </a:solidFill>
                <a:latin typeface="DM Sans" pitchFamily="2" charset="77"/>
                <a:cs typeface="Devanagari MT" panose="02000500020000000000" pitchFamily="2" charset="0"/>
              </a:rPr>
              <a:t>Occurrences</a:t>
            </a:r>
            <a:endParaRPr lang="en-US" sz="1500" i="1" dirty="0">
              <a:solidFill>
                <a:sysClr val="windowText" lastClr="000000"/>
              </a:solidFill>
              <a:latin typeface="DM Sans" pitchFamily="2" charset="77"/>
            </a:endParaRPr>
          </a:p>
        </p:txBody>
      </p:sp>
    </p:spTree>
    <p:extLst>
      <p:ext uri="{BB962C8B-B14F-4D97-AF65-F5344CB8AC3E}">
        <p14:creationId xmlns:p14="http://schemas.microsoft.com/office/powerpoint/2010/main" val="4227802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0189">
          <a:extLst>
            <a:ext uri="{FF2B5EF4-FFF2-40B4-BE49-F238E27FC236}">
              <a16:creationId xmlns:a16="http://schemas.microsoft.com/office/drawing/2014/main" id="{66116188-8601-3828-DEB4-83D15D08BDC5}"/>
            </a:ext>
          </a:extLst>
        </p:cNvPr>
        <p:cNvGrpSpPr/>
        <p:nvPr/>
      </p:nvGrpSpPr>
      <p:grpSpPr>
        <a:xfrm>
          <a:off x="0" y="0"/>
          <a:ext cx="0" cy="0"/>
          <a:chOff x="0" y="0"/>
          <a:chExt cx="0" cy="0"/>
        </a:xfrm>
      </p:grpSpPr>
      <p:grpSp>
        <p:nvGrpSpPr>
          <p:cNvPr id="10191" name="Google Shape;10191;g37c4742e468_0_39">
            <a:extLst>
              <a:ext uri="{FF2B5EF4-FFF2-40B4-BE49-F238E27FC236}">
                <a16:creationId xmlns:a16="http://schemas.microsoft.com/office/drawing/2014/main" id="{7E302981-8143-C839-3B78-6B0EB7F9D14B}"/>
              </a:ext>
            </a:extLst>
          </p:cNvPr>
          <p:cNvGrpSpPr/>
          <p:nvPr/>
        </p:nvGrpSpPr>
        <p:grpSpPr>
          <a:xfrm>
            <a:off x="7191375" y="0"/>
            <a:ext cx="5000625" cy="1428702"/>
            <a:chOff x="7191375" y="0"/>
            <a:chExt cx="5000625" cy="1428702"/>
          </a:xfrm>
        </p:grpSpPr>
        <p:pic>
          <p:nvPicPr>
            <p:cNvPr id="10192" name="Google Shape;10192;g37c4742e468_0_39">
              <a:extLst>
                <a:ext uri="{FF2B5EF4-FFF2-40B4-BE49-F238E27FC236}">
                  <a16:creationId xmlns:a16="http://schemas.microsoft.com/office/drawing/2014/main" id="{92852ECF-EFBA-7B54-CF5E-999FEC87D76C}"/>
                </a:ext>
              </a:extLst>
            </p:cNvPr>
            <p:cNvPicPr preferRelativeResize="0"/>
            <p:nvPr/>
          </p:nvPicPr>
          <p:blipFill rotWithShape="1">
            <a:blip r:embed="rId3">
              <a:alphaModFix/>
            </a:blip>
            <a:srcRect/>
            <a:stretch/>
          </p:blipFill>
          <p:spPr>
            <a:xfrm>
              <a:off x="9267825" y="228600"/>
              <a:ext cx="2019300" cy="914400"/>
            </a:xfrm>
            <a:prstGeom prst="rect">
              <a:avLst/>
            </a:prstGeom>
            <a:noFill/>
            <a:ln>
              <a:noFill/>
            </a:ln>
          </p:spPr>
        </p:pic>
        <p:pic>
          <p:nvPicPr>
            <p:cNvPr id="10193" name="Google Shape;10193;g37c4742e468_0_39">
              <a:extLst>
                <a:ext uri="{FF2B5EF4-FFF2-40B4-BE49-F238E27FC236}">
                  <a16:creationId xmlns:a16="http://schemas.microsoft.com/office/drawing/2014/main" id="{76FA3CAF-37C9-BDBF-3FCA-4FE06411FFBB}"/>
                </a:ext>
              </a:extLst>
            </p:cNvPr>
            <p:cNvPicPr preferRelativeResize="0"/>
            <p:nvPr/>
          </p:nvPicPr>
          <p:blipFill rotWithShape="1">
            <a:blip r:embed="rId4">
              <a:alphaModFix/>
            </a:blip>
            <a:srcRect/>
            <a:stretch/>
          </p:blipFill>
          <p:spPr>
            <a:xfrm>
              <a:off x="7191375" y="0"/>
              <a:ext cx="5000625" cy="1428702"/>
            </a:xfrm>
            <a:prstGeom prst="rect">
              <a:avLst/>
            </a:prstGeom>
            <a:noFill/>
            <a:ln>
              <a:noFill/>
            </a:ln>
          </p:spPr>
        </p:pic>
        <p:sp>
          <p:nvSpPr>
            <p:cNvPr id="10194" name="Google Shape;10194;g37c4742e468_0_39">
              <a:extLst>
                <a:ext uri="{FF2B5EF4-FFF2-40B4-BE49-F238E27FC236}">
                  <a16:creationId xmlns:a16="http://schemas.microsoft.com/office/drawing/2014/main" id="{5FB31C34-1833-171F-DB73-0B48D1A7B705}"/>
                </a:ext>
              </a:extLst>
            </p:cNvPr>
            <p:cNvSpPr/>
            <p:nvPr/>
          </p:nvSpPr>
          <p:spPr>
            <a:xfrm>
              <a:off x="7334250" y="0"/>
              <a:ext cx="4857750" cy="1390650"/>
            </a:xfrm>
            <a:custGeom>
              <a:avLst/>
              <a:gdLst/>
              <a:ahLst/>
              <a:cxnLst/>
              <a:rect l="l" t="t" r="r" b="b"/>
              <a:pathLst>
                <a:path w="4857750" h="1390650" extrusionOk="0">
                  <a:moveTo>
                    <a:pt x="229743" y="0"/>
                  </a:moveTo>
                  <a:lnTo>
                    <a:pt x="0" y="0"/>
                  </a:lnTo>
                  <a:lnTo>
                    <a:pt x="294640" y="211963"/>
                  </a:lnTo>
                  <a:lnTo>
                    <a:pt x="336443" y="241649"/>
                  </a:lnTo>
                  <a:lnTo>
                    <a:pt x="462343" y="330215"/>
                  </a:lnTo>
                  <a:lnTo>
                    <a:pt x="546742" y="388717"/>
                  </a:lnTo>
                  <a:lnTo>
                    <a:pt x="631571" y="446659"/>
                  </a:lnTo>
                  <a:lnTo>
                    <a:pt x="716933" y="503920"/>
                  </a:lnTo>
                  <a:lnTo>
                    <a:pt x="759849" y="532257"/>
                  </a:lnTo>
                  <a:lnTo>
                    <a:pt x="802929" y="560377"/>
                  </a:lnTo>
                  <a:lnTo>
                    <a:pt x="846177" y="588268"/>
                  </a:lnTo>
                  <a:lnTo>
                    <a:pt x="889598" y="615914"/>
                  </a:lnTo>
                  <a:lnTo>
                    <a:pt x="933197" y="643302"/>
                  </a:lnTo>
                  <a:lnTo>
                    <a:pt x="976979" y="670417"/>
                  </a:lnTo>
                  <a:lnTo>
                    <a:pt x="1020948" y="697244"/>
                  </a:lnTo>
                  <a:lnTo>
                    <a:pt x="1065109" y="723770"/>
                  </a:lnTo>
                  <a:lnTo>
                    <a:pt x="1109468" y="749980"/>
                  </a:lnTo>
                  <a:lnTo>
                    <a:pt x="1154029" y="775860"/>
                  </a:lnTo>
                  <a:lnTo>
                    <a:pt x="1198796" y="801396"/>
                  </a:lnTo>
                  <a:lnTo>
                    <a:pt x="1243775" y="826572"/>
                  </a:lnTo>
                  <a:lnTo>
                    <a:pt x="1288971" y="851376"/>
                  </a:lnTo>
                  <a:lnTo>
                    <a:pt x="1334389" y="875791"/>
                  </a:lnTo>
                  <a:lnTo>
                    <a:pt x="1380041" y="899734"/>
                  </a:lnTo>
                  <a:lnTo>
                    <a:pt x="1425938" y="923260"/>
                  </a:lnTo>
                  <a:lnTo>
                    <a:pt x="1472075" y="946356"/>
                  </a:lnTo>
                  <a:lnTo>
                    <a:pt x="1518451" y="969006"/>
                  </a:lnTo>
                  <a:lnTo>
                    <a:pt x="1565062" y="991196"/>
                  </a:lnTo>
                  <a:lnTo>
                    <a:pt x="1611905" y="1012911"/>
                  </a:lnTo>
                  <a:lnTo>
                    <a:pt x="1658978" y="1034138"/>
                  </a:lnTo>
                  <a:lnTo>
                    <a:pt x="1706276" y="1054862"/>
                  </a:lnTo>
                  <a:lnTo>
                    <a:pt x="1753798" y="1075067"/>
                  </a:lnTo>
                  <a:lnTo>
                    <a:pt x="1801540" y="1094740"/>
                  </a:lnTo>
                  <a:lnTo>
                    <a:pt x="1849500" y="1113866"/>
                  </a:lnTo>
                  <a:lnTo>
                    <a:pt x="1897673" y="1132431"/>
                  </a:lnTo>
                  <a:lnTo>
                    <a:pt x="1946058" y="1150419"/>
                  </a:lnTo>
                  <a:lnTo>
                    <a:pt x="1994652" y="1167818"/>
                  </a:lnTo>
                  <a:lnTo>
                    <a:pt x="2043450" y="1184611"/>
                  </a:lnTo>
                  <a:lnTo>
                    <a:pt x="2092452" y="1200785"/>
                  </a:lnTo>
                  <a:lnTo>
                    <a:pt x="2141679" y="1216319"/>
                  </a:lnTo>
                  <a:lnTo>
                    <a:pt x="2191105" y="1231202"/>
                  </a:lnTo>
                  <a:lnTo>
                    <a:pt x="2240720" y="1245432"/>
                  </a:lnTo>
                  <a:lnTo>
                    <a:pt x="2290514" y="1259006"/>
                  </a:lnTo>
                  <a:lnTo>
                    <a:pt x="2340477" y="1271922"/>
                  </a:lnTo>
                  <a:lnTo>
                    <a:pt x="2390598" y="1284179"/>
                  </a:lnTo>
                  <a:lnTo>
                    <a:pt x="2440869" y="1295773"/>
                  </a:lnTo>
                  <a:lnTo>
                    <a:pt x="2491279" y="1306702"/>
                  </a:lnTo>
                  <a:lnTo>
                    <a:pt x="2541819" y="1316965"/>
                  </a:lnTo>
                  <a:lnTo>
                    <a:pt x="2592478" y="1326559"/>
                  </a:lnTo>
                  <a:lnTo>
                    <a:pt x="2643247" y="1335482"/>
                  </a:lnTo>
                  <a:lnTo>
                    <a:pt x="2694116" y="1343731"/>
                  </a:lnTo>
                  <a:lnTo>
                    <a:pt x="2745075" y="1351304"/>
                  </a:lnTo>
                  <a:lnTo>
                    <a:pt x="2796114" y="1358200"/>
                  </a:lnTo>
                  <a:lnTo>
                    <a:pt x="2847224" y="1364415"/>
                  </a:lnTo>
                  <a:lnTo>
                    <a:pt x="2898394" y="1369949"/>
                  </a:lnTo>
                  <a:lnTo>
                    <a:pt x="2949823" y="1374812"/>
                  </a:lnTo>
                  <a:lnTo>
                    <a:pt x="3001242" y="1379023"/>
                  </a:lnTo>
                  <a:lnTo>
                    <a:pt x="3052652" y="1382582"/>
                  </a:lnTo>
                  <a:lnTo>
                    <a:pt x="3104054" y="1385490"/>
                  </a:lnTo>
                  <a:lnTo>
                    <a:pt x="3155451" y="1387750"/>
                  </a:lnTo>
                  <a:lnTo>
                    <a:pt x="3206843" y="1389362"/>
                  </a:lnTo>
                  <a:lnTo>
                    <a:pt x="3258232" y="1390328"/>
                  </a:lnTo>
                  <a:lnTo>
                    <a:pt x="3309620" y="1390650"/>
                  </a:lnTo>
                  <a:lnTo>
                    <a:pt x="3464179" y="1387475"/>
                  </a:lnTo>
                  <a:lnTo>
                    <a:pt x="3515741" y="1384808"/>
                  </a:lnTo>
                  <a:lnTo>
                    <a:pt x="3618229" y="1378965"/>
                  </a:lnTo>
                  <a:lnTo>
                    <a:pt x="3771773" y="1364614"/>
                  </a:lnTo>
                  <a:lnTo>
                    <a:pt x="3912044" y="1346962"/>
                  </a:lnTo>
                  <a:lnTo>
                    <a:pt x="4051807" y="1324228"/>
                  </a:lnTo>
                  <a:lnTo>
                    <a:pt x="4127246" y="1309751"/>
                  </a:lnTo>
                  <a:lnTo>
                    <a:pt x="4202558" y="1294695"/>
                  </a:lnTo>
                  <a:lnTo>
                    <a:pt x="4327525" y="1266189"/>
                  </a:lnTo>
                  <a:lnTo>
                    <a:pt x="4451858" y="1234313"/>
                  </a:lnTo>
                  <a:lnTo>
                    <a:pt x="4476242" y="1227327"/>
                  </a:lnTo>
                  <a:lnTo>
                    <a:pt x="4525645" y="1213612"/>
                  </a:lnTo>
                  <a:lnTo>
                    <a:pt x="4574795" y="1199179"/>
                  </a:lnTo>
                  <a:lnTo>
                    <a:pt x="4623768" y="1184259"/>
                  </a:lnTo>
                  <a:lnTo>
                    <a:pt x="4672574" y="1168838"/>
                  </a:lnTo>
                  <a:lnTo>
                    <a:pt x="4721225" y="1152905"/>
                  </a:lnTo>
                  <a:lnTo>
                    <a:pt x="4857750" y="1104011"/>
                  </a:lnTo>
                  <a:lnTo>
                    <a:pt x="4857750" y="1092327"/>
                  </a:lnTo>
                  <a:lnTo>
                    <a:pt x="4717288" y="1139063"/>
                  </a:lnTo>
                  <a:lnTo>
                    <a:pt x="4668428" y="1153777"/>
                  </a:lnTo>
                  <a:lnTo>
                    <a:pt x="4619402" y="1168003"/>
                  </a:lnTo>
                  <a:lnTo>
                    <a:pt x="4570233" y="1181729"/>
                  </a:lnTo>
                  <a:lnTo>
                    <a:pt x="4520946" y="1194942"/>
                  </a:lnTo>
                  <a:lnTo>
                    <a:pt x="4447032" y="1214120"/>
                  </a:lnTo>
                  <a:lnTo>
                    <a:pt x="4322699" y="1242822"/>
                  </a:lnTo>
                  <a:lnTo>
                    <a:pt x="4197750" y="1268172"/>
                  </a:lnTo>
                  <a:lnTo>
                    <a:pt x="4072001" y="1289558"/>
                  </a:lnTo>
                  <a:lnTo>
                    <a:pt x="4055491" y="1292733"/>
                  </a:lnTo>
                  <a:lnTo>
                    <a:pt x="4021454" y="1297051"/>
                  </a:lnTo>
                  <a:lnTo>
                    <a:pt x="3914235" y="1311890"/>
                  </a:lnTo>
                  <a:lnTo>
                    <a:pt x="3768598" y="1327403"/>
                  </a:lnTo>
                  <a:lnTo>
                    <a:pt x="3666942" y="1334708"/>
                  </a:lnTo>
                  <a:lnTo>
                    <a:pt x="3616178" y="1337689"/>
                  </a:lnTo>
                  <a:lnTo>
                    <a:pt x="3565388" y="1340030"/>
                  </a:lnTo>
                  <a:lnTo>
                    <a:pt x="3514581" y="1341730"/>
                  </a:lnTo>
                  <a:lnTo>
                    <a:pt x="3463764" y="1342788"/>
                  </a:lnTo>
                  <a:lnTo>
                    <a:pt x="3412946" y="1343203"/>
                  </a:lnTo>
                  <a:lnTo>
                    <a:pt x="3362136" y="1342975"/>
                  </a:lnTo>
                  <a:lnTo>
                    <a:pt x="3311342" y="1342104"/>
                  </a:lnTo>
                  <a:lnTo>
                    <a:pt x="3260572" y="1340588"/>
                  </a:lnTo>
                  <a:lnTo>
                    <a:pt x="3209836" y="1338427"/>
                  </a:lnTo>
                  <a:lnTo>
                    <a:pt x="3159141" y="1335620"/>
                  </a:lnTo>
                  <a:lnTo>
                    <a:pt x="3108496" y="1332167"/>
                  </a:lnTo>
                  <a:lnTo>
                    <a:pt x="3057910" y="1328067"/>
                  </a:lnTo>
                  <a:lnTo>
                    <a:pt x="3007390" y="1323319"/>
                  </a:lnTo>
                  <a:lnTo>
                    <a:pt x="2956946" y="1317923"/>
                  </a:lnTo>
                  <a:lnTo>
                    <a:pt x="2906585" y="1311878"/>
                  </a:lnTo>
                  <a:lnTo>
                    <a:pt x="2856317" y="1305183"/>
                  </a:lnTo>
                  <a:lnTo>
                    <a:pt x="2806149" y="1297838"/>
                  </a:lnTo>
                  <a:lnTo>
                    <a:pt x="2756091" y="1289842"/>
                  </a:lnTo>
                  <a:lnTo>
                    <a:pt x="2706150" y="1281194"/>
                  </a:lnTo>
                  <a:lnTo>
                    <a:pt x="2656336" y="1271895"/>
                  </a:lnTo>
                  <a:lnTo>
                    <a:pt x="2606656" y="1261942"/>
                  </a:lnTo>
                  <a:lnTo>
                    <a:pt x="2557119" y="1251336"/>
                  </a:lnTo>
                  <a:lnTo>
                    <a:pt x="2507734" y="1240075"/>
                  </a:lnTo>
                  <a:lnTo>
                    <a:pt x="2458508" y="1228160"/>
                  </a:lnTo>
                  <a:lnTo>
                    <a:pt x="2409451" y="1215589"/>
                  </a:lnTo>
                  <a:lnTo>
                    <a:pt x="2360571" y="1202362"/>
                  </a:lnTo>
                  <a:lnTo>
                    <a:pt x="2311877" y="1188478"/>
                  </a:lnTo>
                  <a:lnTo>
                    <a:pt x="2263376" y="1173937"/>
                  </a:lnTo>
                  <a:lnTo>
                    <a:pt x="2215078" y="1158738"/>
                  </a:lnTo>
                  <a:lnTo>
                    <a:pt x="2166990" y="1142880"/>
                  </a:lnTo>
                  <a:lnTo>
                    <a:pt x="2119122" y="1126363"/>
                  </a:lnTo>
                  <a:lnTo>
                    <a:pt x="2071507" y="1109303"/>
                  </a:lnTo>
                  <a:lnTo>
                    <a:pt x="2024106" y="1091658"/>
                  </a:lnTo>
                  <a:lnTo>
                    <a:pt x="1976919" y="1073439"/>
                  </a:lnTo>
                  <a:lnTo>
                    <a:pt x="1929949" y="1054657"/>
                  </a:lnTo>
                  <a:lnTo>
                    <a:pt x="1883197" y="1035322"/>
                  </a:lnTo>
                  <a:lnTo>
                    <a:pt x="1836664" y="1015445"/>
                  </a:lnTo>
                  <a:lnTo>
                    <a:pt x="1790353" y="995036"/>
                  </a:lnTo>
                  <a:lnTo>
                    <a:pt x="1744265" y="974105"/>
                  </a:lnTo>
                  <a:lnTo>
                    <a:pt x="1698402" y="952665"/>
                  </a:lnTo>
                  <a:lnTo>
                    <a:pt x="1652765" y="930724"/>
                  </a:lnTo>
                  <a:lnTo>
                    <a:pt x="1607356" y="908294"/>
                  </a:lnTo>
                  <a:lnTo>
                    <a:pt x="1562177" y="885386"/>
                  </a:lnTo>
                  <a:lnTo>
                    <a:pt x="1517229" y="862009"/>
                  </a:lnTo>
                  <a:lnTo>
                    <a:pt x="1472515" y="838175"/>
                  </a:lnTo>
                  <a:lnTo>
                    <a:pt x="1428035" y="813895"/>
                  </a:lnTo>
                  <a:lnTo>
                    <a:pt x="1383792" y="789177"/>
                  </a:lnTo>
                  <a:lnTo>
                    <a:pt x="1339777" y="764138"/>
                  </a:lnTo>
                  <a:lnTo>
                    <a:pt x="1295980" y="738703"/>
                  </a:lnTo>
                  <a:lnTo>
                    <a:pt x="1252391" y="712887"/>
                  </a:lnTo>
                  <a:lnTo>
                    <a:pt x="1209006" y="686704"/>
                  </a:lnTo>
                  <a:lnTo>
                    <a:pt x="1165816" y="660171"/>
                  </a:lnTo>
                  <a:lnTo>
                    <a:pt x="1122815" y="633301"/>
                  </a:lnTo>
                  <a:lnTo>
                    <a:pt x="1079996" y="606109"/>
                  </a:lnTo>
                  <a:lnTo>
                    <a:pt x="1037351" y="578611"/>
                  </a:lnTo>
                  <a:lnTo>
                    <a:pt x="994875" y="550822"/>
                  </a:lnTo>
                  <a:lnTo>
                    <a:pt x="952561" y="522755"/>
                  </a:lnTo>
                  <a:lnTo>
                    <a:pt x="910401" y="494427"/>
                  </a:lnTo>
                  <a:lnTo>
                    <a:pt x="868388" y="465851"/>
                  </a:lnTo>
                  <a:lnTo>
                    <a:pt x="826516" y="437044"/>
                  </a:lnTo>
                  <a:lnTo>
                    <a:pt x="743166" y="378791"/>
                  </a:lnTo>
                  <a:lnTo>
                    <a:pt x="660293" y="319762"/>
                  </a:lnTo>
                  <a:lnTo>
                    <a:pt x="577822" y="260044"/>
                  </a:lnTo>
                  <a:lnTo>
                    <a:pt x="495690" y="199755"/>
                  </a:lnTo>
                  <a:lnTo>
                    <a:pt x="372999" y="108457"/>
                  </a:lnTo>
                  <a:lnTo>
                    <a:pt x="22974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ea typeface="DM Sans"/>
                <a:cs typeface="DM Sans"/>
                <a:sym typeface="DM Sans"/>
              </a:endParaRPr>
            </a:p>
          </p:txBody>
        </p:sp>
      </p:grpSp>
      <p:sp>
        <p:nvSpPr>
          <p:cNvPr id="10195" name="Google Shape;10195;g37c4742e468_0_39">
            <a:extLst>
              <a:ext uri="{FF2B5EF4-FFF2-40B4-BE49-F238E27FC236}">
                <a16:creationId xmlns:a16="http://schemas.microsoft.com/office/drawing/2014/main" id="{D7CCD869-FA37-75FE-E418-2402851E64E4}"/>
              </a:ext>
            </a:extLst>
          </p:cNvPr>
          <p:cNvSpPr/>
          <p:nvPr/>
        </p:nvSpPr>
        <p:spPr>
          <a:xfrm>
            <a:off x="614362" y="6338887"/>
            <a:ext cx="10973435" cy="0"/>
          </a:xfrm>
          <a:custGeom>
            <a:avLst/>
            <a:gdLst/>
            <a:ahLst/>
            <a:cxnLst/>
            <a:rect l="l" t="t" r="r" b="b"/>
            <a:pathLst>
              <a:path w="10973435" h="120000" extrusionOk="0">
                <a:moveTo>
                  <a:pt x="0" y="0"/>
                </a:moveTo>
                <a:lnTo>
                  <a:pt x="10972863" y="0"/>
                </a:lnTo>
              </a:path>
            </a:pathLst>
          </a:custGeom>
          <a:noFill/>
          <a:ln w="9525" cap="flat" cmpd="sng">
            <a:solidFill>
              <a:srgbClr val="ADB3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pitchFamily="2" charset="77"/>
              <a:ea typeface="DM Sans"/>
              <a:cs typeface="DM Sans"/>
              <a:sym typeface="DM Sans"/>
            </a:endParaRPr>
          </a:p>
        </p:txBody>
      </p:sp>
      <p:sp>
        <p:nvSpPr>
          <p:cNvPr id="10196" name="Google Shape;10196;g37c4742e468_0_39">
            <a:extLst>
              <a:ext uri="{FF2B5EF4-FFF2-40B4-BE49-F238E27FC236}">
                <a16:creationId xmlns:a16="http://schemas.microsoft.com/office/drawing/2014/main" id="{2C56D277-3029-31B9-E882-C1EBD1B808F8}"/>
              </a:ext>
            </a:extLst>
          </p:cNvPr>
          <p:cNvSpPr/>
          <p:nvPr/>
        </p:nvSpPr>
        <p:spPr>
          <a:xfrm>
            <a:off x="6668375" y="0"/>
            <a:ext cx="5523600" cy="172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pitchFamily="2" charset="77"/>
              <a:ea typeface="Calibri"/>
              <a:cs typeface="Calibri"/>
              <a:sym typeface="Calibri"/>
            </a:endParaRPr>
          </a:p>
        </p:txBody>
      </p:sp>
      <p:sp>
        <p:nvSpPr>
          <p:cNvPr id="5" name="Google Shape;10197;g37c4742e468_0_39">
            <a:extLst>
              <a:ext uri="{FF2B5EF4-FFF2-40B4-BE49-F238E27FC236}">
                <a16:creationId xmlns:a16="http://schemas.microsoft.com/office/drawing/2014/main" id="{4DD9E83B-FE4A-FADF-C8B1-3A57E013EFA4}"/>
              </a:ext>
            </a:extLst>
          </p:cNvPr>
          <p:cNvSpPr txBox="1">
            <a:spLocks/>
          </p:cNvSpPr>
          <p:nvPr/>
        </p:nvSpPr>
        <p:spPr>
          <a:xfrm>
            <a:off x="238317" y="101772"/>
            <a:ext cx="11048808" cy="706836"/>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latin typeface="DM Sans" pitchFamily="2" charset="77"/>
                <a:ea typeface="DM Sans"/>
                <a:cs typeface="DM Sans"/>
                <a:sym typeface="DM Sans"/>
              </a:rPr>
              <a:t>Respectful Care Breakfast – Transforming Care in Illinois</a:t>
            </a:r>
          </a:p>
        </p:txBody>
      </p:sp>
      <p:graphicFrame>
        <p:nvGraphicFramePr>
          <p:cNvPr id="2" name="Table 1">
            <a:extLst>
              <a:ext uri="{FF2B5EF4-FFF2-40B4-BE49-F238E27FC236}">
                <a16:creationId xmlns:a16="http://schemas.microsoft.com/office/drawing/2014/main" id="{5682F2B2-F24D-401F-253E-BCBE5E4EA953}"/>
              </a:ext>
            </a:extLst>
          </p:cNvPr>
          <p:cNvGraphicFramePr>
            <a:graphicFrameLocks noGrp="1"/>
          </p:cNvGraphicFramePr>
          <p:nvPr>
            <p:extLst>
              <p:ext uri="{D42A27DB-BD31-4B8C-83A1-F6EECF244321}">
                <p14:modId xmlns:p14="http://schemas.microsoft.com/office/powerpoint/2010/main" val="72016580"/>
              </p:ext>
            </p:extLst>
          </p:nvPr>
        </p:nvGraphicFramePr>
        <p:xfrm>
          <a:off x="364492" y="1052448"/>
          <a:ext cx="11217908" cy="4936500"/>
        </p:xfrm>
        <a:graphic>
          <a:graphicData uri="http://schemas.openxmlformats.org/drawingml/2006/table">
            <a:tbl>
              <a:tblPr firstRow="1" bandRow="1">
                <a:tableStyleId>{69C7853C-536D-4A76-A0AE-DD22124D55A5}</a:tableStyleId>
              </a:tblPr>
              <a:tblGrid>
                <a:gridCol w="8246108">
                  <a:extLst>
                    <a:ext uri="{9D8B030D-6E8A-4147-A177-3AD203B41FA5}">
                      <a16:colId xmlns:a16="http://schemas.microsoft.com/office/drawing/2014/main" val="3436593084"/>
                    </a:ext>
                  </a:extLst>
                </a:gridCol>
                <a:gridCol w="2971800">
                  <a:extLst>
                    <a:ext uri="{9D8B030D-6E8A-4147-A177-3AD203B41FA5}">
                      <a16:colId xmlns:a16="http://schemas.microsoft.com/office/drawing/2014/main" val="3258381611"/>
                    </a:ext>
                  </a:extLst>
                </a:gridCol>
              </a:tblGrid>
              <a:tr h="593536">
                <a:tc>
                  <a:txBody>
                    <a:bodyPr/>
                    <a:lstStyle/>
                    <a:p>
                      <a:r>
                        <a:rPr lang="en-US" sz="2800" dirty="0">
                          <a:latin typeface="DM Sans" pitchFamily="2" charset="77"/>
                        </a:rPr>
                        <a:t>Metric</a:t>
                      </a:r>
                    </a:p>
                  </a:txBody>
                  <a:tcPr/>
                </a:tc>
                <a:tc>
                  <a:txBody>
                    <a:bodyPr/>
                    <a:lstStyle/>
                    <a:p>
                      <a:r>
                        <a:rPr lang="en-US" sz="2800" dirty="0">
                          <a:latin typeface="DM Sans" pitchFamily="2" charset="77"/>
                        </a:rPr>
                        <a:t>Result</a:t>
                      </a:r>
                    </a:p>
                  </a:txBody>
                  <a:tcPr/>
                </a:tc>
                <a:extLst>
                  <a:ext uri="{0D108BD9-81ED-4DB2-BD59-A6C34878D82A}">
                    <a16:rowId xmlns:a16="http://schemas.microsoft.com/office/drawing/2014/main" val="1580183814"/>
                  </a:ext>
                </a:extLst>
              </a:tr>
              <a:tr h="649356">
                <a:tc>
                  <a:txBody>
                    <a:bodyPr/>
                    <a:lstStyle/>
                    <a:p>
                      <a:r>
                        <a:rPr lang="en-US" sz="2800" b="0" i="0" u="none" strike="noStrike" cap="none" dirty="0">
                          <a:solidFill>
                            <a:schemeClr val="dk1"/>
                          </a:solidFill>
                          <a:effectLst/>
                          <a:latin typeface="DM Sans" pitchFamily="2" charset="77"/>
                          <a:ea typeface="+mn-ea"/>
                          <a:cs typeface="+mn-cs"/>
                          <a:sym typeface="Arial"/>
                        </a:rPr>
                        <a:t>Hospitals hosting at least one RCB</a:t>
                      </a:r>
                      <a:r>
                        <a:rPr lang="en-US" sz="2800" dirty="0">
                          <a:effectLst/>
                          <a:latin typeface="DM Sans" pitchFamily="2" charset="77"/>
                        </a:rPr>
                        <a:t> </a:t>
                      </a:r>
                      <a:endParaRPr lang="en-US" sz="2800" dirty="0">
                        <a:latin typeface="DM Sans" pitchFamily="2" charset="77"/>
                      </a:endParaRPr>
                    </a:p>
                  </a:txBody>
                  <a:tcPr/>
                </a:tc>
                <a:tc>
                  <a:txBody>
                    <a:bodyPr/>
                    <a:lstStyle/>
                    <a:p>
                      <a:r>
                        <a:rPr lang="en-US" sz="2800" dirty="0">
                          <a:latin typeface="DM Sans" pitchFamily="2" charset="77"/>
                        </a:rPr>
                        <a:t>46 out of 77 </a:t>
                      </a:r>
                    </a:p>
                  </a:txBody>
                  <a:tcPr/>
                </a:tc>
                <a:extLst>
                  <a:ext uri="{0D108BD9-81ED-4DB2-BD59-A6C34878D82A}">
                    <a16:rowId xmlns:a16="http://schemas.microsoft.com/office/drawing/2014/main" val="2447131065"/>
                  </a:ext>
                </a:extLst>
              </a:tr>
              <a:tr h="556592">
                <a:tc>
                  <a:txBody>
                    <a:bodyPr/>
                    <a:lstStyle/>
                    <a:p>
                      <a:r>
                        <a:rPr lang="en-US" sz="2800" dirty="0">
                          <a:latin typeface="DM Sans" pitchFamily="2" charset="77"/>
                        </a:rPr>
                        <a:t>Increase since launch </a:t>
                      </a:r>
                    </a:p>
                  </a:txBody>
                  <a:tcPr/>
                </a:tc>
                <a:tc>
                  <a:txBody>
                    <a:bodyPr/>
                    <a:lstStyle/>
                    <a:p>
                      <a:r>
                        <a:rPr lang="en-US" sz="2800" dirty="0">
                          <a:latin typeface="DM Sans" pitchFamily="2" charset="77"/>
                        </a:rPr>
                        <a:t>5% to 58%</a:t>
                      </a:r>
                    </a:p>
                  </a:txBody>
                  <a:tcPr/>
                </a:tc>
                <a:extLst>
                  <a:ext uri="{0D108BD9-81ED-4DB2-BD59-A6C34878D82A}">
                    <a16:rowId xmlns:a16="http://schemas.microsoft.com/office/drawing/2014/main" val="3523502096"/>
                  </a:ext>
                </a:extLst>
              </a:tr>
              <a:tr h="1568508">
                <a:tc>
                  <a:txBody>
                    <a:bodyPr/>
                    <a:lstStyle/>
                    <a:p>
                      <a:r>
                        <a:rPr lang="en-US" sz="2800" b="0" i="0" u="none" strike="noStrike" cap="none" dirty="0">
                          <a:solidFill>
                            <a:schemeClr val="dk1"/>
                          </a:solidFill>
                          <a:effectLst/>
                          <a:latin typeface="DM Sans" pitchFamily="2" charset="77"/>
                          <a:ea typeface="+mn-ea"/>
                          <a:cs typeface="+mn-cs"/>
                          <a:sym typeface="Arial"/>
                        </a:rPr>
                        <a:t>Participant enjoyment (4–5 rating)</a:t>
                      </a:r>
                      <a:r>
                        <a:rPr lang="en-US" sz="2800" dirty="0">
                          <a:effectLst/>
                          <a:latin typeface="DM Sans" pitchFamily="2" charset="77"/>
                        </a:rPr>
                        <a:t> </a:t>
                      </a:r>
                    </a:p>
                    <a:p>
                      <a:r>
                        <a:rPr lang="en-US" sz="2800" dirty="0">
                          <a:effectLst/>
                          <a:latin typeface="DM Sans" pitchFamily="2" charset="77"/>
                        </a:rPr>
                        <a:t>“</a:t>
                      </a:r>
                      <a:r>
                        <a:rPr lang="en-US" sz="2800" b="0" i="0" u="none" strike="noStrike" cap="none" dirty="0">
                          <a:solidFill>
                            <a:schemeClr val="dk1"/>
                          </a:solidFill>
                          <a:effectLst/>
                          <a:latin typeface="DM Sans" pitchFamily="2" charset="77"/>
                          <a:ea typeface="+mn-ea"/>
                          <a:cs typeface="+mn-cs"/>
                          <a:sym typeface="Arial"/>
                        </a:rPr>
                        <a:t>I enjoyed participating in the respectful care breakfast.”</a:t>
                      </a:r>
                      <a:endParaRPr lang="en-US" sz="2800" dirty="0">
                        <a:latin typeface="DM Sans" pitchFamily="2" charset="77"/>
                      </a:endParaRPr>
                    </a:p>
                  </a:txBody>
                  <a:tcPr/>
                </a:tc>
                <a:tc>
                  <a:txBody>
                    <a:bodyPr/>
                    <a:lstStyle/>
                    <a:p>
                      <a:r>
                        <a:rPr lang="en-US" sz="2800" dirty="0">
                          <a:latin typeface="DM Sans" pitchFamily="2" charset="77"/>
                        </a:rPr>
                        <a:t>96%</a:t>
                      </a:r>
                    </a:p>
                  </a:txBody>
                  <a:tcPr/>
                </a:tc>
                <a:extLst>
                  <a:ext uri="{0D108BD9-81ED-4DB2-BD59-A6C34878D82A}">
                    <a16:rowId xmlns:a16="http://schemas.microsoft.com/office/drawing/2014/main" val="4094349539"/>
                  </a:ext>
                </a:extLst>
              </a:tr>
              <a:tr h="1568508">
                <a:tc>
                  <a:txBody>
                    <a:bodyPr/>
                    <a:lstStyle/>
                    <a:p>
                      <a:r>
                        <a:rPr lang="en-US" sz="2800" b="0" i="0" u="none" strike="noStrike" cap="none" dirty="0">
                          <a:solidFill>
                            <a:schemeClr val="dk1"/>
                          </a:solidFill>
                          <a:effectLst/>
                          <a:latin typeface="DM Sans" pitchFamily="2" charset="77"/>
                          <a:ea typeface="+mn-ea"/>
                          <a:cs typeface="+mn-cs"/>
                          <a:sym typeface="Arial"/>
                        </a:rPr>
                        <a:t>Learning about respectful care (4–5 rating)</a:t>
                      </a:r>
                      <a:r>
                        <a:rPr lang="en-US" sz="2800" dirty="0">
                          <a:effectLst/>
                          <a:latin typeface="DM Sans" pitchFamily="2" charset="77"/>
                        </a:rPr>
                        <a:t> </a:t>
                      </a:r>
                    </a:p>
                    <a:p>
                      <a:r>
                        <a:rPr lang="en-US" sz="2800" dirty="0">
                          <a:effectLst/>
                          <a:latin typeface="DM Sans" pitchFamily="2" charset="77"/>
                        </a:rPr>
                        <a:t>“</a:t>
                      </a:r>
                      <a:r>
                        <a:rPr lang="en-US" sz="2800" b="0" i="0" u="none" strike="noStrike" cap="none" dirty="0">
                          <a:solidFill>
                            <a:schemeClr val="dk1"/>
                          </a:solidFill>
                          <a:effectLst/>
                          <a:latin typeface="DM Sans" pitchFamily="2" charset="77"/>
                          <a:ea typeface="+mn-ea"/>
                          <a:cs typeface="+mn-cs"/>
                          <a:sym typeface="Arial"/>
                        </a:rPr>
                        <a:t>I learned more about respectful care practices.”</a:t>
                      </a:r>
                      <a:endParaRPr lang="en-US" sz="2800" dirty="0">
                        <a:latin typeface="DM Sans" pitchFamily="2" charset="77"/>
                      </a:endParaRPr>
                    </a:p>
                  </a:txBody>
                  <a:tcPr/>
                </a:tc>
                <a:tc>
                  <a:txBody>
                    <a:bodyPr/>
                    <a:lstStyle/>
                    <a:p>
                      <a:r>
                        <a:rPr lang="en-US" sz="2800" dirty="0">
                          <a:latin typeface="DM Sans" pitchFamily="2" charset="77"/>
                        </a:rPr>
                        <a:t>90%</a:t>
                      </a:r>
                    </a:p>
                  </a:txBody>
                  <a:tcPr/>
                </a:tc>
                <a:extLst>
                  <a:ext uri="{0D108BD9-81ED-4DB2-BD59-A6C34878D82A}">
                    <a16:rowId xmlns:a16="http://schemas.microsoft.com/office/drawing/2014/main" val="1854819710"/>
                  </a:ext>
                </a:extLst>
              </a:tr>
            </a:tbl>
          </a:graphicData>
        </a:graphic>
      </p:graphicFrame>
    </p:spTree>
    <p:extLst>
      <p:ext uri="{BB962C8B-B14F-4D97-AF65-F5344CB8AC3E}">
        <p14:creationId xmlns:p14="http://schemas.microsoft.com/office/powerpoint/2010/main" val="1669463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24">
          <a:extLst>
            <a:ext uri="{FF2B5EF4-FFF2-40B4-BE49-F238E27FC236}">
              <a16:creationId xmlns:a16="http://schemas.microsoft.com/office/drawing/2014/main" id="{DDF1393E-7727-9561-C875-4D17726569FD}"/>
            </a:ext>
          </a:extLst>
        </p:cNvPr>
        <p:cNvGrpSpPr/>
        <p:nvPr/>
      </p:nvGrpSpPr>
      <p:grpSpPr>
        <a:xfrm>
          <a:off x="0" y="0"/>
          <a:ext cx="0" cy="0"/>
          <a:chOff x="0" y="0"/>
          <a:chExt cx="0" cy="0"/>
        </a:xfrm>
      </p:grpSpPr>
      <p:sp>
        <p:nvSpPr>
          <p:cNvPr id="3" name="Google Shape;10197;g37c4742e468_0_39">
            <a:extLst>
              <a:ext uri="{FF2B5EF4-FFF2-40B4-BE49-F238E27FC236}">
                <a16:creationId xmlns:a16="http://schemas.microsoft.com/office/drawing/2014/main" id="{E331C2F2-84FE-DE80-1399-2FB69F27892D}"/>
              </a:ext>
            </a:extLst>
          </p:cNvPr>
          <p:cNvSpPr txBox="1">
            <a:spLocks noGrp="1"/>
          </p:cNvSpPr>
          <p:nvPr>
            <p:ph type="title"/>
          </p:nvPr>
        </p:nvSpPr>
        <p:spPr>
          <a:xfrm>
            <a:off x="340519" y="101404"/>
            <a:ext cx="4985987" cy="1399333"/>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2500" dirty="0">
                <a:solidFill>
                  <a:schemeClr val="dk2"/>
                </a:solidFill>
                <a:latin typeface="DM Sans"/>
                <a:ea typeface="DM Sans"/>
                <a:cs typeface="DM Sans"/>
                <a:sym typeface="DM Sans"/>
              </a:rPr>
              <a:t>Supporting Your Team’s Implementation of Respectful Care Breakfasts and Gatherings</a:t>
            </a:r>
            <a:endParaRPr lang="en-US" sz="2500" dirty="0">
              <a:solidFill>
                <a:schemeClr val="dk2"/>
              </a:solidFill>
              <a:latin typeface="DM Sans"/>
              <a:ea typeface="DM Sans"/>
              <a:cs typeface="DM Sans"/>
            </a:endParaRPr>
          </a:p>
        </p:txBody>
      </p:sp>
      <p:pic>
        <p:nvPicPr>
          <p:cNvPr id="6" name="Picture 5" descr="A close-up of a paper&#10;&#10;AI-generated content may be incorrect.">
            <a:extLst>
              <a:ext uri="{FF2B5EF4-FFF2-40B4-BE49-F238E27FC236}">
                <a16:creationId xmlns:a16="http://schemas.microsoft.com/office/drawing/2014/main" id="{84B75E1A-9802-C5D4-D5B2-C9DEE67D51C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24825" y="53675"/>
            <a:ext cx="4867174" cy="6804325"/>
          </a:xfrm>
          <a:prstGeom prst="rect">
            <a:avLst/>
          </a:prstGeom>
        </p:spPr>
      </p:pic>
      <p:sp>
        <p:nvSpPr>
          <p:cNvPr id="4" name="Google Shape;10197;g37c4742e468_0_39">
            <a:extLst>
              <a:ext uri="{FF2B5EF4-FFF2-40B4-BE49-F238E27FC236}">
                <a16:creationId xmlns:a16="http://schemas.microsoft.com/office/drawing/2014/main" id="{465F0C29-EF05-30FB-4BFE-89B541400F49}"/>
              </a:ext>
            </a:extLst>
          </p:cNvPr>
          <p:cNvSpPr txBox="1">
            <a:spLocks/>
          </p:cNvSpPr>
          <p:nvPr/>
        </p:nvSpPr>
        <p:spPr>
          <a:xfrm>
            <a:off x="306226" y="1713637"/>
            <a:ext cx="7139577" cy="476004"/>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500" b="0" dirty="0">
                <a:latin typeface="DM Sans" pitchFamily="2" charset="77"/>
              </a:rPr>
              <a:t>This resource was created to help hospitals plan and host a Respectful Care.</a:t>
            </a:r>
          </a:p>
        </p:txBody>
      </p:sp>
      <p:sp>
        <p:nvSpPr>
          <p:cNvPr id="5" name="Google Shape;10197;g37c4742e468_0_39">
            <a:extLst>
              <a:ext uri="{FF2B5EF4-FFF2-40B4-BE49-F238E27FC236}">
                <a16:creationId xmlns:a16="http://schemas.microsoft.com/office/drawing/2014/main" id="{FF11A13D-3082-5A42-666F-23137302BF20}"/>
              </a:ext>
            </a:extLst>
          </p:cNvPr>
          <p:cNvSpPr txBox="1">
            <a:spLocks/>
          </p:cNvSpPr>
          <p:nvPr/>
        </p:nvSpPr>
        <p:spPr>
          <a:xfrm>
            <a:off x="340516" y="2127960"/>
            <a:ext cx="6130925" cy="3661491"/>
          </a:xfrm>
          <a:prstGeom prst="rect">
            <a:avLst/>
          </a:prstGeom>
          <a:no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a:solidFill>
                  <a:schemeClr val="dk2"/>
                </a:solidFill>
                <a:latin typeface="DM Sans" pitchFamily="2" charset="77"/>
                <a:ea typeface="DM Sans"/>
                <a:cs typeface="DM Sans"/>
                <a:sym typeface="DM Sans"/>
              </a:rPr>
              <a:t>Includes: </a:t>
            </a:r>
          </a:p>
          <a:p>
            <a:r>
              <a:rPr lang="en-US" sz="2000" dirty="0">
                <a:latin typeface="DM Sans" pitchFamily="2" charset="77"/>
              </a:rPr>
              <a:t>Step-by-step guide for planning the event </a:t>
            </a:r>
            <a:endParaRPr lang="en-US" sz="2000" dirty="0">
              <a:solidFill>
                <a:schemeClr val="dk2"/>
              </a:solidFill>
              <a:latin typeface="DM Sans" pitchFamily="2" charset="77"/>
            </a:endParaRPr>
          </a:p>
          <a:p>
            <a:endParaRPr lang="en-US" sz="2000" dirty="0">
              <a:solidFill>
                <a:schemeClr val="dk2"/>
              </a:solidFill>
              <a:latin typeface="DM Sans" pitchFamily="2" charset="77"/>
            </a:endParaRPr>
          </a:p>
          <a:p>
            <a:pPr marL="457200" indent="-457200">
              <a:buFont typeface="Arial" panose="020B0604020202020204" pitchFamily="34" charset="0"/>
              <a:buChar char="•"/>
            </a:pPr>
            <a:r>
              <a:rPr lang="en-US" sz="2000" b="0" dirty="0">
                <a:latin typeface="DM Sans" pitchFamily="2" charset="77"/>
              </a:rPr>
              <a:t>Overview of general steps included in planning your event</a:t>
            </a:r>
          </a:p>
          <a:p>
            <a:pPr marL="457200" indent="-457200">
              <a:buFont typeface="Arial" panose="020B0604020202020204" pitchFamily="34" charset="0"/>
              <a:buChar char="•"/>
            </a:pPr>
            <a:r>
              <a:rPr lang="en-US" sz="2000" b="0" dirty="0">
                <a:latin typeface="DM Sans" pitchFamily="2" charset="77"/>
              </a:rPr>
              <a:t>Invitation guidance for identifying and involving patients, parents, partners, and staff.</a:t>
            </a:r>
          </a:p>
          <a:p>
            <a:pPr marL="457200" indent="-457200">
              <a:buFont typeface="Arial" panose="020B0604020202020204" pitchFamily="34" charset="0"/>
              <a:buChar char="•"/>
            </a:pPr>
            <a:r>
              <a:rPr lang="en-US" sz="2000" b="0" dirty="0">
                <a:latin typeface="DM Sans" pitchFamily="2" charset="77"/>
              </a:rPr>
              <a:t>Sample agenda to structure the Respectful Care Breakfast</a:t>
            </a:r>
          </a:p>
          <a:p>
            <a:pPr marL="457200" lvl="1" indent="-457200">
              <a:buFont typeface="Arial" panose="020B0604020202020204" pitchFamily="34" charset="0"/>
              <a:buChar char="•"/>
            </a:pPr>
            <a:endParaRPr lang="en-US" sz="100" b="0" dirty="0">
              <a:latin typeface="DM Sans" pitchFamily="2" charset="77"/>
            </a:endParaRPr>
          </a:p>
          <a:p>
            <a:pPr marL="457200" lvl="1" indent="-457200">
              <a:buFont typeface="Arial" panose="020B0604020202020204" pitchFamily="34" charset="0"/>
              <a:buChar char="•"/>
            </a:pPr>
            <a:endParaRPr lang="en-US" sz="100" b="0" dirty="0">
              <a:latin typeface="DM Sans" pitchFamily="2" charset="77"/>
            </a:endParaRPr>
          </a:p>
          <a:p>
            <a:pPr marL="457200" indent="-457200">
              <a:buFont typeface="Arial" panose="020B0604020202020204" pitchFamily="34" charset="0"/>
              <a:buChar char="•"/>
            </a:pPr>
            <a:endParaRPr lang="en-US" sz="2000" b="0" dirty="0">
              <a:latin typeface="DM Sans" pitchFamily="2" charset="77"/>
            </a:endParaRPr>
          </a:p>
          <a:p>
            <a:pPr marL="457200" indent="-457200">
              <a:buFont typeface="Arial" panose="020B0604020202020204" pitchFamily="34" charset="0"/>
              <a:buChar char="•"/>
            </a:pPr>
            <a:endParaRPr lang="en-US" sz="2000" dirty="0">
              <a:latin typeface="DM Sans" pitchFamily="2" charset="77"/>
            </a:endParaRPr>
          </a:p>
        </p:txBody>
      </p:sp>
      <p:cxnSp>
        <p:nvCxnSpPr>
          <p:cNvPr id="7" name="Straight Arrow Connector 6">
            <a:extLst>
              <a:ext uri="{FF2B5EF4-FFF2-40B4-BE49-F238E27FC236}">
                <a16:creationId xmlns:a16="http://schemas.microsoft.com/office/drawing/2014/main" id="{D3A5A796-E75B-3C9F-18D4-19B52DA6620A}"/>
              </a:ext>
            </a:extLst>
          </p:cNvPr>
          <p:cNvCxnSpPr>
            <a:cxnSpLocks/>
          </p:cNvCxnSpPr>
          <p:nvPr/>
        </p:nvCxnSpPr>
        <p:spPr>
          <a:xfrm flipV="1">
            <a:off x="5782455" y="1719364"/>
            <a:ext cx="2347782" cy="126255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02F10F-BF95-1E90-79E2-0D2C22404868}"/>
              </a:ext>
            </a:extLst>
          </p:cNvPr>
          <p:cNvCxnSpPr>
            <a:cxnSpLocks/>
            <a:endCxn id="6" idx="1"/>
          </p:cNvCxnSpPr>
          <p:nvPr/>
        </p:nvCxnSpPr>
        <p:spPr>
          <a:xfrm flipV="1">
            <a:off x="6715593" y="3455838"/>
            <a:ext cx="609232" cy="501565"/>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1D0016B-CABE-AC8B-E574-FA1E3C7F9280}"/>
              </a:ext>
            </a:extLst>
          </p:cNvPr>
          <p:cNvCxnSpPr>
            <a:cxnSpLocks/>
          </p:cNvCxnSpPr>
          <p:nvPr/>
        </p:nvCxnSpPr>
        <p:spPr>
          <a:xfrm>
            <a:off x="5964120" y="4804802"/>
            <a:ext cx="2518291" cy="6320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Google Shape;10197;g37c4742e468_0_39">
            <a:extLst>
              <a:ext uri="{FF2B5EF4-FFF2-40B4-BE49-F238E27FC236}">
                <a16:creationId xmlns:a16="http://schemas.microsoft.com/office/drawing/2014/main" id="{82C7942E-6D3F-34D0-3784-C6794A076820}"/>
              </a:ext>
            </a:extLst>
          </p:cNvPr>
          <p:cNvSpPr txBox="1">
            <a:spLocks/>
          </p:cNvSpPr>
          <p:nvPr/>
        </p:nvSpPr>
        <p:spPr>
          <a:xfrm>
            <a:off x="291797" y="1369185"/>
            <a:ext cx="7139577" cy="476004"/>
          </a:xfrm>
          <a:prstGeom prst="rect">
            <a:avLst/>
          </a:prstGeom>
          <a:no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500" i="1" dirty="0">
                <a:latin typeface="DM Sans" pitchFamily="2" charset="77"/>
              </a:rPr>
              <a:t>”A Celebration of Respectful Care” ILPQC Respectful Care Breakfast</a:t>
            </a:r>
          </a:p>
        </p:txBody>
      </p:sp>
    </p:spTree>
    <p:extLst>
      <p:ext uri="{BB962C8B-B14F-4D97-AF65-F5344CB8AC3E}">
        <p14:creationId xmlns:p14="http://schemas.microsoft.com/office/powerpoint/2010/main" val="2021748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24">
          <a:extLst>
            <a:ext uri="{FF2B5EF4-FFF2-40B4-BE49-F238E27FC236}">
              <a16:creationId xmlns:a16="http://schemas.microsoft.com/office/drawing/2014/main" id="{1E12F3A9-3691-49A6-F422-2CBF80C2D496}"/>
            </a:ext>
          </a:extLst>
        </p:cNvPr>
        <p:cNvGrpSpPr/>
        <p:nvPr/>
      </p:nvGrpSpPr>
      <p:grpSpPr>
        <a:xfrm>
          <a:off x="0" y="0"/>
          <a:ext cx="0" cy="0"/>
          <a:chOff x="0" y="0"/>
          <a:chExt cx="0" cy="0"/>
        </a:xfrm>
      </p:grpSpPr>
      <p:pic>
        <p:nvPicPr>
          <p:cNvPr id="6" name="Picture 5" descr="A close-up of a paper&#10;&#10;AI-generated content may be incorrect.">
            <a:extLst>
              <a:ext uri="{FF2B5EF4-FFF2-40B4-BE49-F238E27FC236}">
                <a16:creationId xmlns:a16="http://schemas.microsoft.com/office/drawing/2014/main" id="{D0834B4C-4B31-59CE-050F-4EFEC422F30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639985" y="-17385"/>
            <a:ext cx="4552016" cy="6875385"/>
          </a:xfrm>
          <a:prstGeom prst="rect">
            <a:avLst/>
          </a:prstGeom>
        </p:spPr>
      </p:pic>
      <p:sp>
        <p:nvSpPr>
          <p:cNvPr id="2" name="Google Shape;10197;g37c4742e468_0_39">
            <a:extLst>
              <a:ext uri="{FF2B5EF4-FFF2-40B4-BE49-F238E27FC236}">
                <a16:creationId xmlns:a16="http://schemas.microsoft.com/office/drawing/2014/main" id="{33136B45-002C-3960-0199-8A0C0B4A7AAB}"/>
              </a:ext>
            </a:extLst>
          </p:cNvPr>
          <p:cNvSpPr txBox="1">
            <a:spLocks/>
          </p:cNvSpPr>
          <p:nvPr/>
        </p:nvSpPr>
        <p:spPr>
          <a:xfrm>
            <a:off x="340516" y="2127960"/>
            <a:ext cx="6130925" cy="2707384"/>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571500" indent="-571500">
              <a:buFont typeface="Arial" panose="020B0604020202020204" pitchFamily="34" charset="0"/>
              <a:buChar char="•"/>
            </a:pPr>
            <a:r>
              <a:rPr lang="en-US" sz="2000" b="0" dirty="0">
                <a:latin typeface="DM Sans" pitchFamily="2" charset="77"/>
              </a:rPr>
              <a:t>Panel discussion section with sample questions to spark conversation about respectful care experiences.</a:t>
            </a:r>
          </a:p>
          <a:p>
            <a:pPr marL="571500" indent="-571500">
              <a:buFont typeface="Arial" panose="020B0604020202020204" pitchFamily="34" charset="0"/>
              <a:buChar char="•"/>
            </a:pPr>
            <a:endParaRPr lang="en-US" sz="2000" b="0" dirty="0">
              <a:latin typeface="DM Sans" pitchFamily="2" charset="77"/>
            </a:endParaRPr>
          </a:p>
          <a:p>
            <a:pPr marL="571500" indent="-571500">
              <a:buFont typeface="Arial" panose="020B0604020202020204" pitchFamily="34" charset="0"/>
              <a:buChar char="•"/>
            </a:pPr>
            <a:r>
              <a:rPr lang="en-US" sz="2000" b="0" dirty="0">
                <a:latin typeface="DM Sans" pitchFamily="2" charset="77"/>
              </a:rPr>
              <a:t>Celebration and follow-up section, including QR codes for participant feedback and ongoing engagement with QI teams.</a:t>
            </a:r>
          </a:p>
          <a:p>
            <a:pPr marL="571500" indent="-571500">
              <a:buFont typeface="Arial" panose="020B0604020202020204" pitchFamily="34" charset="0"/>
              <a:buChar char="•"/>
            </a:pPr>
            <a:endParaRPr lang="en-US" sz="2000" b="0" dirty="0">
              <a:latin typeface="DM Sans" pitchFamily="2" charset="77"/>
            </a:endParaRPr>
          </a:p>
        </p:txBody>
      </p:sp>
      <p:cxnSp>
        <p:nvCxnSpPr>
          <p:cNvPr id="5" name="Straight Arrow Connector 4">
            <a:extLst>
              <a:ext uri="{FF2B5EF4-FFF2-40B4-BE49-F238E27FC236}">
                <a16:creationId xmlns:a16="http://schemas.microsoft.com/office/drawing/2014/main" id="{F80CF8D5-A421-D9D1-0550-57F30927EA25}"/>
              </a:ext>
            </a:extLst>
          </p:cNvPr>
          <p:cNvCxnSpPr>
            <a:cxnSpLocks/>
          </p:cNvCxnSpPr>
          <p:nvPr/>
        </p:nvCxnSpPr>
        <p:spPr>
          <a:xfrm>
            <a:off x="3612630" y="4558170"/>
            <a:ext cx="0" cy="5543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6F8EA04-4E21-04D8-152F-6FBE32911DE5}"/>
              </a:ext>
            </a:extLst>
          </p:cNvPr>
          <p:cNvCxnSpPr>
            <a:cxnSpLocks/>
          </p:cNvCxnSpPr>
          <p:nvPr/>
        </p:nvCxnSpPr>
        <p:spPr>
          <a:xfrm>
            <a:off x="6096000" y="2708028"/>
            <a:ext cx="1543984"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close-up of text&#10;&#10;AI-generated content may be incorrect.">
            <a:extLst>
              <a:ext uri="{FF2B5EF4-FFF2-40B4-BE49-F238E27FC236}">
                <a16:creationId xmlns:a16="http://schemas.microsoft.com/office/drawing/2014/main" id="{83457B48-1A8C-B9CB-E286-E939647116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351" y="5248094"/>
            <a:ext cx="7772400" cy="1500081"/>
          </a:xfrm>
          <a:prstGeom prst="rect">
            <a:avLst/>
          </a:prstGeom>
        </p:spPr>
      </p:pic>
      <p:sp>
        <p:nvSpPr>
          <p:cNvPr id="15" name="Google Shape;10197;g37c4742e468_0_39">
            <a:extLst>
              <a:ext uri="{FF2B5EF4-FFF2-40B4-BE49-F238E27FC236}">
                <a16:creationId xmlns:a16="http://schemas.microsoft.com/office/drawing/2014/main" id="{93148D53-FDC7-BA32-CBA9-FA169A0FB58E}"/>
              </a:ext>
            </a:extLst>
          </p:cNvPr>
          <p:cNvSpPr txBox="1">
            <a:spLocks/>
          </p:cNvSpPr>
          <p:nvPr/>
        </p:nvSpPr>
        <p:spPr>
          <a:xfrm>
            <a:off x="291797" y="1369185"/>
            <a:ext cx="7139577" cy="476004"/>
          </a:xfrm>
          <a:prstGeom prst="rect">
            <a:avLst/>
          </a:prstGeom>
          <a:no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500" i="1" dirty="0">
                <a:latin typeface="DM Sans" pitchFamily="2" charset="77"/>
              </a:rPr>
              <a:t>”A Celebration of Respectful Care” ILPQC Respectful Care Breakfast</a:t>
            </a:r>
          </a:p>
        </p:txBody>
      </p:sp>
      <p:sp>
        <p:nvSpPr>
          <p:cNvPr id="18" name="Google Shape;10197;g37c4742e468_0_39">
            <a:extLst>
              <a:ext uri="{FF2B5EF4-FFF2-40B4-BE49-F238E27FC236}">
                <a16:creationId xmlns:a16="http://schemas.microsoft.com/office/drawing/2014/main" id="{D08A70D6-9A95-AF5F-CB1D-D5A00D07D650}"/>
              </a:ext>
            </a:extLst>
          </p:cNvPr>
          <p:cNvSpPr txBox="1">
            <a:spLocks noGrp="1"/>
          </p:cNvSpPr>
          <p:nvPr>
            <p:ph type="title"/>
          </p:nvPr>
        </p:nvSpPr>
        <p:spPr>
          <a:xfrm>
            <a:off x="340519" y="101404"/>
            <a:ext cx="4985987" cy="1399333"/>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2500" dirty="0">
                <a:solidFill>
                  <a:schemeClr val="dk2"/>
                </a:solidFill>
                <a:latin typeface="DM Sans"/>
                <a:ea typeface="DM Sans"/>
                <a:cs typeface="DM Sans"/>
                <a:sym typeface="DM Sans"/>
              </a:rPr>
              <a:t>Supporting Your Team’s Implementation of Respectful Care Breakfasts and Gatherings</a:t>
            </a:r>
            <a:endParaRPr lang="en-US" sz="2500" dirty="0">
              <a:solidFill>
                <a:schemeClr val="dk2"/>
              </a:solidFill>
              <a:latin typeface="DM Sans"/>
              <a:ea typeface="DM Sans"/>
              <a:cs typeface="DM Sans"/>
            </a:endParaRPr>
          </a:p>
        </p:txBody>
      </p:sp>
    </p:spTree>
    <p:extLst>
      <p:ext uri="{BB962C8B-B14F-4D97-AF65-F5344CB8AC3E}">
        <p14:creationId xmlns:p14="http://schemas.microsoft.com/office/powerpoint/2010/main" val="3714814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24">
          <a:extLst>
            <a:ext uri="{FF2B5EF4-FFF2-40B4-BE49-F238E27FC236}">
              <a16:creationId xmlns:a16="http://schemas.microsoft.com/office/drawing/2014/main" id="{943558D1-14FD-E200-97F7-CB85A34B89AE}"/>
            </a:ext>
          </a:extLst>
        </p:cNvPr>
        <p:cNvGrpSpPr/>
        <p:nvPr/>
      </p:nvGrpSpPr>
      <p:grpSpPr>
        <a:xfrm>
          <a:off x="0" y="0"/>
          <a:ext cx="0" cy="0"/>
          <a:chOff x="0" y="0"/>
          <a:chExt cx="0" cy="0"/>
        </a:xfrm>
      </p:grpSpPr>
      <p:sp>
        <p:nvSpPr>
          <p:cNvPr id="3" name="Google Shape;10197;g37c4742e468_0_39">
            <a:extLst>
              <a:ext uri="{FF2B5EF4-FFF2-40B4-BE49-F238E27FC236}">
                <a16:creationId xmlns:a16="http://schemas.microsoft.com/office/drawing/2014/main" id="{BAA3A131-F4AC-F67D-F111-7B491E93DAE7}"/>
              </a:ext>
            </a:extLst>
          </p:cNvPr>
          <p:cNvSpPr txBox="1">
            <a:spLocks noGrp="1"/>
          </p:cNvSpPr>
          <p:nvPr>
            <p:ph type="title"/>
          </p:nvPr>
        </p:nvSpPr>
        <p:spPr>
          <a:xfrm>
            <a:off x="340519" y="174280"/>
            <a:ext cx="6130925" cy="1014613"/>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2500" dirty="0">
                <a:solidFill>
                  <a:schemeClr val="dk2"/>
                </a:solidFill>
                <a:latin typeface="DM Sans"/>
                <a:ea typeface="DM Sans"/>
                <a:cs typeface="DM Sans"/>
                <a:sym typeface="DM Sans"/>
              </a:rPr>
              <a:t>Supporting Your Team’s Parent Partner Engagement</a:t>
            </a:r>
            <a:endParaRPr lang="en-US" sz="2500" dirty="0">
              <a:solidFill>
                <a:schemeClr val="dk2"/>
              </a:solidFill>
              <a:latin typeface="DM Sans"/>
              <a:ea typeface="DM Sans"/>
              <a:cs typeface="DM Sans"/>
            </a:endParaRPr>
          </a:p>
        </p:txBody>
      </p:sp>
      <p:pic>
        <p:nvPicPr>
          <p:cNvPr id="4" name="Picture 3" descr="A paper with text and images&#10;&#10;AI-generated content may be incorrect.">
            <a:extLst>
              <a:ext uri="{FF2B5EF4-FFF2-40B4-BE49-F238E27FC236}">
                <a16:creationId xmlns:a16="http://schemas.microsoft.com/office/drawing/2014/main" id="{149AC342-6B5F-0FBA-6E60-2A13C35895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0426" y="0"/>
            <a:ext cx="5301574" cy="6858000"/>
          </a:xfrm>
          <a:prstGeom prst="rect">
            <a:avLst/>
          </a:prstGeom>
        </p:spPr>
      </p:pic>
      <p:sp>
        <p:nvSpPr>
          <p:cNvPr id="5" name="Google Shape;10197;g37c4742e468_0_39">
            <a:extLst>
              <a:ext uri="{FF2B5EF4-FFF2-40B4-BE49-F238E27FC236}">
                <a16:creationId xmlns:a16="http://schemas.microsoft.com/office/drawing/2014/main" id="{4E8582C0-D91B-3152-185B-E395AF668CD2}"/>
              </a:ext>
            </a:extLst>
          </p:cNvPr>
          <p:cNvSpPr txBox="1">
            <a:spLocks/>
          </p:cNvSpPr>
          <p:nvPr/>
        </p:nvSpPr>
        <p:spPr>
          <a:xfrm>
            <a:off x="340516" y="1858137"/>
            <a:ext cx="6130925" cy="4123156"/>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42900" indent="-342900">
              <a:buFont typeface="+mj-lt"/>
              <a:buAutoNum type="arabicPeriod"/>
            </a:pPr>
            <a:r>
              <a:rPr lang="en-US" sz="1800" b="0" dirty="0">
                <a:solidFill>
                  <a:schemeClr val="bg2"/>
                </a:solidFill>
                <a:latin typeface="DM Sans" pitchFamily="2" charset="77"/>
              </a:rPr>
              <a:t>Find a partner: Ideas for identifying potential parents or patients through events like Respectful Care Breakfasts or staff referrals.</a:t>
            </a:r>
          </a:p>
          <a:p>
            <a:pPr marL="342900" indent="-342900">
              <a:buFont typeface="+mj-lt"/>
              <a:buAutoNum type="arabicPeriod"/>
            </a:pPr>
            <a:r>
              <a:rPr lang="en-US" sz="1800" b="0" dirty="0">
                <a:solidFill>
                  <a:schemeClr val="bg2"/>
                </a:solidFill>
                <a:latin typeface="DM Sans" pitchFamily="2" charset="77"/>
              </a:rPr>
              <a:t>Reach out and ask: Approaching families personally and invite them to participate.</a:t>
            </a:r>
          </a:p>
          <a:p>
            <a:pPr marL="342900" indent="-342900">
              <a:buFont typeface="+mj-lt"/>
              <a:buAutoNum type="arabicPeriod"/>
            </a:pPr>
            <a:r>
              <a:rPr lang="en-US" sz="1800" b="0" dirty="0">
                <a:solidFill>
                  <a:schemeClr val="bg2"/>
                </a:solidFill>
                <a:latin typeface="DM Sans" pitchFamily="2" charset="77"/>
              </a:rPr>
              <a:t>Welcome and onboard: Provide orientation to partner, assign a point of contact, and connect them to </a:t>
            </a:r>
            <a:r>
              <a:rPr lang="en-US" sz="1800" b="0" dirty="0" err="1">
                <a:solidFill>
                  <a:schemeClr val="bg2"/>
                </a:solidFill>
                <a:latin typeface="DM Sans" pitchFamily="2" charset="77"/>
              </a:rPr>
              <a:t>MoMMA’s</a:t>
            </a:r>
            <a:r>
              <a:rPr lang="en-US" sz="1800" b="0" dirty="0">
                <a:solidFill>
                  <a:schemeClr val="bg2"/>
                </a:solidFill>
                <a:latin typeface="DM Sans" pitchFamily="2" charset="77"/>
              </a:rPr>
              <a:t> Voices training.</a:t>
            </a:r>
          </a:p>
          <a:p>
            <a:pPr marL="342900" indent="-342900">
              <a:buFont typeface="+mj-lt"/>
              <a:buAutoNum type="arabicPeriod"/>
            </a:pPr>
            <a:r>
              <a:rPr lang="en-US" sz="1800" b="0" dirty="0">
                <a:solidFill>
                  <a:schemeClr val="bg2"/>
                </a:solidFill>
                <a:latin typeface="DM Sans" pitchFamily="2" charset="77"/>
              </a:rPr>
              <a:t>Create QI opportunities! Involve partners in education, respectful care planning, and SDOH or doula linkage work.</a:t>
            </a:r>
          </a:p>
          <a:p>
            <a:pPr marL="342900" indent="-342900">
              <a:buFont typeface="+mj-lt"/>
              <a:buAutoNum type="arabicPeriod"/>
            </a:pPr>
            <a:r>
              <a:rPr lang="en-US" sz="1800" b="0" dirty="0">
                <a:solidFill>
                  <a:schemeClr val="bg2"/>
                </a:solidFill>
                <a:latin typeface="DM Sans" pitchFamily="2" charset="77"/>
              </a:rPr>
              <a:t>Ensure partners feel valued and heard . You can do this through regular check-ins or consider other ways to acknowledge their time/contributions.</a:t>
            </a:r>
          </a:p>
        </p:txBody>
      </p:sp>
      <p:sp>
        <p:nvSpPr>
          <p:cNvPr id="6" name="Google Shape;10197;g37c4742e468_0_39">
            <a:extLst>
              <a:ext uri="{FF2B5EF4-FFF2-40B4-BE49-F238E27FC236}">
                <a16:creationId xmlns:a16="http://schemas.microsoft.com/office/drawing/2014/main" id="{8655CCD7-AE50-3DF9-DD3B-207DCD76CEC2}"/>
              </a:ext>
            </a:extLst>
          </p:cNvPr>
          <p:cNvSpPr txBox="1">
            <a:spLocks/>
          </p:cNvSpPr>
          <p:nvPr/>
        </p:nvSpPr>
        <p:spPr>
          <a:xfrm>
            <a:off x="340516" y="1188893"/>
            <a:ext cx="7139577" cy="522170"/>
          </a:xfrm>
          <a:prstGeom prst="rect">
            <a:avLst/>
          </a:prstGeom>
          <a:no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i="1" dirty="0">
                <a:latin typeface="DM Sans" pitchFamily="2" charset="77"/>
              </a:rPr>
              <a:t>5 Steps to Engaging a Patient or Parent Partner</a:t>
            </a:r>
          </a:p>
        </p:txBody>
      </p:sp>
    </p:spTree>
    <p:extLst>
      <p:ext uri="{BB962C8B-B14F-4D97-AF65-F5344CB8AC3E}">
        <p14:creationId xmlns:p14="http://schemas.microsoft.com/office/powerpoint/2010/main" val="1987968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24">
          <a:extLst>
            <a:ext uri="{FF2B5EF4-FFF2-40B4-BE49-F238E27FC236}">
              <a16:creationId xmlns:a16="http://schemas.microsoft.com/office/drawing/2014/main" id="{4D149761-73F6-709B-6FF0-A3DA5BAD3827}"/>
            </a:ext>
          </a:extLst>
        </p:cNvPr>
        <p:cNvGrpSpPr/>
        <p:nvPr/>
      </p:nvGrpSpPr>
      <p:grpSpPr>
        <a:xfrm>
          <a:off x="0" y="0"/>
          <a:ext cx="0" cy="0"/>
          <a:chOff x="0" y="0"/>
          <a:chExt cx="0" cy="0"/>
        </a:xfrm>
      </p:grpSpPr>
      <p:sp>
        <p:nvSpPr>
          <p:cNvPr id="3" name="Google Shape;10197;g37c4742e468_0_39">
            <a:extLst>
              <a:ext uri="{FF2B5EF4-FFF2-40B4-BE49-F238E27FC236}">
                <a16:creationId xmlns:a16="http://schemas.microsoft.com/office/drawing/2014/main" id="{0AD5F36A-5C39-C160-8D8B-4041BE3826C2}"/>
              </a:ext>
            </a:extLst>
          </p:cNvPr>
          <p:cNvSpPr txBox="1">
            <a:spLocks noGrp="1"/>
          </p:cNvSpPr>
          <p:nvPr>
            <p:ph type="title"/>
          </p:nvPr>
        </p:nvSpPr>
        <p:spPr>
          <a:xfrm>
            <a:off x="327267" y="282285"/>
            <a:ext cx="10035933" cy="629892"/>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2500" dirty="0">
                <a:solidFill>
                  <a:schemeClr val="dk2"/>
                </a:solidFill>
                <a:latin typeface="DM Sans"/>
                <a:ea typeface="DM Sans"/>
                <a:cs typeface="DM Sans"/>
                <a:sym typeface="DM Sans"/>
              </a:rPr>
              <a:t>Welcome our new Community Engagement Coordinator!</a:t>
            </a:r>
            <a:endParaRPr lang="en-US" sz="2500" dirty="0">
              <a:solidFill>
                <a:schemeClr val="dk2"/>
              </a:solidFill>
              <a:latin typeface="DM Sans"/>
              <a:ea typeface="DM Sans"/>
              <a:cs typeface="DM Sans"/>
            </a:endParaRPr>
          </a:p>
        </p:txBody>
      </p:sp>
      <p:sp>
        <p:nvSpPr>
          <p:cNvPr id="2" name="Google Shape;10197;g37c4742e468_0_39">
            <a:extLst>
              <a:ext uri="{FF2B5EF4-FFF2-40B4-BE49-F238E27FC236}">
                <a16:creationId xmlns:a16="http://schemas.microsoft.com/office/drawing/2014/main" id="{55FFC61D-C892-9005-7F13-348B73992DCB}"/>
              </a:ext>
            </a:extLst>
          </p:cNvPr>
          <p:cNvSpPr txBox="1">
            <a:spLocks/>
          </p:cNvSpPr>
          <p:nvPr/>
        </p:nvSpPr>
        <p:spPr>
          <a:xfrm>
            <a:off x="541774" y="5733774"/>
            <a:ext cx="10035933" cy="676058"/>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latin typeface="DM Sans" pitchFamily="2" charset="77"/>
              </a:rPr>
              <a:t>Tochukwu </a:t>
            </a:r>
            <a:r>
              <a:rPr lang="en-US" sz="2800" dirty="0" err="1">
                <a:latin typeface="DM Sans" pitchFamily="2" charset="77"/>
              </a:rPr>
              <a:t>Akujieze</a:t>
            </a:r>
            <a:r>
              <a:rPr lang="en-US" sz="2800" dirty="0">
                <a:latin typeface="DM Sans" pitchFamily="2" charset="77"/>
              </a:rPr>
              <a:t>, MPH</a:t>
            </a:r>
            <a:endParaRPr lang="en-US" sz="2500" dirty="0">
              <a:solidFill>
                <a:schemeClr val="dk2"/>
              </a:solidFill>
              <a:latin typeface="DM Sans" pitchFamily="2" charset="77"/>
              <a:ea typeface="DM Sans"/>
              <a:cs typeface="DM Sans"/>
            </a:endParaRPr>
          </a:p>
        </p:txBody>
      </p:sp>
      <p:pic>
        <p:nvPicPr>
          <p:cNvPr id="4" name="Picture 3" descr="A person in a suit&#10;&#10;AI-generated content may be incorrect.">
            <a:extLst>
              <a:ext uri="{FF2B5EF4-FFF2-40B4-BE49-F238E27FC236}">
                <a16:creationId xmlns:a16="http://schemas.microsoft.com/office/drawing/2014/main" id="{8D52AD97-0644-FCBF-1614-6EA476E429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057" y="1081548"/>
            <a:ext cx="3480210" cy="4694904"/>
          </a:xfrm>
          <a:prstGeom prst="rect">
            <a:avLst/>
          </a:prstGeom>
        </p:spPr>
      </p:pic>
      <p:pic>
        <p:nvPicPr>
          <p:cNvPr id="5" name="Picture 4" descr="A group of people with their arms up&#10;&#10;AI-generated content may be incorrect.">
            <a:extLst>
              <a:ext uri="{FF2B5EF4-FFF2-40B4-BE49-F238E27FC236}">
                <a16:creationId xmlns:a16="http://schemas.microsoft.com/office/drawing/2014/main" id="{982465AD-A74C-9C8C-DE12-F97A3FE2AE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84062" y="4818414"/>
            <a:ext cx="2617579" cy="2039586"/>
          </a:xfrm>
          <a:prstGeom prst="rect">
            <a:avLst/>
          </a:prstGeom>
        </p:spPr>
      </p:pic>
      <p:sp>
        <p:nvSpPr>
          <p:cNvPr id="6" name="Google Shape;10197;g37c4742e468_0_39">
            <a:extLst>
              <a:ext uri="{FF2B5EF4-FFF2-40B4-BE49-F238E27FC236}">
                <a16:creationId xmlns:a16="http://schemas.microsoft.com/office/drawing/2014/main" id="{A5A15F65-8878-BB89-0D90-FD33A8E17E03}"/>
              </a:ext>
            </a:extLst>
          </p:cNvPr>
          <p:cNvSpPr txBox="1">
            <a:spLocks/>
          </p:cNvSpPr>
          <p:nvPr/>
        </p:nvSpPr>
        <p:spPr>
          <a:xfrm>
            <a:off x="4866136" y="1470084"/>
            <a:ext cx="6247197" cy="4184711"/>
          </a:xfrm>
          <a:prstGeom prst="rect">
            <a:avLst/>
          </a:prstGeom>
          <a:no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b="0" dirty="0">
                <a:latin typeface="DM Sans" pitchFamily="2" charset="77"/>
              </a:rPr>
              <a:t>Provides support and resources to hospital teams to identify, support and strengthen </a:t>
            </a:r>
          </a:p>
          <a:p>
            <a:pPr marL="457200" indent="-457200">
              <a:buFont typeface="Arial" panose="020B0604020202020204" pitchFamily="34" charset="0"/>
              <a:buChar char="•"/>
            </a:pPr>
            <a:r>
              <a:rPr lang="en-US" sz="2000" b="0" dirty="0">
                <a:latin typeface="DM Sans" pitchFamily="2" charset="77"/>
              </a:rPr>
              <a:t>patient/parent partnerships</a:t>
            </a:r>
          </a:p>
          <a:p>
            <a:pPr marL="457200" indent="-457200">
              <a:buFont typeface="Arial" panose="020B0604020202020204" pitchFamily="34" charset="0"/>
              <a:buChar char="•"/>
            </a:pPr>
            <a:r>
              <a:rPr lang="en-US" sz="2000" b="0" dirty="0">
                <a:latin typeface="DM Sans" pitchFamily="2" charset="77"/>
              </a:rPr>
              <a:t>community partnerships to support patient/parent health and SDOH needs</a:t>
            </a:r>
          </a:p>
          <a:p>
            <a:endParaRPr lang="en-US" sz="2000" b="0" dirty="0">
              <a:latin typeface="DM Sans" pitchFamily="2" charset="77"/>
            </a:endParaRPr>
          </a:p>
          <a:p>
            <a:r>
              <a:rPr lang="en-US" sz="2000" b="0" dirty="0">
                <a:latin typeface="DM Sans" pitchFamily="2" charset="77"/>
              </a:rPr>
              <a:t>Facilitates strategies with hospital teams to engage</a:t>
            </a:r>
          </a:p>
          <a:p>
            <a:pPr marL="342900" indent="-342900">
              <a:buFont typeface="Arial" panose="020B0604020202020204" pitchFamily="34" charset="0"/>
              <a:buChar char="•"/>
            </a:pPr>
            <a:r>
              <a:rPr lang="en-US" sz="2000" b="0" dirty="0">
                <a:latin typeface="DM Sans" pitchFamily="2" charset="77"/>
              </a:rPr>
              <a:t>community-based/outpatient provider</a:t>
            </a:r>
          </a:p>
          <a:p>
            <a:pPr marL="342900" indent="-342900">
              <a:buFont typeface="Arial" panose="020B0604020202020204" pitchFamily="34" charset="0"/>
              <a:buChar char="•"/>
            </a:pPr>
            <a:r>
              <a:rPr lang="en-US" sz="2000" b="0" dirty="0">
                <a:latin typeface="DM Sans" pitchFamily="2" charset="77"/>
              </a:rPr>
              <a:t>community-based organizations</a:t>
            </a:r>
          </a:p>
          <a:p>
            <a:pPr marL="342900" indent="-342900">
              <a:buFont typeface="Arial" panose="020B0604020202020204" pitchFamily="34" charset="0"/>
              <a:buChar char="•"/>
            </a:pPr>
            <a:r>
              <a:rPr lang="en-US" sz="2000" b="0" dirty="0">
                <a:latin typeface="DM Sans" pitchFamily="2" charset="77"/>
              </a:rPr>
              <a:t>doulas</a:t>
            </a:r>
          </a:p>
          <a:p>
            <a:pPr marL="457200" indent="-457200">
              <a:buFont typeface="Arial" panose="020B0604020202020204" pitchFamily="34" charset="0"/>
              <a:buChar char="•"/>
            </a:pPr>
            <a:endParaRPr lang="en-US" sz="2800" dirty="0">
              <a:latin typeface="DM Sans" pitchFamily="2" charset="77"/>
            </a:endParaRPr>
          </a:p>
          <a:p>
            <a:endParaRPr lang="en-US" sz="2800" dirty="0">
              <a:latin typeface="DM Sans" pitchFamily="2" charset="77"/>
            </a:endParaRPr>
          </a:p>
        </p:txBody>
      </p:sp>
    </p:spTree>
    <p:extLst>
      <p:ext uri="{BB962C8B-B14F-4D97-AF65-F5344CB8AC3E}">
        <p14:creationId xmlns:p14="http://schemas.microsoft.com/office/powerpoint/2010/main" val="1775033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24">
          <a:extLst>
            <a:ext uri="{FF2B5EF4-FFF2-40B4-BE49-F238E27FC236}">
              <a16:creationId xmlns:a16="http://schemas.microsoft.com/office/drawing/2014/main" id="{2EDC8A0C-3D6C-C16F-B3D4-3DFA9C85DFB2}"/>
            </a:ext>
          </a:extLst>
        </p:cNvPr>
        <p:cNvGrpSpPr/>
        <p:nvPr/>
      </p:nvGrpSpPr>
      <p:grpSpPr>
        <a:xfrm>
          <a:off x="0" y="0"/>
          <a:ext cx="0" cy="0"/>
          <a:chOff x="0" y="0"/>
          <a:chExt cx="0" cy="0"/>
        </a:xfrm>
      </p:grpSpPr>
      <p:sp>
        <p:nvSpPr>
          <p:cNvPr id="3" name="Google Shape;10197;g37c4742e468_0_39">
            <a:extLst>
              <a:ext uri="{FF2B5EF4-FFF2-40B4-BE49-F238E27FC236}">
                <a16:creationId xmlns:a16="http://schemas.microsoft.com/office/drawing/2014/main" id="{47241848-DE6E-9DA6-0936-FBB201581694}"/>
              </a:ext>
            </a:extLst>
          </p:cNvPr>
          <p:cNvSpPr txBox="1">
            <a:spLocks noGrp="1"/>
          </p:cNvSpPr>
          <p:nvPr>
            <p:ph type="title"/>
          </p:nvPr>
        </p:nvSpPr>
        <p:spPr>
          <a:xfrm>
            <a:off x="272618" y="106903"/>
            <a:ext cx="11003342" cy="676058"/>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2800" dirty="0">
                <a:solidFill>
                  <a:schemeClr val="dk2"/>
                </a:solidFill>
                <a:latin typeface="DM Sans"/>
                <a:ea typeface="DM Sans"/>
                <a:cs typeface="DM Sans"/>
                <a:sym typeface="DM Sans"/>
              </a:rPr>
              <a:t>Integrating Documentation of Respectful Care Breakfast in ESSI</a:t>
            </a:r>
            <a:endParaRPr sz="2800" dirty="0">
              <a:solidFill>
                <a:schemeClr val="dk2"/>
              </a:solidFill>
              <a:latin typeface="DM Sans"/>
              <a:ea typeface="DM Sans"/>
              <a:cs typeface="DM Sans"/>
              <a:sym typeface="DM Sans"/>
            </a:endParaRPr>
          </a:p>
        </p:txBody>
      </p:sp>
      <p:sp>
        <p:nvSpPr>
          <p:cNvPr id="2" name="Google Shape;10197;g37c4742e468_0_39">
            <a:extLst>
              <a:ext uri="{FF2B5EF4-FFF2-40B4-BE49-F238E27FC236}">
                <a16:creationId xmlns:a16="http://schemas.microsoft.com/office/drawing/2014/main" id="{D834549E-D3CF-E09F-E284-BC4B128443C2}"/>
              </a:ext>
            </a:extLst>
          </p:cNvPr>
          <p:cNvSpPr txBox="1">
            <a:spLocks/>
          </p:cNvSpPr>
          <p:nvPr/>
        </p:nvSpPr>
        <p:spPr>
          <a:xfrm>
            <a:off x="272618" y="867151"/>
            <a:ext cx="5600095" cy="552948"/>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2000" dirty="0">
              <a:solidFill>
                <a:schemeClr val="dk2"/>
              </a:solidFill>
              <a:latin typeface="DM Sans"/>
              <a:ea typeface="DM Sans"/>
              <a:cs typeface="DM Sans"/>
              <a:sym typeface="DM Sans"/>
            </a:endParaRPr>
          </a:p>
        </p:txBody>
      </p:sp>
      <p:sp>
        <p:nvSpPr>
          <p:cNvPr id="6" name="Google Shape;10197;g37c4742e468_0_39">
            <a:extLst>
              <a:ext uri="{FF2B5EF4-FFF2-40B4-BE49-F238E27FC236}">
                <a16:creationId xmlns:a16="http://schemas.microsoft.com/office/drawing/2014/main" id="{2DCE1900-D5D3-083B-117E-C9D9EFAC7CEE}"/>
              </a:ext>
            </a:extLst>
          </p:cNvPr>
          <p:cNvSpPr txBox="1">
            <a:spLocks/>
          </p:cNvSpPr>
          <p:nvPr/>
        </p:nvSpPr>
        <p:spPr>
          <a:xfrm>
            <a:off x="746078" y="4259717"/>
            <a:ext cx="5618580" cy="552948"/>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2000" dirty="0">
              <a:latin typeface="DM Sans" pitchFamily="2" charset="77"/>
            </a:endParaRPr>
          </a:p>
        </p:txBody>
      </p:sp>
      <p:sp>
        <p:nvSpPr>
          <p:cNvPr id="8" name="Rectangle 7">
            <a:extLst>
              <a:ext uri="{FF2B5EF4-FFF2-40B4-BE49-F238E27FC236}">
                <a16:creationId xmlns:a16="http://schemas.microsoft.com/office/drawing/2014/main" id="{B0389997-3F05-F175-8D7A-6FAECF26569E}"/>
              </a:ext>
            </a:extLst>
          </p:cNvPr>
          <p:cNvSpPr/>
          <p:nvPr/>
        </p:nvSpPr>
        <p:spPr>
          <a:xfrm>
            <a:off x="430329" y="968732"/>
            <a:ext cx="5665671" cy="2849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latin typeface="DM Sans"/>
                <a:ea typeface="DM Sans"/>
                <a:cs typeface="DM Sans"/>
                <a:sym typeface="DM Sans"/>
              </a:rPr>
              <a:t>For the month of November, the following questions will be added to the ESSI Hospital Level Data Form. </a:t>
            </a:r>
          </a:p>
          <a:p>
            <a:pPr marL="285750" indent="-285750">
              <a:buFont typeface="Arial" panose="020B0604020202020204" pitchFamily="34" charset="0"/>
              <a:buChar char="•"/>
            </a:pPr>
            <a:r>
              <a:rPr lang="en-US" sz="1800" i="1" dirty="0">
                <a:solidFill>
                  <a:schemeClr val="bg1"/>
                </a:solidFill>
                <a:latin typeface="DM Sans"/>
                <a:ea typeface="DM Sans"/>
                <a:cs typeface="DM Sans"/>
                <a:sym typeface="DM Sans"/>
              </a:rPr>
              <a:t>Have you had a Respectful Care Breakfast? </a:t>
            </a:r>
          </a:p>
          <a:p>
            <a:r>
              <a:rPr lang="en-US" sz="1800" i="1" dirty="0">
                <a:solidFill>
                  <a:schemeClr val="bg1"/>
                </a:solidFill>
                <a:latin typeface="DM Sans"/>
                <a:ea typeface="DM Sans"/>
                <a:cs typeface="DM Sans"/>
                <a:sym typeface="DM Sans"/>
              </a:rPr>
              <a:t>Y / N</a:t>
            </a:r>
          </a:p>
          <a:p>
            <a:pPr marL="285750" indent="-285750">
              <a:buFont typeface="Arial" panose="020B0604020202020204" pitchFamily="34" charset="0"/>
              <a:buChar char="•"/>
            </a:pPr>
            <a:endParaRPr lang="en-US" sz="1800" dirty="0">
              <a:solidFill>
                <a:schemeClr val="bg1"/>
              </a:solidFill>
              <a:latin typeface="DM Sans"/>
              <a:ea typeface="DM Sans"/>
              <a:cs typeface="DM Sans"/>
              <a:sym typeface="DM Sans"/>
            </a:endParaRPr>
          </a:p>
          <a:p>
            <a:pPr marL="285750" indent="-285750">
              <a:buFont typeface="Arial" panose="020B0604020202020204" pitchFamily="34" charset="0"/>
              <a:buChar char="•"/>
            </a:pPr>
            <a:r>
              <a:rPr lang="en-US" sz="1800" i="1" dirty="0">
                <a:solidFill>
                  <a:schemeClr val="bg1"/>
                </a:solidFill>
                <a:latin typeface="DM Sans" pitchFamily="2" charset="77"/>
                <a:ea typeface="DM Sans"/>
                <a:cs typeface="DM Sans"/>
                <a:sym typeface="DM Sans"/>
              </a:rPr>
              <a:t>If yes, when?</a:t>
            </a:r>
          </a:p>
          <a:p>
            <a:pPr marL="285750" indent="-285750">
              <a:buFont typeface="Arial" panose="020B0604020202020204" pitchFamily="34" charset="0"/>
              <a:buChar char="•"/>
            </a:pPr>
            <a:r>
              <a:rPr lang="en-US" sz="1800" i="1" dirty="0">
                <a:solidFill>
                  <a:schemeClr val="bg1"/>
                </a:solidFill>
                <a:latin typeface="DM Sans" pitchFamily="2" charset="77"/>
                <a:ea typeface="DM Sans"/>
                <a:cs typeface="DM Sans"/>
                <a:sym typeface="DM Sans"/>
              </a:rPr>
              <a:t>If yes, w</a:t>
            </a:r>
            <a:r>
              <a:rPr lang="en-US" sz="1800" i="1" dirty="0">
                <a:solidFill>
                  <a:schemeClr val="bg1"/>
                </a:solidFill>
                <a:latin typeface="DM Sans" pitchFamily="2" charset="77"/>
              </a:rPr>
              <a:t>as this respectful care breakfast focused on Birth Equity and ESSI (including newborn and/or NICU care)</a:t>
            </a:r>
            <a:endParaRPr lang="en-US" sz="1800" i="1" dirty="0">
              <a:solidFill>
                <a:schemeClr val="bg1"/>
              </a:solidFill>
              <a:latin typeface="DM Sans" pitchFamily="2" charset="77"/>
              <a:ea typeface="DM Sans"/>
              <a:cs typeface="DM Sans"/>
              <a:sym typeface="DM Sans"/>
            </a:endParaRPr>
          </a:p>
        </p:txBody>
      </p:sp>
      <p:sp>
        <p:nvSpPr>
          <p:cNvPr id="9" name="Rectangle 8">
            <a:extLst>
              <a:ext uri="{FF2B5EF4-FFF2-40B4-BE49-F238E27FC236}">
                <a16:creationId xmlns:a16="http://schemas.microsoft.com/office/drawing/2014/main" id="{F543403C-A950-9FB4-7F8A-BB545764B0D7}"/>
              </a:ext>
            </a:extLst>
          </p:cNvPr>
          <p:cNvSpPr/>
          <p:nvPr/>
        </p:nvSpPr>
        <p:spPr>
          <a:xfrm>
            <a:off x="6253711" y="3818612"/>
            <a:ext cx="5665671" cy="28498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latin typeface="DM Sans"/>
              </a:rPr>
              <a:t>Starting in January, the following questions will be added to the ESSI Hospital Level Data Form. </a:t>
            </a:r>
          </a:p>
          <a:p>
            <a:pPr marL="285750" indent="-285750">
              <a:buFont typeface="Arial" panose="020B0604020202020204" pitchFamily="34" charset="0"/>
              <a:buChar char="•"/>
            </a:pPr>
            <a:r>
              <a:rPr lang="en-US" sz="1800" dirty="0">
                <a:solidFill>
                  <a:schemeClr val="bg1"/>
                </a:solidFill>
                <a:latin typeface="DM Sans" pitchFamily="2" charset="77"/>
              </a:rPr>
              <a:t>Have you had a Respectful Care Breakfast this month?</a:t>
            </a:r>
          </a:p>
          <a:p>
            <a:pPr marL="285750" indent="-285750">
              <a:buFont typeface="Arial" panose="020B0604020202020204" pitchFamily="34" charset="0"/>
              <a:buChar char="•"/>
            </a:pPr>
            <a:r>
              <a:rPr lang="en-US" sz="1800" dirty="0">
                <a:solidFill>
                  <a:schemeClr val="bg1"/>
                </a:solidFill>
                <a:latin typeface="DM Sans" pitchFamily="2" charset="77"/>
              </a:rPr>
              <a:t>When was it held?</a:t>
            </a:r>
          </a:p>
          <a:p>
            <a:pPr marL="285750" indent="-285750">
              <a:buFont typeface="Arial" panose="020B0604020202020204" pitchFamily="34" charset="0"/>
              <a:buChar char="•"/>
            </a:pPr>
            <a:r>
              <a:rPr lang="en-US" sz="1800" dirty="0">
                <a:solidFill>
                  <a:schemeClr val="bg1"/>
                </a:solidFill>
                <a:latin typeface="DM Sans" pitchFamily="2" charset="77"/>
              </a:rPr>
              <a:t>Focus area (Birth Equity, ESSI, both)</a:t>
            </a:r>
          </a:p>
          <a:p>
            <a:endParaRPr lang="en-US" sz="1800" dirty="0">
              <a:solidFill>
                <a:schemeClr val="bg1"/>
              </a:solidFill>
              <a:latin typeface="DM Sans" pitchFamily="2" charset="77"/>
            </a:endParaRPr>
          </a:p>
          <a:p>
            <a:endParaRPr lang="en-US" sz="1800" dirty="0">
              <a:solidFill>
                <a:schemeClr val="bg1"/>
              </a:solidFill>
              <a:latin typeface="DM Sans"/>
            </a:endParaRPr>
          </a:p>
        </p:txBody>
      </p:sp>
      <p:pic>
        <p:nvPicPr>
          <p:cNvPr id="5" name="Picture 4" descr="A group of people holding hands&#10;&#10;AI-generated content may be incorrect.">
            <a:extLst>
              <a:ext uri="{FF2B5EF4-FFF2-40B4-BE49-F238E27FC236}">
                <a16:creationId xmlns:a16="http://schemas.microsoft.com/office/drawing/2014/main" id="{2C8D7C92-9D1F-6EBB-9598-0F3222450A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0270" y="4259717"/>
            <a:ext cx="4450366" cy="2005900"/>
          </a:xfrm>
          <a:prstGeom prst="rect">
            <a:avLst/>
          </a:prstGeom>
        </p:spPr>
      </p:pic>
    </p:spTree>
    <p:extLst>
      <p:ext uri="{BB962C8B-B14F-4D97-AF65-F5344CB8AC3E}">
        <p14:creationId xmlns:p14="http://schemas.microsoft.com/office/powerpoint/2010/main" val="37475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C6689-5D0E-D356-67D3-D4FC211C0EF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ABA3D60-5FFD-539E-7501-CF6DD85F02D6}"/>
              </a:ext>
            </a:extLst>
          </p:cNvPr>
          <p:cNvPicPr>
            <a:picLocks noChangeAspect="1"/>
          </p:cNvPicPr>
          <p:nvPr/>
        </p:nvPicPr>
        <p:blipFill>
          <a:blip r:embed="rId3"/>
          <a:stretch>
            <a:fillRect/>
          </a:stretch>
        </p:blipFill>
        <p:spPr>
          <a:xfrm>
            <a:off x="0" y="-25400"/>
            <a:ext cx="12192000" cy="6858001"/>
          </a:xfrm>
          <a:prstGeom prst="rect">
            <a:avLst/>
          </a:prstGeom>
        </p:spPr>
      </p:pic>
      <p:sp>
        <p:nvSpPr>
          <p:cNvPr id="4" name="TextBox 3">
            <a:extLst>
              <a:ext uri="{FF2B5EF4-FFF2-40B4-BE49-F238E27FC236}">
                <a16:creationId xmlns:a16="http://schemas.microsoft.com/office/drawing/2014/main" id="{0A9B94EE-B0E2-A451-ABE8-140F8FFF7AB2}"/>
              </a:ext>
            </a:extLst>
          </p:cNvPr>
          <p:cNvSpPr txBox="1"/>
          <p:nvPr/>
        </p:nvSpPr>
        <p:spPr>
          <a:xfrm>
            <a:off x="970280" y="1867496"/>
            <a:ext cx="9945370" cy="584775"/>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1B4A8B"/>
                </a:solidFill>
                <a:effectLst/>
                <a:uLnTx/>
                <a:uFillTx/>
                <a:latin typeface="DM Sans" pitchFamily="2" charset="77"/>
                <a:ea typeface="+mn-ea"/>
                <a:cs typeface="+mn-cs"/>
                <a:sym typeface="Arial"/>
              </a:rPr>
              <a:t>Annual Conference </a:t>
            </a:r>
          </a:p>
        </p:txBody>
      </p:sp>
      <p:sp>
        <p:nvSpPr>
          <p:cNvPr id="2" name="TextBox 1">
            <a:extLst>
              <a:ext uri="{FF2B5EF4-FFF2-40B4-BE49-F238E27FC236}">
                <a16:creationId xmlns:a16="http://schemas.microsoft.com/office/drawing/2014/main" id="{C31A3359-4150-C6EF-6D98-ED1F2C6C302C}"/>
              </a:ext>
            </a:extLst>
          </p:cNvPr>
          <p:cNvSpPr txBox="1"/>
          <p:nvPr/>
        </p:nvSpPr>
        <p:spPr>
          <a:xfrm>
            <a:off x="970280" y="2452271"/>
            <a:ext cx="9945370" cy="477054"/>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000000"/>
              </a:buClr>
              <a:buSzTx/>
              <a:buFont typeface="Arial"/>
              <a:buNone/>
              <a:tabLst/>
              <a:defRPr/>
            </a:pPr>
            <a:r>
              <a:rPr kumimoji="0" lang="en-US" sz="2500" i="0" u="none" strike="noStrike" kern="1200" cap="none" spc="0" normalizeH="0" baseline="0" noProof="0" dirty="0">
                <a:ln>
                  <a:noFill/>
                </a:ln>
                <a:solidFill>
                  <a:srgbClr val="1B4A8B"/>
                </a:solidFill>
                <a:effectLst/>
                <a:uLnTx/>
                <a:uFillTx/>
                <a:latin typeface="DM Sans" pitchFamily="2" charset="77"/>
                <a:ea typeface="+mn-ea"/>
                <a:cs typeface="+mn-cs"/>
                <a:sym typeface="Arial"/>
              </a:rPr>
              <a:t>November 12</a:t>
            </a:r>
            <a:r>
              <a:rPr kumimoji="0" lang="en-US" sz="2500" i="0" u="none" strike="noStrike" kern="1200" cap="none" spc="0" normalizeH="0" baseline="30000" noProof="0" dirty="0">
                <a:ln>
                  <a:noFill/>
                </a:ln>
                <a:solidFill>
                  <a:srgbClr val="1B4A8B"/>
                </a:solidFill>
                <a:effectLst/>
                <a:uLnTx/>
                <a:uFillTx/>
                <a:latin typeface="DM Sans" pitchFamily="2" charset="77"/>
                <a:ea typeface="+mn-ea"/>
                <a:cs typeface="+mn-cs"/>
                <a:sym typeface="Arial"/>
              </a:rPr>
              <a:t>th</a:t>
            </a:r>
            <a:r>
              <a:rPr kumimoji="0" lang="en-US" sz="2500" i="0" u="none" strike="noStrike" kern="1200" cap="none" spc="0" normalizeH="0" baseline="0" noProof="0" dirty="0">
                <a:ln>
                  <a:noFill/>
                </a:ln>
                <a:solidFill>
                  <a:srgbClr val="1B4A8B"/>
                </a:solidFill>
                <a:effectLst/>
                <a:uLnTx/>
                <a:uFillTx/>
                <a:latin typeface="DM Sans" pitchFamily="2" charset="77"/>
                <a:ea typeface="+mn-ea"/>
                <a:cs typeface="+mn-cs"/>
                <a:sym typeface="Arial"/>
              </a:rPr>
              <a:t>, 2025</a:t>
            </a:r>
          </a:p>
        </p:txBody>
      </p:sp>
      <p:sp>
        <p:nvSpPr>
          <p:cNvPr id="3" name="TextBox 2">
            <a:extLst>
              <a:ext uri="{FF2B5EF4-FFF2-40B4-BE49-F238E27FC236}">
                <a16:creationId xmlns:a16="http://schemas.microsoft.com/office/drawing/2014/main" id="{E0C0AD74-1538-0B6C-C0EB-A65C00228789}"/>
              </a:ext>
            </a:extLst>
          </p:cNvPr>
          <p:cNvSpPr txBox="1"/>
          <p:nvPr/>
        </p:nvSpPr>
        <p:spPr>
          <a:xfrm>
            <a:off x="970280" y="2926546"/>
            <a:ext cx="9945370" cy="400110"/>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
                <a:srgbClr val="000000"/>
              </a:buClr>
              <a:buSzTx/>
              <a:buFont typeface="Arial"/>
              <a:buNone/>
              <a:tabLst/>
              <a:defRPr/>
            </a:pPr>
            <a:r>
              <a:rPr kumimoji="0" lang="en-US" sz="2000" i="1" u="none" strike="noStrike" kern="1200" cap="none" spc="0" normalizeH="0" baseline="0" noProof="0" dirty="0">
                <a:ln>
                  <a:noFill/>
                </a:ln>
                <a:solidFill>
                  <a:srgbClr val="1B4A8B"/>
                </a:solidFill>
                <a:effectLst/>
                <a:uLnTx/>
                <a:uFillTx/>
                <a:latin typeface="DM Sans" pitchFamily="2" charset="77"/>
                <a:ea typeface="+mn-ea"/>
                <a:cs typeface="+mn-cs"/>
                <a:sym typeface="Arial"/>
              </a:rPr>
              <a:t>The Westin Lombard Yorktown Center</a:t>
            </a:r>
          </a:p>
        </p:txBody>
      </p:sp>
    </p:spTree>
    <p:extLst>
      <p:ext uri="{BB962C8B-B14F-4D97-AF65-F5344CB8AC3E}">
        <p14:creationId xmlns:p14="http://schemas.microsoft.com/office/powerpoint/2010/main" val="1391339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24">
          <a:extLst>
            <a:ext uri="{FF2B5EF4-FFF2-40B4-BE49-F238E27FC236}">
              <a16:creationId xmlns:a16="http://schemas.microsoft.com/office/drawing/2014/main" id="{8B365EA1-70F6-72B7-B96B-4B0890D0F2D4}"/>
            </a:ext>
          </a:extLst>
        </p:cNvPr>
        <p:cNvGrpSpPr/>
        <p:nvPr/>
      </p:nvGrpSpPr>
      <p:grpSpPr>
        <a:xfrm>
          <a:off x="0" y="0"/>
          <a:ext cx="0" cy="0"/>
          <a:chOff x="0" y="0"/>
          <a:chExt cx="0" cy="0"/>
        </a:xfrm>
      </p:grpSpPr>
      <p:sp>
        <p:nvSpPr>
          <p:cNvPr id="3" name="Google Shape;10197;g37c4742e468_0_39">
            <a:extLst>
              <a:ext uri="{FF2B5EF4-FFF2-40B4-BE49-F238E27FC236}">
                <a16:creationId xmlns:a16="http://schemas.microsoft.com/office/drawing/2014/main" id="{D7DADE34-3DB4-7197-57D9-67CAD1537BB0}"/>
              </a:ext>
            </a:extLst>
          </p:cNvPr>
          <p:cNvSpPr txBox="1">
            <a:spLocks noGrp="1"/>
          </p:cNvSpPr>
          <p:nvPr>
            <p:ph type="title"/>
          </p:nvPr>
        </p:nvSpPr>
        <p:spPr>
          <a:xfrm>
            <a:off x="272618" y="106903"/>
            <a:ext cx="11003342" cy="783780"/>
          </a:xfrm>
          <a:prstGeom prst="rect">
            <a:avLst/>
          </a:prstGeom>
          <a:solidFill>
            <a:schemeClr val="lt1"/>
          </a:solidFill>
          <a:ln>
            <a:noFill/>
          </a:ln>
        </p:spPr>
        <p:txBody>
          <a:bodyPr spcFirstLastPara="1" wrap="square" lIns="0" tIns="242800" rIns="0" bIns="0" anchor="t" anchorCtr="0">
            <a:spAutoFit/>
          </a:bodyPr>
          <a:lstStyle/>
          <a:p>
            <a:pPr marL="0" lvl="0" indent="0" algn="l" rtl="0">
              <a:lnSpc>
                <a:spcPct val="100000"/>
              </a:lnSpc>
              <a:spcBef>
                <a:spcPts val="0"/>
              </a:spcBef>
              <a:spcAft>
                <a:spcPts val="0"/>
              </a:spcAft>
              <a:buNone/>
            </a:pPr>
            <a:r>
              <a:rPr lang="en-US" sz="3500" dirty="0">
                <a:solidFill>
                  <a:schemeClr val="dk2"/>
                </a:solidFill>
                <a:latin typeface="DM Sans"/>
                <a:ea typeface="DM Sans"/>
                <a:cs typeface="DM Sans"/>
                <a:sym typeface="DM Sans"/>
              </a:rPr>
              <a:t>To-Do’s</a:t>
            </a:r>
            <a:endParaRPr sz="3500" dirty="0">
              <a:solidFill>
                <a:schemeClr val="dk2"/>
              </a:solidFill>
              <a:latin typeface="DM Sans"/>
              <a:ea typeface="DM Sans"/>
              <a:cs typeface="DM Sans"/>
              <a:sym typeface="DM Sans"/>
            </a:endParaRPr>
          </a:p>
        </p:txBody>
      </p:sp>
      <p:sp>
        <p:nvSpPr>
          <p:cNvPr id="2" name="Google Shape;10197;g37c4742e468_0_39">
            <a:extLst>
              <a:ext uri="{FF2B5EF4-FFF2-40B4-BE49-F238E27FC236}">
                <a16:creationId xmlns:a16="http://schemas.microsoft.com/office/drawing/2014/main" id="{1BC9F24F-AD1B-1A11-F862-B0E844E66F68}"/>
              </a:ext>
            </a:extLst>
          </p:cNvPr>
          <p:cNvSpPr txBox="1">
            <a:spLocks/>
          </p:cNvSpPr>
          <p:nvPr/>
        </p:nvSpPr>
        <p:spPr>
          <a:xfrm>
            <a:off x="272618" y="853945"/>
            <a:ext cx="5600095" cy="552948"/>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2000" dirty="0">
              <a:solidFill>
                <a:schemeClr val="dk2"/>
              </a:solidFill>
              <a:latin typeface="DM Sans"/>
              <a:ea typeface="DM Sans"/>
              <a:cs typeface="DM Sans"/>
              <a:sym typeface="DM Sans"/>
            </a:endParaRPr>
          </a:p>
        </p:txBody>
      </p:sp>
      <p:sp>
        <p:nvSpPr>
          <p:cNvPr id="6" name="Google Shape;10197;g37c4742e468_0_39">
            <a:extLst>
              <a:ext uri="{FF2B5EF4-FFF2-40B4-BE49-F238E27FC236}">
                <a16:creationId xmlns:a16="http://schemas.microsoft.com/office/drawing/2014/main" id="{614C964F-4714-42B6-010B-6A5E67B79B76}"/>
              </a:ext>
            </a:extLst>
          </p:cNvPr>
          <p:cNvSpPr txBox="1">
            <a:spLocks/>
          </p:cNvSpPr>
          <p:nvPr/>
        </p:nvSpPr>
        <p:spPr>
          <a:xfrm>
            <a:off x="746078" y="4259717"/>
            <a:ext cx="5618580" cy="552948"/>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2000" dirty="0">
              <a:latin typeface="DM Sans" pitchFamily="2" charset="77"/>
            </a:endParaRPr>
          </a:p>
        </p:txBody>
      </p:sp>
      <p:sp>
        <p:nvSpPr>
          <p:cNvPr id="4" name="Google Shape;10197;g37c4742e468_0_39">
            <a:extLst>
              <a:ext uri="{FF2B5EF4-FFF2-40B4-BE49-F238E27FC236}">
                <a16:creationId xmlns:a16="http://schemas.microsoft.com/office/drawing/2014/main" id="{A2D1F592-5C60-0A3D-F7CF-B86E4F556E6F}"/>
              </a:ext>
            </a:extLst>
          </p:cNvPr>
          <p:cNvSpPr txBox="1">
            <a:spLocks/>
          </p:cNvSpPr>
          <p:nvPr/>
        </p:nvSpPr>
        <p:spPr>
          <a:xfrm>
            <a:off x="272618" y="1202615"/>
            <a:ext cx="5948300" cy="2553495"/>
          </a:xfrm>
          <a:prstGeom prst="rect">
            <a:avLst/>
          </a:prstGeom>
          <a:solidFill>
            <a:schemeClr val="lt1"/>
          </a:solidFill>
          <a:ln>
            <a:noFill/>
          </a:ln>
        </p:spPr>
        <p:txBody>
          <a:bodyPr spcFirstLastPara="1" wrap="square" lIns="0" tIns="2428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457200" indent="-457200">
              <a:buFont typeface="Arial" panose="020B0604020202020204" pitchFamily="34" charset="0"/>
              <a:buChar char="•"/>
            </a:pPr>
            <a:r>
              <a:rPr lang="en-US" sz="2500" b="0" dirty="0">
                <a:solidFill>
                  <a:schemeClr val="dk2"/>
                </a:solidFill>
                <a:latin typeface="DM Sans" pitchFamily="2" charset="77"/>
                <a:ea typeface="DM Sans"/>
                <a:cs typeface="DM Sans"/>
                <a:sym typeface="DM Sans"/>
              </a:rPr>
              <a:t>By Annual Conference, set a date for your Respectful Care event </a:t>
            </a:r>
          </a:p>
          <a:p>
            <a:pPr marL="457200" indent="-457200">
              <a:buFont typeface="Arial" panose="020B0604020202020204" pitchFamily="34" charset="0"/>
              <a:buChar char="•"/>
            </a:pPr>
            <a:r>
              <a:rPr lang="en-US" sz="2500" b="0" dirty="0">
                <a:latin typeface="DM Sans" pitchFamily="2" charset="77"/>
              </a:rPr>
              <a:t>Review our resource </a:t>
            </a:r>
            <a:r>
              <a:rPr lang="en-US" sz="2500" b="0" i="1" dirty="0">
                <a:latin typeface="DM Sans" pitchFamily="2" charset="77"/>
              </a:rPr>
              <a:t>“A Celebration of Respectful Care” </a:t>
            </a:r>
            <a:r>
              <a:rPr lang="en-US" sz="2500" b="0" dirty="0">
                <a:latin typeface="DM Sans" pitchFamily="2" charset="77"/>
              </a:rPr>
              <a:t>and use it as a planning guide to move your event forward.</a:t>
            </a:r>
          </a:p>
        </p:txBody>
      </p:sp>
      <p:pic>
        <p:nvPicPr>
          <p:cNvPr id="7" name="Picture 6" descr="A close-up of a paper&#10;&#10;AI-generated content may be incorrect.">
            <a:extLst>
              <a:ext uri="{FF2B5EF4-FFF2-40B4-BE49-F238E27FC236}">
                <a16:creationId xmlns:a16="http://schemas.microsoft.com/office/drawing/2014/main" id="{4EDE8F34-2E26-4CDE-C4BD-DE5468C1DF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2777" y="0"/>
            <a:ext cx="5319223" cy="6896648"/>
          </a:xfrm>
          <a:prstGeom prst="rect">
            <a:avLst/>
          </a:prstGeom>
        </p:spPr>
      </p:pic>
    </p:spTree>
    <p:extLst>
      <p:ext uri="{BB962C8B-B14F-4D97-AF65-F5344CB8AC3E}">
        <p14:creationId xmlns:p14="http://schemas.microsoft.com/office/powerpoint/2010/main" val="4176757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0496">
          <a:extLst>
            <a:ext uri="{FF2B5EF4-FFF2-40B4-BE49-F238E27FC236}">
              <a16:creationId xmlns:a16="http://schemas.microsoft.com/office/drawing/2014/main" id="{F75DFC20-6875-528A-6532-E4B49B12239E}"/>
            </a:ext>
          </a:extLst>
        </p:cNvPr>
        <p:cNvGrpSpPr/>
        <p:nvPr/>
      </p:nvGrpSpPr>
      <p:grpSpPr>
        <a:xfrm>
          <a:off x="0" y="0"/>
          <a:ext cx="0" cy="0"/>
          <a:chOff x="0" y="0"/>
          <a:chExt cx="0" cy="0"/>
        </a:xfrm>
      </p:grpSpPr>
      <p:sp>
        <p:nvSpPr>
          <p:cNvPr id="10497" name="Google Shape;10497;g37d98e4858e_0_13">
            <a:extLst>
              <a:ext uri="{FF2B5EF4-FFF2-40B4-BE49-F238E27FC236}">
                <a16:creationId xmlns:a16="http://schemas.microsoft.com/office/drawing/2014/main" id="{7246028A-0A1B-F2D6-7457-C550CE8A54D2}"/>
              </a:ext>
            </a:extLst>
          </p:cNvPr>
          <p:cNvSpPr/>
          <p:nvPr/>
        </p:nvSpPr>
        <p:spPr>
          <a:xfrm>
            <a:off x="0" y="-1"/>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0498" name="Google Shape;10498;g37d98e4858e_0_13">
            <a:extLst>
              <a:ext uri="{FF2B5EF4-FFF2-40B4-BE49-F238E27FC236}">
                <a16:creationId xmlns:a16="http://schemas.microsoft.com/office/drawing/2014/main" id="{A5827139-4250-B0D5-2C03-DFADAB345F7F}"/>
              </a:ext>
            </a:extLst>
          </p:cNvPr>
          <p:cNvGrpSpPr/>
          <p:nvPr/>
        </p:nvGrpSpPr>
        <p:grpSpPr>
          <a:xfrm>
            <a:off x="0" y="5019724"/>
            <a:ext cx="12192001" cy="1838894"/>
            <a:chOff x="0" y="5019724"/>
            <a:chExt cx="12192001" cy="1838894"/>
          </a:xfrm>
        </p:grpSpPr>
        <p:sp>
          <p:nvSpPr>
            <p:cNvPr id="10499" name="Google Shape;10499;g37d98e4858e_0_13">
              <a:extLst>
                <a:ext uri="{FF2B5EF4-FFF2-40B4-BE49-F238E27FC236}">
                  <a16:creationId xmlns:a16="http://schemas.microsoft.com/office/drawing/2014/main" id="{92A79AE2-4CA0-7578-2585-7433851EED9C}"/>
                </a:ext>
              </a:extLst>
            </p:cNvPr>
            <p:cNvSpPr/>
            <p:nvPr/>
          </p:nvSpPr>
          <p:spPr>
            <a:xfrm>
              <a:off x="0" y="5095859"/>
              <a:ext cx="7115175" cy="1762759"/>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500" name="Google Shape;10500;g37d98e4858e_0_13">
              <a:extLst>
                <a:ext uri="{FF2B5EF4-FFF2-40B4-BE49-F238E27FC236}">
                  <a16:creationId xmlns:a16="http://schemas.microsoft.com/office/drawing/2014/main" id="{4936F449-0675-07CD-2BCE-BFDD59F38F1D}"/>
                </a:ext>
              </a:extLst>
            </p:cNvPr>
            <p:cNvPicPr preferRelativeResize="0"/>
            <p:nvPr/>
          </p:nvPicPr>
          <p:blipFill rotWithShape="1">
            <a:blip r:embed="rId3">
              <a:alphaModFix/>
            </a:blip>
            <a:srcRect/>
            <a:stretch/>
          </p:blipFill>
          <p:spPr>
            <a:xfrm>
              <a:off x="0" y="5041899"/>
              <a:ext cx="12192001" cy="1816100"/>
            </a:xfrm>
            <a:prstGeom prst="rect">
              <a:avLst/>
            </a:prstGeom>
            <a:noFill/>
            <a:ln>
              <a:noFill/>
            </a:ln>
          </p:spPr>
        </p:pic>
        <p:sp>
          <p:nvSpPr>
            <p:cNvPr id="10501" name="Google Shape;10501;g37d98e4858e_0_13">
              <a:extLst>
                <a:ext uri="{FF2B5EF4-FFF2-40B4-BE49-F238E27FC236}">
                  <a16:creationId xmlns:a16="http://schemas.microsoft.com/office/drawing/2014/main" id="{56DBEC21-AB12-27CD-8904-809CD1BEF08C}"/>
                </a:ext>
              </a:extLst>
            </p:cNvPr>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502" name="Google Shape;10502;g37d98e4858e_0_13">
              <a:extLst>
                <a:ext uri="{FF2B5EF4-FFF2-40B4-BE49-F238E27FC236}">
                  <a16:creationId xmlns:a16="http://schemas.microsoft.com/office/drawing/2014/main" id="{7368670C-0697-4874-FA71-AA0DFC2909F5}"/>
                </a:ext>
              </a:extLst>
            </p:cNvPr>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10503" name="Google Shape;10503;g37d98e4858e_0_13">
            <a:extLst>
              <a:ext uri="{FF2B5EF4-FFF2-40B4-BE49-F238E27FC236}">
                <a16:creationId xmlns:a16="http://schemas.microsoft.com/office/drawing/2014/main" id="{3B326F50-CBB6-4A66-703B-45F52D1CE15B}"/>
              </a:ext>
            </a:extLst>
          </p:cNvPr>
          <p:cNvSpPr txBox="1">
            <a:spLocks noGrp="1"/>
          </p:cNvSpPr>
          <p:nvPr>
            <p:ph type="title"/>
          </p:nvPr>
        </p:nvSpPr>
        <p:spPr>
          <a:xfrm>
            <a:off x="760760" y="2482045"/>
            <a:ext cx="10187400" cy="690687"/>
          </a:xfrm>
          <a:prstGeom prst="rect">
            <a:avLst/>
          </a:prstGeom>
          <a:noFill/>
          <a:ln>
            <a:noFill/>
          </a:ln>
        </p:spPr>
        <p:txBody>
          <a:bodyPr spcFirstLastPara="1" wrap="square" lIns="0" tIns="31100" rIns="0" bIns="0" anchor="t" anchorCtr="0">
            <a:spAutoFit/>
          </a:bodyPr>
          <a:lstStyle/>
          <a:p>
            <a:pPr marL="12700" marR="5080" lvl="0" indent="0" algn="l" rtl="0">
              <a:lnSpc>
                <a:spcPct val="118888"/>
              </a:lnSpc>
              <a:spcBef>
                <a:spcPts val="0"/>
              </a:spcBef>
              <a:spcAft>
                <a:spcPts val="0"/>
              </a:spcAft>
              <a:buSzPts val="1400"/>
              <a:buNone/>
            </a:pPr>
            <a:r>
              <a:rPr lang="en-US" sz="3600" dirty="0">
                <a:latin typeface="DM Sans"/>
                <a:ea typeface="DM Sans"/>
                <a:cs typeface="DM Sans"/>
                <a:sym typeface="DM Sans"/>
              </a:rPr>
              <a:t>Team Talk: Blessing Hospital</a:t>
            </a:r>
            <a:endParaRPr sz="3600" dirty="0">
              <a:latin typeface="DM Sans"/>
              <a:ea typeface="DM Sans"/>
              <a:cs typeface="DM Sans"/>
              <a:sym typeface="DM Sans"/>
            </a:endParaRPr>
          </a:p>
        </p:txBody>
      </p:sp>
      <p:sp>
        <p:nvSpPr>
          <p:cNvPr id="10504" name="Google Shape;10504;g37d98e4858e_0_13">
            <a:extLst>
              <a:ext uri="{FF2B5EF4-FFF2-40B4-BE49-F238E27FC236}">
                <a16:creationId xmlns:a16="http://schemas.microsoft.com/office/drawing/2014/main" id="{E0A99DBC-253C-05E8-FCE2-F340DE8412D2}"/>
              </a:ext>
            </a:extLst>
          </p:cNvPr>
          <p:cNvSpPr txBox="1"/>
          <p:nvPr/>
        </p:nvSpPr>
        <p:spPr>
          <a:xfrm>
            <a:off x="11927458" y="6434454"/>
            <a:ext cx="1911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27</a:t>
            </a:r>
            <a:endParaRPr sz="1200" b="0" i="0" u="none" strike="noStrike" cap="none">
              <a:solidFill>
                <a:srgbClr val="000000"/>
              </a:solidFill>
              <a:latin typeface="Arial"/>
              <a:ea typeface="Arial"/>
              <a:cs typeface="Arial"/>
              <a:sym typeface="Arial"/>
            </a:endParaRPr>
          </a:p>
        </p:txBody>
      </p:sp>
      <p:sp>
        <p:nvSpPr>
          <p:cNvPr id="10505" name="Google Shape;10505;g37d98e4858e_0_13">
            <a:extLst>
              <a:ext uri="{FF2B5EF4-FFF2-40B4-BE49-F238E27FC236}">
                <a16:creationId xmlns:a16="http://schemas.microsoft.com/office/drawing/2014/main" id="{9E644E07-E114-88A9-2CFC-1CE7BBB6BF07}"/>
              </a:ext>
            </a:extLst>
          </p:cNvPr>
          <p:cNvSpPr txBox="1"/>
          <p:nvPr/>
        </p:nvSpPr>
        <p:spPr>
          <a:xfrm>
            <a:off x="78739" y="6434454"/>
            <a:ext cx="26238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Illinois Perinatal Quality Collaborative</a:t>
            </a:r>
            <a:endParaRPr sz="1200" b="0" i="0" u="none" strike="noStrike" cap="none">
              <a:solidFill>
                <a:srgbClr val="000000"/>
              </a:solidFill>
              <a:latin typeface="Arial"/>
              <a:ea typeface="Arial"/>
              <a:cs typeface="Arial"/>
              <a:sym typeface="Arial"/>
            </a:endParaRPr>
          </a:p>
        </p:txBody>
      </p:sp>
      <p:sp>
        <p:nvSpPr>
          <p:cNvPr id="2" name="Google Shape;10503;g37d98e4858e_0_13">
            <a:extLst>
              <a:ext uri="{FF2B5EF4-FFF2-40B4-BE49-F238E27FC236}">
                <a16:creationId xmlns:a16="http://schemas.microsoft.com/office/drawing/2014/main" id="{2EDEAC6A-6A61-0170-7C11-6134CCE8C416}"/>
              </a:ext>
            </a:extLst>
          </p:cNvPr>
          <p:cNvSpPr txBox="1">
            <a:spLocks/>
          </p:cNvSpPr>
          <p:nvPr/>
        </p:nvSpPr>
        <p:spPr>
          <a:xfrm>
            <a:off x="760760" y="2073300"/>
            <a:ext cx="10187400" cy="397658"/>
          </a:xfrm>
          <a:prstGeom prst="rect">
            <a:avLst/>
          </a:prstGeom>
          <a:noFill/>
          <a:ln>
            <a:noFill/>
          </a:ln>
        </p:spPr>
        <p:txBody>
          <a:bodyPr spcFirstLastPara="1" wrap="square" lIns="0" tIns="311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a:lnSpc>
                <a:spcPct val="118888"/>
              </a:lnSpc>
            </a:pPr>
            <a:r>
              <a:rPr lang="en-US" sz="2000" i="1" dirty="0">
                <a:latin typeface="DM Sans"/>
                <a:ea typeface="DM Sans"/>
                <a:cs typeface="DM Sans"/>
                <a:sym typeface="DM Sans"/>
              </a:rPr>
              <a:t>Patient Partners and Respectful Care in Action!</a:t>
            </a:r>
          </a:p>
        </p:txBody>
      </p:sp>
      <p:pic>
        <p:nvPicPr>
          <p:cNvPr id="4" name="Picture 3" descr="A black outline of a state&#10;&#10;AI-generated content may be incorrect.">
            <a:extLst>
              <a:ext uri="{FF2B5EF4-FFF2-40B4-BE49-F238E27FC236}">
                <a16:creationId xmlns:a16="http://schemas.microsoft.com/office/drawing/2014/main" id="{94AAD6EA-171A-02F2-B7A2-5ADB3CCC06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9935" y="1190401"/>
            <a:ext cx="2887304" cy="4477196"/>
          </a:xfrm>
          <a:prstGeom prst="rect">
            <a:avLst/>
          </a:prstGeom>
        </p:spPr>
      </p:pic>
      <p:sp>
        <p:nvSpPr>
          <p:cNvPr id="5" name="Google Shape;10503;g37d98e4858e_0_13">
            <a:extLst>
              <a:ext uri="{FF2B5EF4-FFF2-40B4-BE49-F238E27FC236}">
                <a16:creationId xmlns:a16="http://schemas.microsoft.com/office/drawing/2014/main" id="{CA7A9760-62C5-74C1-CFD3-565B7DFC21D8}"/>
              </a:ext>
            </a:extLst>
          </p:cNvPr>
          <p:cNvSpPr txBox="1">
            <a:spLocks/>
          </p:cNvSpPr>
          <p:nvPr/>
        </p:nvSpPr>
        <p:spPr>
          <a:xfrm>
            <a:off x="760760" y="3197671"/>
            <a:ext cx="10187400" cy="397658"/>
          </a:xfrm>
          <a:prstGeom prst="rect">
            <a:avLst/>
          </a:prstGeom>
          <a:noFill/>
          <a:ln>
            <a:noFill/>
          </a:ln>
        </p:spPr>
        <p:txBody>
          <a:bodyPr spcFirstLastPara="1" wrap="square" lIns="0" tIns="311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a:lnSpc>
                <a:spcPct val="118888"/>
              </a:lnSpc>
            </a:pPr>
            <a:r>
              <a:rPr lang="en-US" sz="2000" b="0" dirty="0">
                <a:latin typeface="DM Sans"/>
                <a:ea typeface="DM Sans"/>
                <a:cs typeface="DM Sans"/>
                <a:sym typeface="DM Sans"/>
              </a:rPr>
              <a:t>Shannon Zanger, Women’s and Children’s RN Care Coordinator</a:t>
            </a:r>
          </a:p>
        </p:txBody>
      </p:sp>
      <p:sp>
        <p:nvSpPr>
          <p:cNvPr id="6" name="5-Point Star 5">
            <a:extLst>
              <a:ext uri="{FF2B5EF4-FFF2-40B4-BE49-F238E27FC236}">
                <a16:creationId xmlns:a16="http://schemas.microsoft.com/office/drawing/2014/main" id="{E0DCFA60-FB12-EACF-93CE-22C8B8075020}"/>
              </a:ext>
            </a:extLst>
          </p:cNvPr>
          <p:cNvSpPr/>
          <p:nvPr/>
        </p:nvSpPr>
        <p:spPr>
          <a:xfrm>
            <a:off x="8644172" y="3148853"/>
            <a:ext cx="379907" cy="39765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0503;g37d98e4858e_0_13">
            <a:extLst>
              <a:ext uri="{FF2B5EF4-FFF2-40B4-BE49-F238E27FC236}">
                <a16:creationId xmlns:a16="http://schemas.microsoft.com/office/drawing/2014/main" id="{2B2E3743-22E0-D446-3718-2A395A206FAB}"/>
              </a:ext>
            </a:extLst>
          </p:cNvPr>
          <p:cNvSpPr txBox="1">
            <a:spLocks/>
          </p:cNvSpPr>
          <p:nvPr/>
        </p:nvSpPr>
        <p:spPr>
          <a:xfrm>
            <a:off x="8709026" y="2759668"/>
            <a:ext cx="2388214" cy="251144"/>
          </a:xfrm>
          <a:prstGeom prst="rect">
            <a:avLst/>
          </a:prstGeom>
          <a:noFill/>
          <a:ln>
            <a:noFill/>
          </a:ln>
        </p:spPr>
        <p:txBody>
          <a:bodyPr spcFirstLastPara="1" wrap="square" lIns="0" tIns="311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a:lnSpc>
                <a:spcPct val="118888"/>
              </a:lnSpc>
            </a:pPr>
            <a:r>
              <a:rPr lang="en-US" sz="1200" b="0" dirty="0">
                <a:latin typeface="DM Sans"/>
                <a:ea typeface="DM Sans"/>
                <a:cs typeface="DM Sans"/>
                <a:sym typeface="DM Sans"/>
              </a:rPr>
              <a:t>Quincy, IL</a:t>
            </a:r>
          </a:p>
        </p:txBody>
      </p:sp>
    </p:spTree>
    <p:extLst>
      <p:ext uri="{BB962C8B-B14F-4D97-AF65-F5344CB8AC3E}">
        <p14:creationId xmlns:p14="http://schemas.microsoft.com/office/powerpoint/2010/main" val="4261567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0496">
          <a:extLst>
            <a:ext uri="{FF2B5EF4-FFF2-40B4-BE49-F238E27FC236}">
              <a16:creationId xmlns:a16="http://schemas.microsoft.com/office/drawing/2014/main" id="{DD7E3D4E-4D75-1F42-F073-D02B24FCFEAC}"/>
            </a:ext>
          </a:extLst>
        </p:cNvPr>
        <p:cNvGrpSpPr/>
        <p:nvPr/>
      </p:nvGrpSpPr>
      <p:grpSpPr>
        <a:xfrm>
          <a:off x="0" y="0"/>
          <a:ext cx="0" cy="0"/>
          <a:chOff x="0" y="0"/>
          <a:chExt cx="0" cy="0"/>
        </a:xfrm>
      </p:grpSpPr>
      <p:sp>
        <p:nvSpPr>
          <p:cNvPr id="10497" name="Google Shape;10497;g37d98e4858e_0_13">
            <a:extLst>
              <a:ext uri="{FF2B5EF4-FFF2-40B4-BE49-F238E27FC236}">
                <a16:creationId xmlns:a16="http://schemas.microsoft.com/office/drawing/2014/main" id="{DFBB570A-4F74-3246-AD72-0D48E7F78BDE}"/>
              </a:ext>
            </a:extLst>
          </p:cNvPr>
          <p:cNvSpPr/>
          <p:nvPr/>
        </p:nvSpPr>
        <p:spPr>
          <a:xfrm>
            <a:off x="0" y="-1"/>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grpSp>
        <p:nvGrpSpPr>
          <p:cNvPr id="10498" name="Google Shape;10498;g37d98e4858e_0_13">
            <a:extLst>
              <a:ext uri="{FF2B5EF4-FFF2-40B4-BE49-F238E27FC236}">
                <a16:creationId xmlns:a16="http://schemas.microsoft.com/office/drawing/2014/main" id="{95F95C12-1579-6D26-E2F3-2F450BADA5A8}"/>
              </a:ext>
            </a:extLst>
          </p:cNvPr>
          <p:cNvGrpSpPr/>
          <p:nvPr/>
        </p:nvGrpSpPr>
        <p:grpSpPr>
          <a:xfrm>
            <a:off x="0" y="5019724"/>
            <a:ext cx="12192001" cy="1838894"/>
            <a:chOff x="0" y="5019724"/>
            <a:chExt cx="12192001" cy="1838894"/>
          </a:xfrm>
        </p:grpSpPr>
        <p:sp>
          <p:nvSpPr>
            <p:cNvPr id="10499" name="Google Shape;10499;g37d98e4858e_0_13">
              <a:extLst>
                <a:ext uri="{FF2B5EF4-FFF2-40B4-BE49-F238E27FC236}">
                  <a16:creationId xmlns:a16="http://schemas.microsoft.com/office/drawing/2014/main" id="{57A9DDD0-2985-C22B-CD52-DA982FEBF266}"/>
                </a:ext>
              </a:extLst>
            </p:cNvPr>
            <p:cNvSpPr/>
            <p:nvPr/>
          </p:nvSpPr>
          <p:spPr>
            <a:xfrm>
              <a:off x="0" y="5095859"/>
              <a:ext cx="7115175" cy="1762759"/>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500" name="Google Shape;10500;g37d98e4858e_0_13">
              <a:extLst>
                <a:ext uri="{FF2B5EF4-FFF2-40B4-BE49-F238E27FC236}">
                  <a16:creationId xmlns:a16="http://schemas.microsoft.com/office/drawing/2014/main" id="{E11D9E1F-E9E0-A582-E6AB-181051A4D055}"/>
                </a:ext>
              </a:extLst>
            </p:cNvPr>
            <p:cNvPicPr preferRelativeResize="0"/>
            <p:nvPr/>
          </p:nvPicPr>
          <p:blipFill rotWithShape="1">
            <a:blip r:embed="rId3">
              <a:alphaModFix/>
            </a:blip>
            <a:srcRect/>
            <a:stretch/>
          </p:blipFill>
          <p:spPr>
            <a:xfrm>
              <a:off x="0" y="5041899"/>
              <a:ext cx="12192001" cy="1816100"/>
            </a:xfrm>
            <a:prstGeom prst="rect">
              <a:avLst/>
            </a:prstGeom>
            <a:noFill/>
            <a:ln>
              <a:noFill/>
            </a:ln>
          </p:spPr>
        </p:pic>
        <p:sp>
          <p:nvSpPr>
            <p:cNvPr id="10501" name="Google Shape;10501;g37d98e4858e_0_13">
              <a:extLst>
                <a:ext uri="{FF2B5EF4-FFF2-40B4-BE49-F238E27FC236}">
                  <a16:creationId xmlns:a16="http://schemas.microsoft.com/office/drawing/2014/main" id="{DB1294C0-073C-384B-8178-8B539AE040EB}"/>
                </a:ext>
              </a:extLst>
            </p:cNvPr>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502" name="Google Shape;10502;g37d98e4858e_0_13">
              <a:extLst>
                <a:ext uri="{FF2B5EF4-FFF2-40B4-BE49-F238E27FC236}">
                  <a16:creationId xmlns:a16="http://schemas.microsoft.com/office/drawing/2014/main" id="{F95EEBF8-B186-55A4-4ED5-1FE001C4B1C8}"/>
                </a:ext>
              </a:extLst>
            </p:cNvPr>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10503" name="Google Shape;10503;g37d98e4858e_0_13">
            <a:extLst>
              <a:ext uri="{FF2B5EF4-FFF2-40B4-BE49-F238E27FC236}">
                <a16:creationId xmlns:a16="http://schemas.microsoft.com/office/drawing/2014/main" id="{D3FF56A5-B61C-FF07-E7DA-9C0C1FA234C5}"/>
              </a:ext>
            </a:extLst>
          </p:cNvPr>
          <p:cNvSpPr txBox="1">
            <a:spLocks noGrp="1"/>
          </p:cNvSpPr>
          <p:nvPr>
            <p:ph type="title"/>
          </p:nvPr>
        </p:nvSpPr>
        <p:spPr>
          <a:xfrm>
            <a:off x="760760" y="2482045"/>
            <a:ext cx="10187400" cy="690687"/>
          </a:xfrm>
          <a:prstGeom prst="rect">
            <a:avLst/>
          </a:prstGeom>
          <a:noFill/>
          <a:ln>
            <a:noFill/>
          </a:ln>
        </p:spPr>
        <p:txBody>
          <a:bodyPr spcFirstLastPara="1" wrap="square" lIns="0" tIns="31100" rIns="0" bIns="0" anchor="t" anchorCtr="0">
            <a:spAutoFit/>
          </a:bodyPr>
          <a:lstStyle/>
          <a:p>
            <a:pPr marL="12700" marR="5080">
              <a:lnSpc>
                <a:spcPct val="118888"/>
              </a:lnSpc>
            </a:pPr>
            <a:r>
              <a:rPr lang="en-US" sz="3600" dirty="0">
                <a:latin typeface="DM Sans"/>
                <a:ea typeface="DM Sans"/>
                <a:cs typeface="DM Sans"/>
                <a:sym typeface="DM Sans"/>
              </a:rPr>
              <a:t>Team Talk: St. Anthony Hospital</a:t>
            </a:r>
            <a:endParaRPr sz="3600" dirty="0">
              <a:latin typeface="DM Sans"/>
              <a:ea typeface="DM Sans"/>
              <a:cs typeface="DM Sans"/>
              <a:sym typeface="DM Sans"/>
            </a:endParaRPr>
          </a:p>
        </p:txBody>
      </p:sp>
      <p:sp>
        <p:nvSpPr>
          <p:cNvPr id="10504" name="Google Shape;10504;g37d98e4858e_0_13">
            <a:extLst>
              <a:ext uri="{FF2B5EF4-FFF2-40B4-BE49-F238E27FC236}">
                <a16:creationId xmlns:a16="http://schemas.microsoft.com/office/drawing/2014/main" id="{9196805B-5220-06CE-ECCD-17893F6F2636}"/>
              </a:ext>
            </a:extLst>
          </p:cNvPr>
          <p:cNvSpPr txBox="1"/>
          <p:nvPr/>
        </p:nvSpPr>
        <p:spPr>
          <a:xfrm>
            <a:off x="11927458" y="6434454"/>
            <a:ext cx="1911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27</a:t>
            </a:r>
            <a:endParaRPr sz="1200" b="0" i="0" u="none" strike="noStrike" cap="none">
              <a:solidFill>
                <a:srgbClr val="000000"/>
              </a:solidFill>
              <a:latin typeface="Arial"/>
              <a:ea typeface="Arial"/>
              <a:cs typeface="Arial"/>
              <a:sym typeface="Arial"/>
            </a:endParaRPr>
          </a:p>
        </p:txBody>
      </p:sp>
      <p:sp>
        <p:nvSpPr>
          <p:cNvPr id="10505" name="Google Shape;10505;g37d98e4858e_0_13">
            <a:extLst>
              <a:ext uri="{FF2B5EF4-FFF2-40B4-BE49-F238E27FC236}">
                <a16:creationId xmlns:a16="http://schemas.microsoft.com/office/drawing/2014/main" id="{3F9D01DF-5F06-4109-F833-33DB6112B3A3}"/>
              </a:ext>
            </a:extLst>
          </p:cNvPr>
          <p:cNvSpPr txBox="1"/>
          <p:nvPr/>
        </p:nvSpPr>
        <p:spPr>
          <a:xfrm>
            <a:off x="78739" y="6434454"/>
            <a:ext cx="26238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Illinois Perinatal Quality Collaborative</a:t>
            </a:r>
            <a:endParaRPr sz="1200" b="0" i="0" u="none" strike="noStrike" cap="none">
              <a:solidFill>
                <a:srgbClr val="000000"/>
              </a:solidFill>
              <a:latin typeface="Arial"/>
              <a:ea typeface="Arial"/>
              <a:cs typeface="Arial"/>
              <a:sym typeface="Arial"/>
            </a:endParaRPr>
          </a:p>
        </p:txBody>
      </p:sp>
      <p:sp>
        <p:nvSpPr>
          <p:cNvPr id="2" name="Google Shape;10503;g37d98e4858e_0_13">
            <a:extLst>
              <a:ext uri="{FF2B5EF4-FFF2-40B4-BE49-F238E27FC236}">
                <a16:creationId xmlns:a16="http://schemas.microsoft.com/office/drawing/2014/main" id="{84FAD213-EF78-BB78-53FA-C0293F893BED}"/>
              </a:ext>
            </a:extLst>
          </p:cNvPr>
          <p:cNvSpPr txBox="1">
            <a:spLocks/>
          </p:cNvSpPr>
          <p:nvPr/>
        </p:nvSpPr>
        <p:spPr>
          <a:xfrm>
            <a:off x="760760" y="2073300"/>
            <a:ext cx="10187400" cy="397658"/>
          </a:xfrm>
          <a:prstGeom prst="rect">
            <a:avLst/>
          </a:prstGeom>
          <a:noFill/>
          <a:ln>
            <a:noFill/>
          </a:ln>
        </p:spPr>
        <p:txBody>
          <a:bodyPr spcFirstLastPara="1" wrap="square" lIns="0" tIns="311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a:lnSpc>
                <a:spcPct val="118888"/>
              </a:lnSpc>
            </a:pPr>
            <a:r>
              <a:rPr lang="en-US" sz="2000" i="1" dirty="0">
                <a:latin typeface="DM Sans"/>
                <a:ea typeface="DM Sans"/>
                <a:cs typeface="DM Sans"/>
                <a:sym typeface="DM Sans"/>
              </a:rPr>
              <a:t>Patient Partners and Respectful Care in Action!</a:t>
            </a:r>
          </a:p>
        </p:txBody>
      </p:sp>
      <p:sp>
        <p:nvSpPr>
          <p:cNvPr id="3" name="Google Shape;10503;g37d98e4858e_0_13">
            <a:extLst>
              <a:ext uri="{FF2B5EF4-FFF2-40B4-BE49-F238E27FC236}">
                <a16:creationId xmlns:a16="http://schemas.microsoft.com/office/drawing/2014/main" id="{F6797CA9-27BB-782F-A15C-A2B584616775}"/>
              </a:ext>
            </a:extLst>
          </p:cNvPr>
          <p:cNvSpPr txBox="1">
            <a:spLocks/>
          </p:cNvSpPr>
          <p:nvPr/>
        </p:nvSpPr>
        <p:spPr>
          <a:xfrm>
            <a:off x="760758" y="3532222"/>
            <a:ext cx="6629391" cy="306094"/>
          </a:xfrm>
          <a:prstGeom prst="rect">
            <a:avLst/>
          </a:prstGeom>
          <a:noFill/>
          <a:ln>
            <a:noFill/>
          </a:ln>
        </p:spPr>
        <p:txBody>
          <a:bodyPr spcFirstLastPara="1" wrap="square" lIns="0" tIns="311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a:lnSpc>
                <a:spcPct val="118888"/>
              </a:lnSpc>
            </a:pPr>
            <a:r>
              <a:rPr lang="en-US" sz="1500" b="0" dirty="0">
                <a:latin typeface="DM Sans" pitchFamily="2" charset="77"/>
              </a:rPr>
              <a:t>Audra Whitton, Assistant Manager of Maternal/Child Services</a:t>
            </a:r>
            <a:endParaRPr lang="en-US" sz="1500" b="0" dirty="0">
              <a:latin typeface="DM Sans" pitchFamily="2" charset="77"/>
              <a:ea typeface="DM Sans"/>
              <a:cs typeface="DM Sans"/>
              <a:sym typeface="DM Sans"/>
            </a:endParaRPr>
          </a:p>
        </p:txBody>
      </p:sp>
      <p:pic>
        <p:nvPicPr>
          <p:cNvPr id="4" name="Picture 3" descr="A black outline of a state&#10;&#10;AI-generated content may be incorrect.">
            <a:extLst>
              <a:ext uri="{FF2B5EF4-FFF2-40B4-BE49-F238E27FC236}">
                <a16:creationId xmlns:a16="http://schemas.microsoft.com/office/drawing/2014/main" id="{934CDCB5-A218-2BB3-1E71-65AAE689D5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9935" y="1190401"/>
            <a:ext cx="2887304" cy="4477196"/>
          </a:xfrm>
          <a:prstGeom prst="rect">
            <a:avLst/>
          </a:prstGeom>
        </p:spPr>
      </p:pic>
      <p:sp>
        <p:nvSpPr>
          <p:cNvPr id="5" name="Google Shape;10503;g37d98e4858e_0_13">
            <a:extLst>
              <a:ext uri="{FF2B5EF4-FFF2-40B4-BE49-F238E27FC236}">
                <a16:creationId xmlns:a16="http://schemas.microsoft.com/office/drawing/2014/main" id="{39E9F2F3-4BF0-4308-51A9-67CA4FF6F226}"/>
              </a:ext>
            </a:extLst>
          </p:cNvPr>
          <p:cNvSpPr txBox="1">
            <a:spLocks/>
          </p:cNvSpPr>
          <p:nvPr/>
        </p:nvSpPr>
        <p:spPr>
          <a:xfrm>
            <a:off x="9653587" y="2331534"/>
            <a:ext cx="809547" cy="251144"/>
          </a:xfrm>
          <a:prstGeom prst="rect">
            <a:avLst/>
          </a:prstGeom>
          <a:noFill/>
          <a:ln>
            <a:noFill/>
          </a:ln>
        </p:spPr>
        <p:txBody>
          <a:bodyPr spcFirstLastPara="1" wrap="square" lIns="0" tIns="311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a:lnSpc>
                <a:spcPct val="118888"/>
              </a:lnSpc>
            </a:pPr>
            <a:r>
              <a:rPr lang="en-US" sz="1200" b="0" dirty="0">
                <a:latin typeface="DM Sans"/>
                <a:ea typeface="DM Sans"/>
                <a:cs typeface="DM Sans"/>
                <a:sym typeface="DM Sans"/>
              </a:rPr>
              <a:t>Chicago, IL</a:t>
            </a:r>
          </a:p>
        </p:txBody>
      </p:sp>
      <p:sp>
        <p:nvSpPr>
          <p:cNvPr id="6" name="5-Point Star 5">
            <a:extLst>
              <a:ext uri="{FF2B5EF4-FFF2-40B4-BE49-F238E27FC236}">
                <a16:creationId xmlns:a16="http://schemas.microsoft.com/office/drawing/2014/main" id="{8C4A6DDB-7A00-0237-25B1-1BF80A14DADE}"/>
              </a:ext>
            </a:extLst>
          </p:cNvPr>
          <p:cNvSpPr/>
          <p:nvPr/>
        </p:nvSpPr>
        <p:spPr>
          <a:xfrm>
            <a:off x="10083227" y="1808439"/>
            <a:ext cx="379907" cy="397659"/>
          </a:xfrm>
          <a:prstGeom prst="star5">
            <a:avLst>
              <a:gd name="adj" fmla="val 15688"/>
              <a:gd name="hf" fmla="val 105146"/>
              <a:gd name="vf" fmla="val 1105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0503;g37d98e4858e_0_13">
            <a:extLst>
              <a:ext uri="{FF2B5EF4-FFF2-40B4-BE49-F238E27FC236}">
                <a16:creationId xmlns:a16="http://schemas.microsoft.com/office/drawing/2014/main" id="{8A052678-4F02-99BE-2E4A-DA28750E04AC}"/>
              </a:ext>
            </a:extLst>
          </p:cNvPr>
          <p:cNvSpPr txBox="1">
            <a:spLocks/>
          </p:cNvSpPr>
          <p:nvPr/>
        </p:nvSpPr>
        <p:spPr>
          <a:xfrm>
            <a:off x="760759" y="3106507"/>
            <a:ext cx="6629391" cy="306094"/>
          </a:xfrm>
          <a:prstGeom prst="rect">
            <a:avLst/>
          </a:prstGeom>
          <a:noFill/>
          <a:ln>
            <a:noFill/>
          </a:ln>
        </p:spPr>
        <p:txBody>
          <a:bodyPr spcFirstLastPara="1" wrap="square" lIns="0" tIns="311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250" b="1" i="0" u="none" strike="noStrike" cap="none">
                <a:solidFill>
                  <a:srgbClr val="1C48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a:lnSpc>
                <a:spcPct val="118888"/>
              </a:lnSpc>
            </a:pPr>
            <a:r>
              <a:rPr lang="en-US" sz="1500" b="0" dirty="0">
                <a:latin typeface="DM Sans" pitchFamily="2" charset="77"/>
              </a:rPr>
              <a:t>Tina Gonzalez, Manager of Maternal/Child services</a:t>
            </a:r>
            <a:endParaRPr lang="en-US" sz="1500" b="0" dirty="0">
              <a:latin typeface="DM Sans" pitchFamily="2" charset="77"/>
              <a:ea typeface="DM Sans"/>
              <a:cs typeface="DM Sans"/>
              <a:sym typeface="DM Sans"/>
            </a:endParaRPr>
          </a:p>
        </p:txBody>
      </p:sp>
    </p:spTree>
    <p:extLst>
      <p:ext uri="{BB962C8B-B14F-4D97-AF65-F5344CB8AC3E}">
        <p14:creationId xmlns:p14="http://schemas.microsoft.com/office/powerpoint/2010/main" val="2371701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0496"/>
        <p:cNvGrpSpPr/>
        <p:nvPr/>
      </p:nvGrpSpPr>
      <p:grpSpPr>
        <a:xfrm>
          <a:off x="0" y="0"/>
          <a:ext cx="0" cy="0"/>
          <a:chOff x="0" y="0"/>
          <a:chExt cx="0" cy="0"/>
        </a:xfrm>
      </p:grpSpPr>
      <p:sp>
        <p:nvSpPr>
          <p:cNvPr id="10497" name="Google Shape;10497;g37d98e4858e_0_13"/>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0498" name="Google Shape;10498;g37d98e4858e_0_13"/>
          <p:cNvGrpSpPr/>
          <p:nvPr/>
        </p:nvGrpSpPr>
        <p:grpSpPr>
          <a:xfrm>
            <a:off x="0" y="5019724"/>
            <a:ext cx="12192001" cy="1838894"/>
            <a:chOff x="0" y="5019724"/>
            <a:chExt cx="12192001" cy="1838894"/>
          </a:xfrm>
        </p:grpSpPr>
        <p:sp>
          <p:nvSpPr>
            <p:cNvPr id="10499" name="Google Shape;10499;g37d98e4858e_0_13"/>
            <p:cNvSpPr/>
            <p:nvPr/>
          </p:nvSpPr>
          <p:spPr>
            <a:xfrm>
              <a:off x="0" y="5095859"/>
              <a:ext cx="7115175" cy="1762759"/>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500" name="Google Shape;10500;g37d98e4858e_0_13"/>
            <p:cNvPicPr preferRelativeResize="0"/>
            <p:nvPr/>
          </p:nvPicPr>
          <p:blipFill rotWithShape="1">
            <a:blip r:embed="rId3">
              <a:alphaModFix/>
            </a:blip>
            <a:srcRect/>
            <a:stretch/>
          </p:blipFill>
          <p:spPr>
            <a:xfrm>
              <a:off x="0" y="5041899"/>
              <a:ext cx="12192001" cy="1816100"/>
            </a:xfrm>
            <a:prstGeom prst="rect">
              <a:avLst/>
            </a:prstGeom>
            <a:noFill/>
            <a:ln>
              <a:noFill/>
            </a:ln>
          </p:spPr>
        </p:pic>
        <p:sp>
          <p:nvSpPr>
            <p:cNvPr id="10501" name="Google Shape;10501;g37d98e4858e_0_13"/>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502" name="Google Shape;10502;g37d98e4858e_0_13"/>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10503" name="Google Shape;10503;g37d98e4858e_0_13"/>
          <p:cNvSpPr txBox="1">
            <a:spLocks noGrp="1"/>
          </p:cNvSpPr>
          <p:nvPr>
            <p:ph type="title"/>
          </p:nvPr>
        </p:nvSpPr>
        <p:spPr>
          <a:xfrm>
            <a:off x="760760" y="2482045"/>
            <a:ext cx="10187400" cy="585600"/>
          </a:xfrm>
          <a:prstGeom prst="rect">
            <a:avLst/>
          </a:prstGeom>
          <a:noFill/>
          <a:ln>
            <a:noFill/>
          </a:ln>
        </p:spPr>
        <p:txBody>
          <a:bodyPr spcFirstLastPara="1" wrap="square" lIns="0" tIns="31100" rIns="0" bIns="0" anchor="t" anchorCtr="0">
            <a:spAutoFit/>
          </a:bodyPr>
          <a:lstStyle/>
          <a:p>
            <a:pPr marL="12700" marR="5080" lvl="0" indent="0" algn="l" rtl="0">
              <a:lnSpc>
                <a:spcPct val="118888"/>
              </a:lnSpc>
              <a:spcBef>
                <a:spcPts val="0"/>
              </a:spcBef>
              <a:spcAft>
                <a:spcPts val="0"/>
              </a:spcAft>
              <a:buSzPts val="1400"/>
              <a:buNone/>
            </a:pPr>
            <a:r>
              <a:rPr lang="en-US" sz="3600">
                <a:latin typeface="DM Sans"/>
                <a:ea typeface="DM Sans"/>
                <a:cs typeface="DM Sans"/>
                <a:sym typeface="DM Sans"/>
              </a:rPr>
              <a:t>Announcements</a:t>
            </a:r>
            <a:endParaRPr sz="3600">
              <a:latin typeface="DM Sans"/>
              <a:ea typeface="DM Sans"/>
              <a:cs typeface="DM Sans"/>
              <a:sym typeface="DM Sans"/>
            </a:endParaRPr>
          </a:p>
        </p:txBody>
      </p:sp>
      <p:sp>
        <p:nvSpPr>
          <p:cNvPr id="10504" name="Google Shape;10504;g37d98e4858e_0_13"/>
          <p:cNvSpPr txBox="1"/>
          <p:nvPr/>
        </p:nvSpPr>
        <p:spPr>
          <a:xfrm>
            <a:off x="11927458" y="6434454"/>
            <a:ext cx="1911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27</a:t>
            </a:r>
            <a:endParaRPr sz="1200" b="0" i="0" u="none" strike="noStrike" cap="none">
              <a:solidFill>
                <a:srgbClr val="000000"/>
              </a:solidFill>
              <a:latin typeface="Arial"/>
              <a:ea typeface="Arial"/>
              <a:cs typeface="Arial"/>
              <a:sym typeface="Arial"/>
            </a:endParaRPr>
          </a:p>
        </p:txBody>
      </p:sp>
      <p:sp>
        <p:nvSpPr>
          <p:cNvPr id="10505" name="Google Shape;10505;g37d98e4858e_0_13"/>
          <p:cNvSpPr txBox="1"/>
          <p:nvPr/>
        </p:nvSpPr>
        <p:spPr>
          <a:xfrm>
            <a:off x="78739" y="6434454"/>
            <a:ext cx="26238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Arial"/>
                <a:ea typeface="Arial"/>
                <a:cs typeface="Arial"/>
                <a:sym typeface="Arial"/>
              </a:rPr>
              <a:t>Illinois Perinatal Quality Collaborative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18"/>
        <p:cNvGrpSpPr/>
        <p:nvPr/>
      </p:nvGrpSpPr>
      <p:grpSpPr>
        <a:xfrm>
          <a:off x="0" y="0"/>
          <a:ext cx="0" cy="0"/>
          <a:chOff x="0" y="0"/>
          <a:chExt cx="0" cy="0"/>
        </a:xfrm>
      </p:grpSpPr>
      <p:sp>
        <p:nvSpPr>
          <p:cNvPr id="10519" name="Google Shape;10519;g37d58d5429e_0_97"/>
          <p:cNvSpPr/>
          <p:nvPr/>
        </p:nvSpPr>
        <p:spPr>
          <a:xfrm>
            <a:off x="449232" y="-759401"/>
            <a:ext cx="1181978" cy="1153906"/>
          </a:xfrm>
          <a:custGeom>
            <a:avLst/>
            <a:gdLst/>
            <a:ahLst/>
            <a:cxnLst/>
            <a:rect l="l" t="t" r="r" b="b"/>
            <a:pathLst>
              <a:path w="1770754" h="1728698" extrusionOk="0">
                <a:moveTo>
                  <a:pt x="0" y="0"/>
                </a:moveTo>
                <a:lnTo>
                  <a:pt x="1770754" y="0"/>
                </a:lnTo>
                <a:lnTo>
                  <a:pt x="1770754" y="1728698"/>
                </a:lnTo>
                <a:lnTo>
                  <a:pt x="0" y="1728698"/>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520" name="Google Shape;10520;g37d58d5429e_0_97"/>
          <p:cNvSpPr/>
          <p:nvPr/>
        </p:nvSpPr>
        <p:spPr>
          <a:xfrm>
            <a:off x="0" y="2109966"/>
            <a:ext cx="1376756" cy="1373315"/>
          </a:xfrm>
          <a:custGeom>
            <a:avLst/>
            <a:gdLst/>
            <a:ahLst/>
            <a:cxnLst/>
            <a:rect l="l" t="t" r="r" b="b"/>
            <a:pathLst>
              <a:path w="2062556" h="2057400" extrusionOk="0">
                <a:moveTo>
                  <a:pt x="0" y="0"/>
                </a:moveTo>
                <a:lnTo>
                  <a:pt x="2062556" y="0"/>
                </a:lnTo>
                <a:lnTo>
                  <a:pt x="2062556" y="2057400"/>
                </a:lnTo>
                <a:lnTo>
                  <a:pt x="0" y="2057400"/>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521" name="Google Shape;10521;g37d58d5429e_0_97"/>
          <p:cNvSpPr/>
          <p:nvPr/>
        </p:nvSpPr>
        <p:spPr>
          <a:xfrm>
            <a:off x="4428449" y="5946935"/>
            <a:ext cx="1235384" cy="1235384"/>
          </a:xfrm>
          <a:custGeom>
            <a:avLst/>
            <a:gdLst/>
            <a:ahLst/>
            <a:cxnLst/>
            <a:rect l="l" t="t" r="r" b="b"/>
            <a:pathLst>
              <a:path w="1850763" h="1850763" extrusionOk="0">
                <a:moveTo>
                  <a:pt x="0" y="0"/>
                </a:moveTo>
                <a:lnTo>
                  <a:pt x="1850762" y="0"/>
                </a:lnTo>
                <a:lnTo>
                  <a:pt x="1850762" y="1850763"/>
                </a:lnTo>
                <a:lnTo>
                  <a:pt x="0" y="1850763"/>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522" name="Google Shape;10522;g37d58d5429e_0_97"/>
          <p:cNvSpPr/>
          <p:nvPr/>
        </p:nvSpPr>
        <p:spPr>
          <a:xfrm>
            <a:off x="6094780" y="685800"/>
            <a:ext cx="1169467" cy="1163620"/>
          </a:xfrm>
          <a:custGeom>
            <a:avLst/>
            <a:gdLst/>
            <a:ahLst/>
            <a:cxnLst/>
            <a:rect l="l" t="t" r="r" b="b"/>
            <a:pathLst>
              <a:path w="1752011" h="1743251" extrusionOk="0">
                <a:moveTo>
                  <a:pt x="0" y="0"/>
                </a:moveTo>
                <a:lnTo>
                  <a:pt x="1752011" y="0"/>
                </a:lnTo>
                <a:lnTo>
                  <a:pt x="1752011" y="1743251"/>
                </a:lnTo>
                <a:lnTo>
                  <a:pt x="0" y="1743251"/>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523" name="Google Shape;10523;g37d58d5429e_0_97"/>
          <p:cNvSpPr/>
          <p:nvPr/>
        </p:nvSpPr>
        <p:spPr>
          <a:xfrm rot="-2472366">
            <a:off x="373935" y="5864406"/>
            <a:ext cx="705486" cy="1400468"/>
          </a:xfrm>
          <a:custGeom>
            <a:avLst/>
            <a:gdLst/>
            <a:ahLst/>
            <a:cxnLst/>
            <a:rect l="l" t="t" r="r" b="b"/>
            <a:pathLst>
              <a:path w="1056256" h="2096786" extrusionOk="0">
                <a:moveTo>
                  <a:pt x="0" y="0"/>
                </a:moveTo>
                <a:lnTo>
                  <a:pt x="1056255" y="0"/>
                </a:lnTo>
                <a:lnTo>
                  <a:pt x="1056255" y="2096785"/>
                </a:lnTo>
                <a:lnTo>
                  <a:pt x="0" y="2096785"/>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524" name="Google Shape;10524;g37d58d5429e_0_97"/>
          <p:cNvSpPr/>
          <p:nvPr/>
        </p:nvSpPr>
        <p:spPr>
          <a:xfrm>
            <a:off x="4240976" y="4137450"/>
            <a:ext cx="2340780" cy="576417"/>
          </a:xfrm>
          <a:custGeom>
            <a:avLst/>
            <a:gdLst/>
            <a:ahLst/>
            <a:cxnLst/>
            <a:rect l="l" t="t" r="r" b="b"/>
            <a:pathLst>
              <a:path w="3506786" h="863546" extrusionOk="0">
                <a:moveTo>
                  <a:pt x="0" y="0"/>
                </a:moveTo>
                <a:lnTo>
                  <a:pt x="3506785" y="0"/>
                </a:lnTo>
                <a:lnTo>
                  <a:pt x="3506785" y="863546"/>
                </a:lnTo>
                <a:lnTo>
                  <a:pt x="0" y="863546"/>
                </a:lnTo>
                <a:lnTo>
                  <a:pt x="0" y="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graphicFrame>
        <p:nvGraphicFramePr>
          <p:cNvPr id="10525" name="Google Shape;10525;g37d58d5429e_0_97"/>
          <p:cNvGraphicFramePr/>
          <p:nvPr/>
        </p:nvGraphicFramePr>
        <p:xfrm>
          <a:off x="685800" y="1493731"/>
          <a:ext cx="8221150" cy="4678525"/>
        </p:xfrm>
        <a:graphic>
          <a:graphicData uri="http://schemas.openxmlformats.org/drawingml/2006/table">
            <a:tbl>
              <a:tblPr>
                <a:noFill/>
                <a:tableStyleId>{164F6282-33AC-4E27-BEA4-D8DD7DD99D35}</a:tableStyleId>
              </a:tblPr>
              <a:tblGrid>
                <a:gridCol w="1174450">
                  <a:extLst>
                    <a:ext uri="{9D8B030D-6E8A-4147-A177-3AD203B41FA5}">
                      <a16:colId xmlns:a16="http://schemas.microsoft.com/office/drawing/2014/main" val="20000"/>
                    </a:ext>
                  </a:extLst>
                </a:gridCol>
                <a:gridCol w="1174450">
                  <a:extLst>
                    <a:ext uri="{9D8B030D-6E8A-4147-A177-3AD203B41FA5}">
                      <a16:colId xmlns:a16="http://schemas.microsoft.com/office/drawing/2014/main" val="20001"/>
                    </a:ext>
                  </a:extLst>
                </a:gridCol>
                <a:gridCol w="1174450">
                  <a:extLst>
                    <a:ext uri="{9D8B030D-6E8A-4147-A177-3AD203B41FA5}">
                      <a16:colId xmlns:a16="http://schemas.microsoft.com/office/drawing/2014/main" val="20002"/>
                    </a:ext>
                  </a:extLst>
                </a:gridCol>
                <a:gridCol w="1174450">
                  <a:extLst>
                    <a:ext uri="{9D8B030D-6E8A-4147-A177-3AD203B41FA5}">
                      <a16:colId xmlns:a16="http://schemas.microsoft.com/office/drawing/2014/main" val="20003"/>
                    </a:ext>
                  </a:extLst>
                </a:gridCol>
                <a:gridCol w="1174450">
                  <a:extLst>
                    <a:ext uri="{9D8B030D-6E8A-4147-A177-3AD203B41FA5}">
                      <a16:colId xmlns:a16="http://schemas.microsoft.com/office/drawing/2014/main" val="20004"/>
                    </a:ext>
                  </a:extLst>
                </a:gridCol>
                <a:gridCol w="1174450">
                  <a:extLst>
                    <a:ext uri="{9D8B030D-6E8A-4147-A177-3AD203B41FA5}">
                      <a16:colId xmlns:a16="http://schemas.microsoft.com/office/drawing/2014/main" val="20005"/>
                    </a:ext>
                  </a:extLst>
                </a:gridCol>
                <a:gridCol w="1174450">
                  <a:extLst>
                    <a:ext uri="{9D8B030D-6E8A-4147-A177-3AD203B41FA5}">
                      <a16:colId xmlns:a16="http://schemas.microsoft.com/office/drawing/2014/main" val="20006"/>
                    </a:ext>
                  </a:extLst>
                </a:gridCol>
              </a:tblGrid>
              <a:tr h="413875">
                <a:tc>
                  <a:txBody>
                    <a:bodyPr/>
                    <a:lstStyle/>
                    <a:p>
                      <a:pPr marL="0" marR="0" lvl="0" indent="0" algn="ctr" rtl="0">
                        <a:lnSpc>
                          <a:spcPct val="140025"/>
                        </a:lnSpc>
                        <a:spcBef>
                          <a:spcPts val="0"/>
                        </a:spcBef>
                        <a:spcAft>
                          <a:spcPts val="0"/>
                        </a:spcAft>
                        <a:buNone/>
                      </a:pPr>
                      <a:r>
                        <a:rPr lang="en-US" sz="1100" b="1" u="none" strike="noStrike" cap="none">
                          <a:solidFill>
                            <a:srgbClr val="000000"/>
                          </a:solidFill>
                          <a:latin typeface="Poppins Medium"/>
                          <a:ea typeface="Poppins Medium"/>
                          <a:cs typeface="Poppins Medium"/>
                          <a:sym typeface="Poppins Medium"/>
                        </a:rPr>
                        <a:t>SUNDAY</a:t>
                      </a:r>
                      <a:endParaRPr sz="700" u="none" strike="noStrike" cap="none"/>
                    </a:p>
                  </a:txBody>
                  <a:tcPr marL="69850" marR="69850" marT="69850" marB="69850" anchor="ctr">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solidFill>
                      <a:srgbClr val="FBF8E9"/>
                    </a:solidFill>
                  </a:tcPr>
                </a:tc>
                <a:tc>
                  <a:txBody>
                    <a:bodyPr/>
                    <a:lstStyle/>
                    <a:p>
                      <a:pPr marL="0" marR="0" lvl="0" indent="0" algn="ctr" rtl="0">
                        <a:lnSpc>
                          <a:spcPct val="140025"/>
                        </a:lnSpc>
                        <a:spcBef>
                          <a:spcPts val="0"/>
                        </a:spcBef>
                        <a:spcAft>
                          <a:spcPts val="0"/>
                        </a:spcAft>
                        <a:buNone/>
                      </a:pPr>
                      <a:r>
                        <a:rPr lang="en-US" sz="1100" b="1" u="none" strike="noStrike" cap="none">
                          <a:solidFill>
                            <a:srgbClr val="000000"/>
                          </a:solidFill>
                          <a:latin typeface="Poppins Medium"/>
                          <a:ea typeface="Poppins Medium"/>
                          <a:cs typeface="Poppins Medium"/>
                          <a:sym typeface="Poppins Medium"/>
                        </a:rPr>
                        <a:t>MONDAY</a:t>
                      </a:r>
                      <a:endParaRPr sz="700" u="none" strike="noStrike" cap="none"/>
                    </a:p>
                  </a:txBody>
                  <a:tcPr marL="69850" marR="69850" marT="69850" marB="69850" anchor="ctr">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solidFill>
                      <a:srgbClr val="FBF8E9"/>
                    </a:solidFill>
                  </a:tcPr>
                </a:tc>
                <a:tc>
                  <a:txBody>
                    <a:bodyPr/>
                    <a:lstStyle/>
                    <a:p>
                      <a:pPr marL="0" marR="0" lvl="0" indent="0" algn="ctr" rtl="0">
                        <a:lnSpc>
                          <a:spcPct val="140025"/>
                        </a:lnSpc>
                        <a:spcBef>
                          <a:spcPts val="0"/>
                        </a:spcBef>
                        <a:spcAft>
                          <a:spcPts val="0"/>
                        </a:spcAft>
                        <a:buNone/>
                      </a:pPr>
                      <a:r>
                        <a:rPr lang="en-US" sz="1100" b="1" u="none" strike="noStrike" cap="none">
                          <a:solidFill>
                            <a:srgbClr val="000000"/>
                          </a:solidFill>
                          <a:latin typeface="Poppins Medium"/>
                          <a:ea typeface="Poppins Medium"/>
                          <a:cs typeface="Poppins Medium"/>
                          <a:sym typeface="Poppins Medium"/>
                        </a:rPr>
                        <a:t>TUESDAY</a:t>
                      </a:r>
                      <a:endParaRPr sz="700" u="none" strike="noStrike" cap="none"/>
                    </a:p>
                  </a:txBody>
                  <a:tcPr marL="69850" marR="69850" marT="69850" marB="69850" anchor="ctr">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solidFill>
                      <a:srgbClr val="FBF8E9"/>
                    </a:solidFill>
                  </a:tcPr>
                </a:tc>
                <a:tc>
                  <a:txBody>
                    <a:bodyPr/>
                    <a:lstStyle/>
                    <a:p>
                      <a:pPr marL="0" marR="0" lvl="0" indent="0" algn="ctr" rtl="0">
                        <a:lnSpc>
                          <a:spcPct val="140025"/>
                        </a:lnSpc>
                        <a:spcBef>
                          <a:spcPts val="0"/>
                        </a:spcBef>
                        <a:spcAft>
                          <a:spcPts val="0"/>
                        </a:spcAft>
                        <a:buNone/>
                      </a:pPr>
                      <a:r>
                        <a:rPr lang="en-US" sz="1100" b="1" u="none" strike="noStrike" cap="none">
                          <a:solidFill>
                            <a:srgbClr val="000000"/>
                          </a:solidFill>
                          <a:latin typeface="Poppins Medium"/>
                          <a:ea typeface="Poppins Medium"/>
                          <a:cs typeface="Poppins Medium"/>
                          <a:sym typeface="Poppins Medium"/>
                        </a:rPr>
                        <a:t>WEDNESDAY</a:t>
                      </a:r>
                      <a:endParaRPr sz="700" u="none" strike="noStrike" cap="none"/>
                    </a:p>
                  </a:txBody>
                  <a:tcPr marL="69850" marR="69850" marT="69850" marB="69850" anchor="ctr">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solidFill>
                      <a:srgbClr val="FBF8E9"/>
                    </a:solidFill>
                  </a:tcPr>
                </a:tc>
                <a:tc>
                  <a:txBody>
                    <a:bodyPr/>
                    <a:lstStyle/>
                    <a:p>
                      <a:pPr marL="0" marR="0" lvl="0" indent="0" algn="ctr" rtl="0">
                        <a:lnSpc>
                          <a:spcPct val="140025"/>
                        </a:lnSpc>
                        <a:spcBef>
                          <a:spcPts val="0"/>
                        </a:spcBef>
                        <a:spcAft>
                          <a:spcPts val="0"/>
                        </a:spcAft>
                        <a:buNone/>
                      </a:pPr>
                      <a:r>
                        <a:rPr lang="en-US" sz="1100" b="1" u="none" strike="noStrike" cap="none">
                          <a:solidFill>
                            <a:srgbClr val="000000"/>
                          </a:solidFill>
                          <a:latin typeface="Poppins Medium"/>
                          <a:ea typeface="Poppins Medium"/>
                          <a:cs typeface="Poppins Medium"/>
                          <a:sym typeface="Poppins Medium"/>
                        </a:rPr>
                        <a:t>THURSDAY</a:t>
                      </a:r>
                      <a:endParaRPr sz="700" u="none" strike="noStrike" cap="none"/>
                    </a:p>
                  </a:txBody>
                  <a:tcPr marL="69850" marR="69850" marT="69850" marB="69850" anchor="ctr">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solidFill>
                      <a:srgbClr val="FBF8E9"/>
                    </a:solidFill>
                  </a:tcPr>
                </a:tc>
                <a:tc>
                  <a:txBody>
                    <a:bodyPr/>
                    <a:lstStyle/>
                    <a:p>
                      <a:pPr marL="0" marR="0" lvl="0" indent="0" algn="ctr" rtl="0">
                        <a:lnSpc>
                          <a:spcPct val="140025"/>
                        </a:lnSpc>
                        <a:spcBef>
                          <a:spcPts val="0"/>
                        </a:spcBef>
                        <a:spcAft>
                          <a:spcPts val="0"/>
                        </a:spcAft>
                        <a:buNone/>
                      </a:pPr>
                      <a:r>
                        <a:rPr lang="en-US" sz="1100" b="1" u="none" strike="noStrike" cap="none">
                          <a:solidFill>
                            <a:srgbClr val="000000"/>
                          </a:solidFill>
                          <a:latin typeface="Poppins Medium"/>
                          <a:ea typeface="Poppins Medium"/>
                          <a:cs typeface="Poppins Medium"/>
                          <a:sym typeface="Poppins Medium"/>
                        </a:rPr>
                        <a:t>FRIDAY</a:t>
                      </a:r>
                      <a:endParaRPr sz="700" u="none" strike="noStrike" cap="none"/>
                    </a:p>
                  </a:txBody>
                  <a:tcPr marL="69850" marR="69850" marT="69850" marB="69850" anchor="ctr">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solidFill>
                      <a:srgbClr val="FBF8E9"/>
                    </a:solidFill>
                  </a:tcPr>
                </a:tc>
                <a:tc>
                  <a:txBody>
                    <a:bodyPr/>
                    <a:lstStyle/>
                    <a:p>
                      <a:pPr marL="0" marR="0" lvl="0" indent="0" algn="ctr" rtl="0">
                        <a:lnSpc>
                          <a:spcPct val="140025"/>
                        </a:lnSpc>
                        <a:spcBef>
                          <a:spcPts val="0"/>
                        </a:spcBef>
                        <a:spcAft>
                          <a:spcPts val="0"/>
                        </a:spcAft>
                        <a:buNone/>
                      </a:pPr>
                      <a:r>
                        <a:rPr lang="en-US" sz="1100" b="1" u="none" strike="noStrike" cap="none">
                          <a:solidFill>
                            <a:srgbClr val="000000"/>
                          </a:solidFill>
                          <a:latin typeface="Poppins Medium"/>
                          <a:ea typeface="Poppins Medium"/>
                          <a:cs typeface="Poppins Medium"/>
                          <a:sym typeface="Poppins Medium"/>
                        </a:rPr>
                        <a:t>SATURDAY</a:t>
                      </a:r>
                      <a:endParaRPr sz="700" u="none" strike="noStrike" cap="none"/>
                    </a:p>
                  </a:txBody>
                  <a:tcPr marL="69850" marR="69850" marT="69850" marB="69850" anchor="ctr">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solidFill>
                      <a:srgbClr val="FBF8E9"/>
                    </a:solidFill>
                  </a:tcPr>
                </a:tc>
                <a:extLst>
                  <a:ext uri="{0D108BD9-81ED-4DB2-BD59-A6C34878D82A}">
                    <a16:rowId xmlns:a16="http://schemas.microsoft.com/office/drawing/2014/main" val="10000"/>
                  </a:ext>
                </a:extLst>
              </a:tr>
              <a:tr h="710775">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1</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extLst>
                  <a:ext uri="{0D108BD9-81ED-4DB2-BD59-A6C34878D82A}">
                    <a16:rowId xmlns:a16="http://schemas.microsoft.com/office/drawing/2014/main" val="10001"/>
                  </a:ext>
                </a:extLst>
              </a:tr>
              <a:tr h="710775">
                <a:tc>
                  <a:txBody>
                    <a:bodyPr/>
                    <a:lstStyle/>
                    <a:p>
                      <a:pPr marL="0" marR="0" lvl="0" indent="0" algn="just" rtl="0">
                        <a:lnSpc>
                          <a:spcPct val="140000"/>
                        </a:lnSpc>
                        <a:spcBef>
                          <a:spcPts val="0"/>
                        </a:spcBef>
                        <a:spcAft>
                          <a:spcPts val="0"/>
                        </a:spcAft>
                        <a:buNone/>
                      </a:pPr>
                      <a:r>
                        <a:rPr lang="en-US" sz="900" b="1" u="none" strike="noStrike" cap="none">
                          <a:solidFill>
                            <a:srgbClr val="C0AF09"/>
                          </a:solidFill>
                          <a:latin typeface="Poppins Medium"/>
                          <a:ea typeface="Poppins Medium"/>
                          <a:cs typeface="Poppins Medium"/>
                          <a:sym typeface="Poppins Medium"/>
                        </a:rPr>
                        <a:t>3</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4</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5</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6</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7</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8</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9</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extLst>
                  <a:ext uri="{0D108BD9-81ED-4DB2-BD59-A6C34878D82A}">
                    <a16:rowId xmlns:a16="http://schemas.microsoft.com/office/drawing/2014/main" val="10002"/>
                  </a:ext>
                </a:extLst>
              </a:tr>
              <a:tr h="710775">
                <a:tc>
                  <a:txBody>
                    <a:bodyPr/>
                    <a:lstStyle/>
                    <a:p>
                      <a:pPr marL="0" marR="0" lvl="0" indent="0" algn="just" rtl="0">
                        <a:lnSpc>
                          <a:spcPct val="140000"/>
                        </a:lnSpc>
                        <a:spcBef>
                          <a:spcPts val="0"/>
                        </a:spcBef>
                        <a:spcAft>
                          <a:spcPts val="0"/>
                        </a:spcAft>
                        <a:buNone/>
                      </a:pPr>
                      <a:r>
                        <a:rPr lang="en-US" sz="900" b="1" u="none" strike="noStrike" cap="none">
                          <a:solidFill>
                            <a:srgbClr val="C0AF09"/>
                          </a:solidFill>
                          <a:latin typeface="Poppins Medium"/>
                          <a:ea typeface="Poppins Medium"/>
                          <a:cs typeface="Poppins Medium"/>
                          <a:sym typeface="Poppins Medium"/>
                        </a:rPr>
                        <a:t>10</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11</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12</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13</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14</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dirty="0">
                          <a:solidFill>
                            <a:srgbClr val="000000"/>
                          </a:solidFill>
                          <a:latin typeface="Poppins Medium"/>
                          <a:ea typeface="Poppins Medium"/>
                          <a:cs typeface="Poppins Medium"/>
                          <a:sym typeface="Poppins Medium"/>
                        </a:rPr>
                        <a:t>15</a:t>
                      </a:r>
                      <a:endParaRPr sz="700" u="none" strike="noStrike" cap="none" dirty="0"/>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16</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extLst>
                  <a:ext uri="{0D108BD9-81ED-4DB2-BD59-A6C34878D82A}">
                    <a16:rowId xmlns:a16="http://schemas.microsoft.com/office/drawing/2014/main" val="10003"/>
                  </a:ext>
                </a:extLst>
              </a:tr>
              <a:tr h="710775">
                <a:tc>
                  <a:txBody>
                    <a:bodyPr/>
                    <a:lstStyle/>
                    <a:p>
                      <a:pPr marL="0" marR="0" lvl="0" indent="0" algn="just" rtl="0">
                        <a:lnSpc>
                          <a:spcPct val="140000"/>
                        </a:lnSpc>
                        <a:spcBef>
                          <a:spcPts val="0"/>
                        </a:spcBef>
                        <a:spcAft>
                          <a:spcPts val="0"/>
                        </a:spcAft>
                        <a:buNone/>
                      </a:pPr>
                      <a:r>
                        <a:rPr lang="en-US" sz="900" b="1" u="none" strike="noStrike" cap="none">
                          <a:solidFill>
                            <a:srgbClr val="C0AF09"/>
                          </a:solidFill>
                          <a:latin typeface="Poppins Medium"/>
                          <a:ea typeface="Poppins Medium"/>
                          <a:cs typeface="Poppins Medium"/>
                          <a:sym typeface="Poppins Medium"/>
                        </a:rPr>
                        <a:t>17</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18</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19</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20</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21</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22</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23</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extLst>
                  <a:ext uri="{0D108BD9-81ED-4DB2-BD59-A6C34878D82A}">
                    <a16:rowId xmlns:a16="http://schemas.microsoft.com/office/drawing/2014/main" val="10004"/>
                  </a:ext>
                </a:extLst>
              </a:tr>
              <a:tr h="710775">
                <a:tc>
                  <a:txBody>
                    <a:bodyPr/>
                    <a:lstStyle/>
                    <a:p>
                      <a:pPr marL="0" marR="0" lvl="0" indent="0" algn="just" rtl="0">
                        <a:lnSpc>
                          <a:spcPct val="140000"/>
                        </a:lnSpc>
                        <a:spcBef>
                          <a:spcPts val="0"/>
                        </a:spcBef>
                        <a:spcAft>
                          <a:spcPts val="0"/>
                        </a:spcAft>
                        <a:buNone/>
                      </a:pPr>
                      <a:r>
                        <a:rPr lang="en-US" sz="900" b="1" u="none" strike="noStrike" cap="none">
                          <a:solidFill>
                            <a:srgbClr val="C0AF09"/>
                          </a:solidFill>
                          <a:latin typeface="Poppins Medium"/>
                          <a:ea typeface="Poppins Medium"/>
                          <a:cs typeface="Poppins Medium"/>
                          <a:sym typeface="Poppins Medium"/>
                        </a:rPr>
                        <a:t>24</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25</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26</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27</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28</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29</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40000"/>
                        </a:lnSpc>
                        <a:spcBef>
                          <a:spcPts val="0"/>
                        </a:spcBef>
                        <a:spcAft>
                          <a:spcPts val="0"/>
                        </a:spcAft>
                        <a:buNone/>
                      </a:pPr>
                      <a:r>
                        <a:rPr lang="en-US" sz="900" b="1" u="none" strike="noStrike" cap="none">
                          <a:solidFill>
                            <a:srgbClr val="000000"/>
                          </a:solidFill>
                          <a:latin typeface="Poppins Medium"/>
                          <a:ea typeface="Poppins Medium"/>
                          <a:cs typeface="Poppins Medium"/>
                          <a:sym typeface="Poppins Medium"/>
                        </a:rPr>
                        <a:t>30</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extLst>
                  <a:ext uri="{0D108BD9-81ED-4DB2-BD59-A6C34878D82A}">
                    <a16:rowId xmlns:a16="http://schemas.microsoft.com/office/drawing/2014/main" val="10005"/>
                  </a:ext>
                </a:extLst>
              </a:tr>
              <a:tr h="710775">
                <a:tc>
                  <a:txBody>
                    <a:bodyPr/>
                    <a:lstStyle/>
                    <a:p>
                      <a:pPr marL="0" marR="0" lvl="0" indent="0" algn="just" rtl="0">
                        <a:lnSpc>
                          <a:spcPct val="140000"/>
                        </a:lnSpc>
                        <a:spcBef>
                          <a:spcPts val="0"/>
                        </a:spcBef>
                        <a:spcAft>
                          <a:spcPts val="0"/>
                        </a:spcAft>
                        <a:buNone/>
                      </a:pPr>
                      <a:r>
                        <a:rPr lang="en-US" sz="900" b="1" u="none" strike="noStrike" cap="none">
                          <a:solidFill>
                            <a:srgbClr val="C0AF09"/>
                          </a:solidFill>
                          <a:latin typeface="Poppins Medium"/>
                          <a:ea typeface="Poppins Medium"/>
                          <a:cs typeface="Poppins Medium"/>
                          <a:sym typeface="Poppins Medium"/>
                        </a:rPr>
                        <a:t>31</a:t>
                      </a: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tc>
                  <a:txBody>
                    <a:bodyPr/>
                    <a:lstStyle/>
                    <a:p>
                      <a:pPr marL="0" marR="0" lvl="0" indent="0" algn="just" rtl="0">
                        <a:lnSpc>
                          <a:spcPct val="178181"/>
                        </a:lnSpc>
                        <a:spcBef>
                          <a:spcPts val="0"/>
                        </a:spcBef>
                        <a:spcAft>
                          <a:spcPts val="0"/>
                        </a:spcAft>
                        <a:buNone/>
                      </a:pPr>
                      <a:endParaRPr sz="700" u="none" strike="noStrike" cap="none" dirty="0"/>
                    </a:p>
                  </a:txBody>
                  <a:tcPr marL="69850" marR="69850" marT="69850" marB="69850">
                    <a:lnL w="12700" cap="flat" cmpd="sng">
                      <a:solidFill>
                        <a:srgbClr val="C0AF09"/>
                      </a:solidFill>
                      <a:prstDash val="solid"/>
                      <a:round/>
                      <a:headEnd type="none" w="sm" len="sm"/>
                      <a:tailEnd type="none" w="sm" len="sm"/>
                    </a:lnL>
                    <a:lnR w="12700" cap="flat" cmpd="sng">
                      <a:solidFill>
                        <a:srgbClr val="C0AF09"/>
                      </a:solidFill>
                      <a:prstDash val="solid"/>
                      <a:round/>
                      <a:headEnd type="none" w="sm" len="sm"/>
                      <a:tailEnd type="none" w="sm" len="sm"/>
                    </a:lnR>
                    <a:lnT w="12700" cap="flat" cmpd="sng">
                      <a:solidFill>
                        <a:srgbClr val="C0AF09"/>
                      </a:solidFill>
                      <a:prstDash val="solid"/>
                      <a:round/>
                      <a:headEnd type="none" w="sm" len="sm"/>
                      <a:tailEnd type="none" w="sm" len="sm"/>
                    </a:lnT>
                    <a:lnB w="12700" cap="flat" cmpd="sng">
                      <a:solidFill>
                        <a:srgbClr val="C0AF09"/>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0526" name="Google Shape;10526;g37d58d5429e_0_97"/>
          <p:cNvSpPr/>
          <p:nvPr/>
        </p:nvSpPr>
        <p:spPr>
          <a:xfrm>
            <a:off x="11248807" y="-104716"/>
            <a:ext cx="1376756" cy="1373315"/>
          </a:xfrm>
          <a:custGeom>
            <a:avLst/>
            <a:gdLst/>
            <a:ahLst/>
            <a:cxnLst/>
            <a:rect l="l" t="t" r="r" b="b"/>
            <a:pathLst>
              <a:path w="2062556" h="2057400" extrusionOk="0">
                <a:moveTo>
                  <a:pt x="0" y="0"/>
                </a:moveTo>
                <a:lnTo>
                  <a:pt x="2062557" y="0"/>
                </a:lnTo>
                <a:lnTo>
                  <a:pt x="2062557" y="2057400"/>
                </a:lnTo>
                <a:lnTo>
                  <a:pt x="0" y="2057400"/>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527" name="Google Shape;10527;g37d58d5429e_0_97"/>
          <p:cNvSpPr/>
          <p:nvPr/>
        </p:nvSpPr>
        <p:spPr>
          <a:xfrm>
            <a:off x="10305615" y="3617"/>
            <a:ext cx="1888743" cy="779868"/>
          </a:xfrm>
          <a:custGeom>
            <a:avLst/>
            <a:gdLst/>
            <a:ahLst/>
            <a:cxnLst/>
            <a:rect l="l" t="t" r="r" b="b"/>
            <a:pathLst>
              <a:path w="2829578" h="1168342" extrusionOk="0">
                <a:moveTo>
                  <a:pt x="0" y="0"/>
                </a:moveTo>
                <a:lnTo>
                  <a:pt x="2829578" y="0"/>
                </a:lnTo>
                <a:lnTo>
                  <a:pt x="2829578" y="1168342"/>
                </a:lnTo>
                <a:lnTo>
                  <a:pt x="0" y="1168342"/>
                </a:lnTo>
                <a:lnTo>
                  <a:pt x="0" y="0"/>
                </a:lnTo>
                <a:close/>
              </a:path>
            </a:pathLst>
          </a:cu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grpSp>
        <p:nvGrpSpPr>
          <p:cNvPr id="10528" name="Google Shape;10528;g37d58d5429e_0_97"/>
          <p:cNvGrpSpPr/>
          <p:nvPr/>
        </p:nvGrpSpPr>
        <p:grpSpPr>
          <a:xfrm>
            <a:off x="4480975" y="4103808"/>
            <a:ext cx="630814" cy="601245"/>
            <a:chOff x="0" y="0"/>
            <a:chExt cx="812800" cy="774700"/>
          </a:xfrm>
        </p:grpSpPr>
        <p:sp>
          <p:nvSpPr>
            <p:cNvPr id="10529" name="Google Shape;10529;g37d58d5429e_0_97"/>
            <p:cNvSpPr/>
            <p:nvPr/>
          </p:nvSpPr>
          <p:spPr>
            <a:xfrm>
              <a:off x="0" y="0"/>
              <a:ext cx="812800" cy="774700"/>
            </a:xfrm>
            <a:custGeom>
              <a:avLst/>
              <a:gdLst/>
              <a:ahLst/>
              <a:cxnLst/>
              <a:rect l="l" t="t" r="r" b="b"/>
              <a:pathLst>
                <a:path w="812800" h="774700" extrusionOk="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144A8C"/>
            </a:solidFill>
            <a:ln>
              <a:noFill/>
            </a:ln>
          </p:spPr>
          <p:txBody>
            <a:bodyPr/>
            <a:lstStyle/>
            <a:p>
              <a:endParaRPr lang="en-US"/>
            </a:p>
          </p:txBody>
        </p:sp>
        <p:sp>
          <p:nvSpPr>
            <p:cNvPr id="10530" name="Google Shape;10530;g37d58d5429e_0_97"/>
            <p:cNvSpPr txBox="1"/>
            <p:nvPr/>
          </p:nvSpPr>
          <p:spPr>
            <a:xfrm>
              <a:off x="228600" y="219075"/>
              <a:ext cx="355500" cy="390600"/>
            </a:xfrm>
            <a:prstGeom prst="rect">
              <a:avLst/>
            </a:prstGeom>
            <a:noFill/>
            <a:ln>
              <a:noFill/>
            </a:ln>
          </p:spPr>
          <p:txBody>
            <a:bodyPr spcFirstLastPara="1" wrap="square" lIns="33875" tIns="33875" rIns="33875" bIns="33875" anchor="ctr" anchorCtr="0">
              <a:noAutofit/>
            </a:bodyPr>
            <a:lstStyle/>
            <a:p>
              <a:pPr marL="0" marR="0" lvl="0" indent="0" algn="ctr" rtl="0">
                <a:lnSpc>
                  <a:spcPct val="108888"/>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10531" name="Google Shape;10531;g37d58d5429e_0_97"/>
          <p:cNvGrpSpPr/>
          <p:nvPr/>
        </p:nvGrpSpPr>
        <p:grpSpPr>
          <a:xfrm>
            <a:off x="5677788" y="4130826"/>
            <a:ext cx="630814" cy="601245"/>
            <a:chOff x="0" y="0"/>
            <a:chExt cx="812800" cy="774700"/>
          </a:xfrm>
        </p:grpSpPr>
        <p:sp>
          <p:nvSpPr>
            <p:cNvPr id="10532" name="Google Shape;10532;g37d58d5429e_0_97"/>
            <p:cNvSpPr/>
            <p:nvPr/>
          </p:nvSpPr>
          <p:spPr>
            <a:xfrm>
              <a:off x="0" y="0"/>
              <a:ext cx="812800" cy="774700"/>
            </a:xfrm>
            <a:custGeom>
              <a:avLst/>
              <a:gdLst/>
              <a:ahLst/>
              <a:cxnLst/>
              <a:rect l="l" t="t" r="r" b="b"/>
              <a:pathLst>
                <a:path w="812800" h="774700" extrusionOk="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144A8C"/>
            </a:solidFill>
            <a:ln>
              <a:noFill/>
            </a:ln>
          </p:spPr>
          <p:txBody>
            <a:bodyPr/>
            <a:lstStyle/>
            <a:p>
              <a:endParaRPr lang="en-US"/>
            </a:p>
          </p:txBody>
        </p:sp>
        <p:sp>
          <p:nvSpPr>
            <p:cNvPr id="10533" name="Google Shape;10533;g37d58d5429e_0_97"/>
            <p:cNvSpPr txBox="1"/>
            <p:nvPr/>
          </p:nvSpPr>
          <p:spPr>
            <a:xfrm>
              <a:off x="228600" y="219075"/>
              <a:ext cx="355500" cy="390600"/>
            </a:xfrm>
            <a:prstGeom prst="rect">
              <a:avLst/>
            </a:prstGeom>
            <a:noFill/>
            <a:ln>
              <a:noFill/>
            </a:ln>
          </p:spPr>
          <p:txBody>
            <a:bodyPr spcFirstLastPara="1" wrap="square" lIns="33875" tIns="33875" rIns="33875" bIns="33875" anchor="ctr" anchorCtr="0">
              <a:noAutofit/>
            </a:bodyPr>
            <a:lstStyle/>
            <a:p>
              <a:pPr marL="0" marR="0" lvl="0" indent="0" algn="ctr" rtl="0">
                <a:lnSpc>
                  <a:spcPct val="108888"/>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10534" name="Google Shape;10534;g37d58d5429e_0_97"/>
          <p:cNvSpPr/>
          <p:nvPr/>
        </p:nvSpPr>
        <p:spPr>
          <a:xfrm>
            <a:off x="8247037" y="1835175"/>
            <a:ext cx="3441116" cy="3191635"/>
          </a:xfrm>
          <a:custGeom>
            <a:avLst/>
            <a:gdLst/>
            <a:ahLst/>
            <a:cxnLst/>
            <a:rect l="l" t="t" r="r" b="b"/>
            <a:pathLst>
              <a:path w="5155230" h="4781476" extrusionOk="0">
                <a:moveTo>
                  <a:pt x="0" y="0"/>
                </a:moveTo>
                <a:lnTo>
                  <a:pt x="5155230" y="0"/>
                </a:lnTo>
                <a:lnTo>
                  <a:pt x="5155230" y="4781476"/>
                </a:lnTo>
                <a:lnTo>
                  <a:pt x="0" y="4781476"/>
                </a:lnTo>
                <a:lnTo>
                  <a:pt x="0" y="0"/>
                </a:lnTo>
                <a:close/>
              </a:path>
            </a:pathLst>
          </a:custGeom>
          <a:blipFill rotWithShape="1">
            <a:blip r:embed="rId11"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535" name="Google Shape;10535;g37d58d5429e_0_97"/>
          <p:cNvSpPr txBox="1"/>
          <p:nvPr/>
        </p:nvSpPr>
        <p:spPr>
          <a:xfrm>
            <a:off x="1860250" y="145106"/>
            <a:ext cx="5410200" cy="1123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300" i="0" u="none" strike="noStrike" cap="none" dirty="0">
                <a:solidFill>
                  <a:srgbClr val="621D30"/>
                </a:solidFill>
                <a:latin typeface="DM Sans"/>
                <a:ea typeface="DM Sans"/>
                <a:cs typeface="DM Sans"/>
                <a:sym typeface="DM Sans"/>
              </a:rPr>
              <a:t>May 2026</a:t>
            </a:r>
            <a:endParaRPr sz="200" dirty="0">
              <a:latin typeface="DM Sans"/>
              <a:ea typeface="DM Sans"/>
              <a:cs typeface="DM Sans"/>
              <a:sym typeface="DM Sans"/>
            </a:endParaRPr>
          </a:p>
        </p:txBody>
      </p:sp>
      <p:sp>
        <p:nvSpPr>
          <p:cNvPr id="10536" name="Google Shape;10536;g37d58d5429e_0_97"/>
          <p:cNvSpPr txBox="1"/>
          <p:nvPr/>
        </p:nvSpPr>
        <p:spPr>
          <a:xfrm>
            <a:off x="3815938" y="5107642"/>
            <a:ext cx="3188100" cy="738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1" i="0" u="none" strike="noStrike" cap="none">
                <a:solidFill>
                  <a:srgbClr val="621D30"/>
                </a:solidFill>
                <a:latin typeface="DM Sans"/>
                <a:ea typeface="DM Sans"/>
                <a:cs typeface="DM Sans"/>
                <a:sym typeface="DM Sans"/>
              </a:rPr>
              <a:t>2026 OB and Neonatal Face-to-Face Meetings</a:t>
            </a:r>
            <a:endParaRPr sz="900">
              <a:latin typeface="DM Sans"/>
              <a:ea typeface="DM Sans"/>
              <a:cs typeface="DM Sans"/>
              <a:sym typeface="DM Sans"/>
            </a:endParaRPr>
          </a:p>
        </p:txBody>
      </p:sp>
      <p:sp>
        <p:nvSpPr>
          <p:cNvPr id="10537" name="Google Shape;10537;g37d58d5429e_0_97"/>
          <p:cNvSpPr/>
          <p:nvPr/>
        </p:nvSpPr>
        <p:spPr>
          <a:xfrm rot="-2472366">
            <a:off x="11840517" y="6135190"/>
            <a:ext cx="705486" cy="1400468"/>
          </a:xfrm>
          <a:custGeom>
            <a:avLst/>
            <a:gdLst/>
            <a:ahLst/>
            <a:cxnLst/>
            <a:rect l="l" t="t" r="r" b="b"/>
            <a:pathLst>
              <a:path w="1056256" h="2096786" extrusionOk="0">
                <a:moveTo>
                  <a:pt x="0" y="0"/>
                </a:moveTo>
                <a:lnTo>
                  <a:pt x="1056256" y="0"/>
                </a:lnTo>
                <a:lnTo>
                  <a:pt x="1056256" y="2096786"/>
                </a:lnTo>
                <a:lnTo>
                  <a:pt x="0" y="2096786"/>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7CDE-89A7-0C3B-A3E8-67004F6AE62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E1E8985-2E8C-F876-C6D2-D8F8EC3D2DB0}"/>
              </a:ext>
            </a:extLst>
          </p:cNvPr>
          <p:cNvSpPr/>
          <p:nvPr/>
        </p:nvSpPr>
        <p:spPr>
          <a:xfrm>
            <a:off x="6415548" y="0"/>
            <a:ext cx="5776452" cy="1415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DM Sans" pitchFamily="2" charset="77"/>
              <a:ea typeface="+mn-ea"/>
              <a:cs typeface="+mn-cs"/>
              <a:sym typeface="Arial"/>
            </a:endParaRPr>
          </a:p>
        </p:txBody>
      </p:sp>
      <p:sp>
        <p:nvSpPr>
          <p:cNvPr id="8" name="TextBox 7">
            <a:extLst>
              <a:ext uri="{FF2B5EF4-FFF2-40B4-BE49-F238E27FC236}">
                <a16:creationId xmlns:a16="http://schemas.microsoft.com/office/drawing/2014/main" id="{652DBC36-11DE-67E8-622F-43B2349F68DD}"/>
              </a:ext>
            </a:extLst>
          </p:cNvPr>
          <p:cNvSpPr txBox="1"/>
          <p:nvPr/>
        </p:nvSpPr>
        <p:spPr>
          <a:xfrm>
            <a:off x="687913" y="3804760"/>
            <a:ext cx="26405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DM Sans" pitchFamily="2" charset="77"/>
                <a:cs typeface="Arial"/>
                <a:sym typeface="Arial"/>
              </a:rPr>
              <a:t>Kay Matthews, LCHW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Executive Director, Shades of Blue Project</a:t>
            </a:r>
            <a:endParaRPr kumimoji="0" lang="en-US" sz="1400" b="1" i="0" u="none" strike="noStrike" kern="0" cap="none" spc="0" normalizeH="0" baseline="0" noProof="0" dirty="0">
              <a:ln>
                <a:noFill/>
              </a:ln>
              <a:solidFill>
                <a:srgbClr val="000000"/>
              </a:solidFill>
              <a:effectLst/>
              <a:uLnTx/>
              <a:uFillTx/>
              <a:latin typeface="DM Sans" pitchFamily="2" charset="77"/>
              <a:cs typeface="DecoType Naskh" pitchFamily="2" charset="-78"/>
              <a:sym typeface="Arial"/>
            </a:endParaRPr>
          </a:p>
        </p:txBody>
      </p:sp>
      <p:sp>
        <p:nvSpPr>
          <p:cNvPr id="9" name="TextBox 8">
            <a:extLst>
              <a:ext uri="{FF2B5EF4-FFF2-40B4-BE49-F238E27FC236}">
                <a16:creationId xmlns:a16="http://schemas.microsoft.com/office/drawing/2014/main" id="{E3D57884-2836-94D5-DAC4-F2EBE84C55DE}"/>
              </a:ext>
            </a:extLst>
          </p:cNvPr>
          <p:cNvSpPr txBox="1"/>
          <p:nvPr/>
        </p:nvSpPr>
        <p:spPr>
          <a:xfrm>
            <a:off x="4253271" y="2635209"/>
            <a:ext cx="264058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DM Sans" pitchFamily="2" charset="77"/>
                <a:cs typeface="Arial"/>
                <a:sym typeface="Arial"/>
              </a:rPr>
              <a:t>Deirdre J. Lyell, MD</a:t>
            </a: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Co-Chair, California Maternal and Perinatal Quality Care Collaboratives (CMQCC/CPQCC) </a:t>
            </a:r>
            <a:endParaRPr kumimoji="0" lang="en-US" sz="1400" b="1" i="0" u="none" strike="noStrike" kern="0" cap="none" spc="0" normalizeH="0" baseline="0" noProof="0" dirty="0">
              <a:ln>
                <a:noFill/>
              </a:ln>
              <a:solidFill>
                <a:srgbClr val="000000"/>
              </a:solidFill>
              <a:effectLst/>
              <a:uLnTx/>
              <a:uFillTx/>
              <a:latin typeface="DM Sans" pitchFamily="2" charset="77"/>
              <a:cs typeface="DecoType Naskh" pitchFamily="2" charset="-78"/>
              <a:sym typeface="Arial"/>
            </a:endParaRPr>
          </a:p>
        </p:txBody>
      </p:sp>
      <p:sp>
        <p:nvSpPr>
          <p:cNvPr id="10" name="TextBox 9">
            <a:extLst>
              <a:ext uri="{FF2B5EF4-FFF2-40B4-BE49-F238E27FC236}">
                <a16:creationId xmlns:a16="http://schemas.microsoft.com/office/drawing/2014/main" id="{D563D08F-9A81-447B-3E8F-09366F57415E}"/>
              </a:ext>
            </a:extLst>
          </p:cNvPr>
          <p:cNvSpPr txBox="1"/>
          <p:nvPr/>
        </p:nvSpPr>
        <p:spPr>
          <a:xfrm>
            <a:off x="9686446" y="3482650"/>
            <a:ext cx="264058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DM Sans" pitchFamily="2" charset="77"/>
                <a:cs typeface="Arial"/>
                <a:sym typeface="Arial"/>
              </a:rPr>
              <a:t>Stephanie Radke, MD, MPH, FACOG</a:t>
            </a: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Collaborative Director, Iowa Perinatal Quality Care Collaborative (IPQCC) </a:t>
            </a:r>
            <a:endParaRPr kumimoji="0" lang="en-US" sz="1400" b="1" i="0" u="none" strike="noStrike" kern="0" cap="none" spc="0" normalizeH="0" baseline="0" noProof="0" dirty="0">
              <a:ln>
                <a:noFill/>
              </a:ln>
              <a:solidFill>
                <a:srgbClr val="000000"/>
              </a:solidFill>
              <a:effectLst/>
              <a:uLnTx/>
              <a:uFillTx/>
              <a:latin typeface="DM Sans" pitchFamily="2" charset="77"/>
              <a:cs typeface="DecoType Naskh" pitchFamily="2" charset="-78"/>
              <a:sym typeface="Arial"/>
            </a:endParaRPr>
          </a:p>
        </p:txBody>
      </p:sp>
      <p:sp>
        <p:nvSpPr>
          <p:cNvPr id="11" name="TextBox 10">
            <a:extLst>
              <a:ext uri="{FF2B5EF4-FFF2-40B4-BE49-F238E27FC236}">
                <a16:creationId xmlns:a16="http://schemas.microsoft.com/office/drawing/2014/main" id="{0D634DD2-4266-6150-F18C-B3DEF3F5201C}"/>
              </a:ext>
            </a:extLst>
          </p:cNvPr>
          <p:cNvSpPr txBox="1"/>
          <p:nvPr/>
        </p:nvSpPr>
        <p:spPr>
          <a:xfrm>
            <a:off x="6827211" y="2709214"/>
            <a:ext cx="264058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DM Sans" pitchFamily="2" charset="77"/>
                <a:cs typeface="Arial"/>
                <a:sym typeface="Arial"/>
              </a:rPr>
              <a:t>Julie S. Bosak, DrPH, CNM, MSN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Director, New Hampshire Perinatal Quality Care Collaborative (NHPQC)</a:t>
            </a:r>
          </a:p>
        </p:txBody>
      </p:sp>
      <p:sp>
        <p:nvSpPr>
          <p:cNvPr id="3" name="TextBox 2">
            <a:extLst>
              <a:ext uri="{FF2B5EF4-FFF2-40B4-BE49-F238E27FC236}">
                <a16:creationId xmlns:a16="http://schemas.microsoft.com/office/drawing/2014/main" id="{310FA7AE-57AF-E993-502A-F969A6321246}"/>
              </a:ext>
            </a:extLst>
          </p:cNvPr>
          <p:cNvSpPr txBox="1"/>
          <p:nvPr/>
        </p:nvSpPr>
        <p:spPr>
          <a:xfrm>
            <a:off x="658453" y="4494191"/>
            <a:ext cx="2575646" cy="135588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4472C4"/>
                </a:solidFill>
                <a:effectLst/>
                <a:uLnTx/>
                <a:uFillTx/>
                <a:latin typeface="DM Sans" pitchFamily="2" charset="77"/>
                <a:ea typeface="arial bold"/>
                <a:cs typeface="arial bold"/>
                <a:sym typeface="Arial"/>
              </a:rPr>
              <a:t>From Stories to Systems: Advancing Perinatal Mental Health and Health Equity Through</a:t>
            </a:r>
            <a:r>
              <a:rPr kumimoji="0" lang="en-US" sz="1600" b="1" i="0"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 </a:t>
            </a:r>
            <a:r>
              <a:rPr kumimoji="0" lang="en-US" sz="1400" b="1" i="0" u="none" strike="noStrike" kern="0" cap="none" spc="0" normalizeH="0" baseline="0" noProof="0" dirty="0">
                <a:ln>
                  <a:noFill/>
                </a:ln>
                <a:solidFill>
                  <a:srgbClr val="4472C4"/>
                </a:solidFill>
                <a:effectLst/>
                <a:uLnTx/>
                <a:uFillTx/>
                <a:latin typeface="DM Sans" pitchFamily="2" charset="77"/>
                <a:ea typeface="arial bold"/>
                <a:cs typeface="arial bold"/>
                <a:sym typeface="Arial"/>
              </a:rPr>
              <a:t>Quality Improvement</a:t>
            </a:r>
            <a:endParaRPr kumimoji="0" lang="en-US" sz="1400" b="1" i="0" u="none" strike="noStrike" kern="0" cap="none" spc="0" normalizeH="0" baseline="0" noProof="0" dirty="0">
              <a:ln>
                <a:noFill/>
              </a:ln>
              <a:solidFill>
                <a:srgbClr val="000000"/>
              </a:solidFill>
              <a:effectLst/>
              <a:uLnTx/>
              <a:uFillTx/>
              <a:latin typeface="DM Sans" pitchFamily="2" charset="77"/>
              <a:ea typeface="Arial" panose="020B0604020202020204" pitchFamily="34" charset="0"/>
              <a:cs typeface="Arial"/>
              <a:sym typeface="Arial"/>
            </a:endParaRPr>
          </a:p>
        </p:txBody>
      </p:sp>
      <p:pic>
        <p:nvPicPr>
          <p:cNvPr id="5" name="Picture 4" descr="A person with long black hair wearing a red jacket and earrings&#10;&#10;AI-generated content may be incorrect.">
            <a:extLst>
              <a:ext uri="{FF2B5EF4-FFF2-40B4-BE49-F238E27FC236}">
                <a16:creationId xmlns:a16="http://schemas.microsoft.com/office/drawing/2014/main" id="{38519DB7-F27C-5D04-0BE6-B7D02BB44C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986" y="365929"/>
            <a:ext cx="2640581" cy="3330975"/>
          </a:xfrm>
          <a:prstGeom prst="rect">
            <a:avLst/>
          </a:prstGeom>
        </p:spPr>
      </p:pic>
      <p:pic>
        <p:nvPicPr>
          <p:cNvPr id="7" name="Picture 6" descr="A person with curly hair wearing a white shawl&#10;&#10;AI-generated content may be incorrect.">
            <a:extLst>
              <a:ext uri="{FF2B5EF4-FFF2-40B4-BE49-F238E27FC236}">
                <a16:creationId xmlns:a16="http://schemas.microsoft.com/office/drawing/2014/main" id="{8FEB28DC-DCE2-BEF8-A8C6-1961D180F1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2600" y="400238"/>
            <a:ext cx="1803400" cy="1985911"/>
          </a:xfrm>
          <a:prstGeom prst="rect">
            <a:avLst/>
          </a:prstGeom>
        </p:spPr>
      </p:pic>
      <p:pic>
        <p:nvPicPr>
          <p:cNvPr id="13" name="Picture 12" descr="A person wearing glasses and a white coat&#10;&#10;AI-generated content may be incorrect.">
            <a:extLst>
              <a:ext uri="{FF2B5EF4-FFF2-40B4-BE49-F238E27FC236}">
                <a16:creationId xmlns:a16="http://schemas.microsoft.com/office/drawing/2014/main" id="{A8D0BEA5-6ADC-3491-68E7-387196B869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54583" y="121184"/>
            <a:ext cx="2032000" cy="3098800"/>
          </a:xfrm>
          <a:prstGeom prst="rect">
            <a:avLst/>
          </a:prstGeom>
        </p:spPr>
      </p:pic>
      <p:pic>
        <p:nvPicPr>
          <p:cNvPr id="15" name="Picture 14" descr="A person with curly hair wearing a pink sweater&#10;&#10;AI-generated content may be incorrect.">
            <a:extLst>
              <a:ext uri="{FF2B5EF4-FFF2-40B4-BE49-F238E27FC236}">
                <a16:creationId xmlns:a16="http://schemas.microsoft.com/office/drawing/2014/main" id="{B283531D-18A4-1E49-FC9F-716F06DA3C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27211" y="400237"/>
            <a:ext cx="1940988" cy="2160967"/>
          </a:xfrm>
          <a:prstGeom prst="rect">
            <a:avLst/>
          </a:prstGeom>
        </p:spPr>
      </p:pic>
      <p:sp>
        <p:nvSpPr>
          <p:cNvPr id="2" name="TextBox 1">
            <a:extLst>
              <a:ext uri="{FF2B5EF4-FFF2-40B4-BE49-F238E27FC236}">
                <a16:creationId xmlns:a16="http://schemas.microsoft.com/office/drawing/2014/main" id="{5FF52C25-EB14-9CC8-7BF8-318735E838CB}"/>
              </a:ext>
            </a:extLst>
          </p:cNvPr>
          <p:cNvSpPr txBox="1"/>
          <p:nvPr/>
        </p:nvSpPr>
        <p:spPr>
          <a:xfrm>
            <a:off x="5094130" y="4260141"/>
            <a:ext cx="2575646" cy="566565"/>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4471C4"/>
                </a:solidFill>
                <a:effectLst/>
                <a:uLnTx/>
                <a:uFillTx/>
                <a:latin typeface="DM Sans" pitchFamily="2" charset="77"/>
                <a:ea typeface="arial bold"/>
                <a:cs typeface="arial bold"/>
                <a:sym typeface="Arial"/>
              </a:rPr>
              <a:t>PQC Panel</a:t>
            </a:r>
            <a:endParaRPr kumimoji="0" lang="en-US" sz="2800" b="1" i="0" u="none" strike="noStrike" kern="0" cap="none" spc="0" normalizeH="0" baseline="0" noProof="0" dirty="0">
              <a:ln>
                <a:noFill/>
              </a:ln>
              <a:solidFill>
                <a:srgbClr val="000000"/>
              </a:solidFill>
              <a:effectLst/>
              <a:uLnTx/>
              <a:uFillTx/>
              <a:latin typeface="DM Sans" pitchFamily="2" charset="77"/>
              <a:ea typeface="Arial" panose="020B0604020202020204" pitchFamily="34" charset="0"/>
              <a:cs typeface="Arial"/>
              <a:sym typeface="Arial"/>
            </a:endParaRPr>
          </a:p>
        </p:txBody>
      </p:sp>
      <p:pic>
        <p:nvPicPr>
          <p:cNvPr id="6" name="Picture 5" descr="A blue and black logo&#10;&#10;AI-generated content may be incorrect.">
            <a:extLst>
              <a:ext uri="{FF2B5EF4-FFF2-40B4-BE49-F238E27FC236}">
                <a16:creationId xmlns:a16="http://schemas.microsoft.com/office/drawing/2014/main" id="{E5B5B64A-37D8-8498-CEAC-153CC3BE18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42551" y="5024124"/>
            <a:ext cx="1968436" cy="1278283"/>
          </a:xfrm>
          <a:prstGeom prst="rect">
            <a:avLst/>
          </a:prstGeom>
        </p:spPr>
      </p:pic>
      <p:pic>
        <p:nvPicPr>
          <p:cNvPr id="12" name="Picture 11">
            <a:extLst>
              <a:ext uri="{FF2B5EF4-FFF2-40B4-BE49-F238E27FC236}">
                <a16:creationId xmlns:a16="http://schemas.microsoft.com/office/drawing/2014/main" id="{ED1779E2-EF4E-B0FD-0912-D6BAEEE62A6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95085" y="3804760"/>
            <a:ext cx="2709612" cy="2630384"/>
          </a:xfrm>
          <a:prstGeom prst="rect">
            <a:avLst/>
          </a:prstGeom>
        </p:spPr>
      </p:pic>
    </p:spTree>
    <p:extLst>
      <p:ext uri="{BB962C8B-B14F-4D97-AF65-F5344CB8AC3E}">
        <p14:creationId xmlns:p14="http://schemas.microsoft.com/office/powerpoint/2010/main" val="1235524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BF148-88E1-B4BF-EAA6-BFD7F465ADC2}"/>
            </a:ext>
          </a:extLst>
        </p:cNvPr>
        <p:cNvGrpSpPr/>
        <p:nvPr/>
      </p:nvGrpSpPr>
      <p:grpSpPr>
        <a:xfrm>
          <a:off x="0" y="0"/>
          <a:ext cx="0" cy="0"/>
          <a:chOff x="0" y="0"/>
          <a:chExt cx="0" cy="0"/>
        </a:xfrm>
      </p:grpSpPr>
      <p:pic>
        <p:nvPicPr>
          <p:cNvPr id="14" name="Picture 13" descr="A group of people standing next to a chart&#10;&#10;AI-generated content may be incorrect.">
            <a:extLst>
              <a:ext uri="{FF2B5EF4-FFF2-40B4-BE49-F238E27FC236}">
                <a16:creationId xmlns:a16="http://schemas.microsoft.com/office/drawing/2014/main" id="{4CCD32DE-2D35-CD4A-D149-E647F57813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0075" y="-132302"/>
            <a:ext cx="2341528" cy="2022537"/>
          </a:xfrm>
          <a:prstGeom prst="rect">
            <a:avLst/>
          </a:prstGeom>
        </p:spPr>
      </p:pic>
      <p:sp>
        <p:nvSpPr>
          <p:cNvPr id="4" name="TextBox 3">
            <a:extLst>
              <a:ext uri="{FF2B5EF4-FFF2-40B4-BE49-F238E27FC236}">
                <a16:creationId xmlns:a16="http://schemas.microsoft.com/office/drawing/2014/main" id="{97D1C3D0-C8A7-3208-5B06-4EDEBBE50B1C}"/>
              </a:ext>
            </a:extLst>
          </p:cNvPr>
          <p:cNvSpPr txBox="1"/>
          <p:nvPr/>
        </p:nvSpPr>
        <p:spPr>
          <a:xfrm>
            <a:off x="490384" y="4936068"/>
            <a:ext cx="2901745" cy="82496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4471C4"/>
                </a:solidFill>
                <a:effectLst/>
                <a:uLnTx/>
                <a:uFillTx/>
                <a:latin typeface="DM Sans" pitchFamily="2" charset="77"/>
                <a:ea typeface="arial bold"/>
                <a:cs typeface="arial bold"/>
                <a:sym typeface="Arial"/>
              </a:rPr>
              <a:t>Using the Model for Improvement to Accelerate Your Work</a:t>
            </a:r>
            <a:endParaRPr kumimoji="0" lang="en-US" sz="1400" b="1" i="0" u="none" strike="noStrike" kern="0" cap="none" spc="0" normalizeH="0" baseline="0" noProof="0" dirty="0">
              <a:ln>
                <a:noFill/>
              </a:ln>
              <a:solidFill>
                <a:srgbClr val="000000"/>
              </a:solidFill>
              <a:effectLst/>
              <a:uLnTx/>
              <a:uFillTx/>
              <a:latin typeface="DM Sans" pitchFamily="2" charset="77"/>
              <a:ea typeface="Arial" panose="020B0604020202020204" pitchFamily="34" charset="0"/>
              <a:cs typeface="Arial"/>
              <a:sym typeface="Arial"/>
            </a:endParaRPr>
          </a:p>
        </p:txBody>
      </p:sp>
      <p:pic>
        <p:nvPicPr>
          <p:cNvPr id="5" name="Picture 4" descr="A person wearing glasses and a white coat&#10;&#10;AI-generated content may be incorrect.">
            <a:extLst>
              <a:ext uri="{FF2B5EF4-FFF2-40B4-BE49-F238E27FC236}">
                <a16:creationId xmlns:a16="http://schemas.microsoft.com/office/drawing/2014/main" id="{A3A6E59E-F747-22EC-EE97-8AA2C0925B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093" y="489699"/>
            <a:ext cx="2032000" cy="3098800"/>
          </a:xfrm>
          <a:prstGeom prst="rect">
            <a:avLst/>
          </a:prstGeom>
        </p:spPr>
      </p:pic>
      <p:sp>
        <p:nvSpPr>
          <p:cNvPr id="6" name="TextBox 5">
            <a:extLst>
              <a:ext uri="{FF2B5EF4-FFF2-40B4-BE49-F238E27FC236}">
                <a16:creationId xmlns:a16="http://schemas.microsoft.com/office/drawing/2014/main" id="{DAC6CDB5-DE17-4A46-37C9-627E6BF544E7}"/>
              </a:ext>
            </a:extLst>
          </p:cNvPr>
          <p:cNvSpPr txBox="1"/>
          <p:nvPr/>
        </p:nvSpPr>
        <p:spPr>
          <a:xfrm>
            <a:off x="5654778" y="5348551"/>
            <a:ext cx="6046838" cy="566565"/>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4471C4"/>
                </a:solidFill>
                <a:effectLst/>
                <a:uLnTx/>
                <a:uFillTx/>
                <a:latin typeface="DM Sans" pitchFamily="2" charset="77"/>
                <a:ea typeface="arial bold"/>
                <a:cs typeface="arial bold"/>
                <a:sym typeface="Arial"/>
              </a:rPr>
              <a:t>Patient Partner Breakout Session</a:t>
            </a:r>
            <a:endParaRPr kumimoji="0" lang="en-US" sz="2800" b="1" i="0" u="none" strike="noStrike" kern="0" cap="none" spc="0" normalizeH="0" baseline="0" noProof="0" dirty="0">
              <a:ln>
                <a:noFill/>
              </a:ln>
              <a:solidFill>
                <a:srgbClr val="000000"/>
              </a:solidFill>
              <a:effectLst/>
              <a:uLnTx/>
              <a:uFillTx/>
              <a:latin typeface="DM Sans" pitchFamily="2" charset="77"/>
              <a:ea typeface="Arial" panose="020B0604020202020204" pitchFamily="34" charset="0"/>
              <a:cs typeface="Arial"/>
              <a:sym typeface="Arial"/>
            </a:endParaRPr>
          </a:p>
        </p:txBody>
      </p:sp>
      <p:sp>
        <p:nvSpPr>
          <p:cNvPr id="2" name="TextBox 1">
            <a:extLst>
              <a:ext uri="{FF2B5EF4-FFF2-40B4-BE49-F238E27FC236}">
                <a16:creationId xmlns:a16="http://schemas.microsoft.com/office/drawing/2014/main" id="{C6F0CE34-1F73-760F-B4D6-5E67E56B0172}"/>
              </a:ext>
            </a:extLst>
          </p:cNvPr>
          <p:cNvSpPr txBox="1"/>
          <p:nvPr/>
        </p:nvSpPr>
        <p:spPr>
          <a:xfrm>
            <a:off x="490384" y="3677508"/>
            <a:ext cx="264058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DM Sans" pitchFamily="2" charset="77"/>
                <a:cs typeface="Arial"/>
                <a:sym typeface="Arial"/>
              </a:rPr>
              <a:t>Stephanie Radke, MD, MPH, FACOG</a:t>
            </a: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Collaborative Director, Iowa Perinatal Quality Care Collaborative (IPQCC) </a:t>
            </a:r>
            <a:endParaRPr kumimoji="0" lang="en-US" sz="1400" b="1" i="0" u="none" strike="noStrike" kern="0" cap="none" spc="0" normalizeH="0" baseline="0" noProof="0" dirty="0">
              <a:ln>
                <a:noFill/>
              </a:ln>
              <a:solidFill>
                <a:srgbClr val="000000"/>
              </a:solidFill>
              <a:effectLst/>
              <a:uLnTx/>
              <a:uFillTx/>
              <a:latin typeface="DM Sans" pitchFamily="2" charset="77"/>
              <a:cs typeface="DecoType Naskh" pitchFamily="2" charset="-78"/>
              <a:sym typeface="Arial"/>
            </a:endParaRPr>
          </a:p>
        </p:txBody>
      </p:sp>
      <p:sp>
        <p:nvSpPr>
          <p:cNvPr id="3" name="Rectangle 2">
            <a:extLst>
              <a:ext uri="{FF2B5EF4-FFF2-40B4-BE49-F238E27FC236}">
                <a16:creationId xmlns:a16="http://schemas.microsoft.com/office/drawing/2014/main" id="{81586262-A34A-95C0-92CF-8D554D1FA395}"/>
              </a:ext>
            </a:extLst>
          </p:cNvPr>
          <p:cNvSpPr/>
          <p:nvPr/>
        </p:nvSpPr>
        <p:spPr>
          <a:xfrm>
            <a:off x="6415548" y="0"/>
            <a:ext cx="5776452" cy="1415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DM Sans" pitchFamily="2" charset="77"/>
              <a:ea typeface="+mn-ea"/>
              <a:cs typeface="+mn-cs"/>
              <a:sym typeface="Arial"/>
            </a:endParaRPr>
          </a:p>
        </p:txBody>
      </p:sp>
      <p:pic>
        <p:nvPicPr>
          <p:cNvPr id="8" name="Picture 7" descr="A person wearing glasses and a black and white jacket&#10;&#10;AI-generated content may be incorrect.">
            <a:extLst>
              <a:ext uri="{FF2B5EF4-FFF2-40B4-BE49-F238E27FC236}">
                <a16:creationId xmlns:a16="http://schemas.microsoft.com/office/drawing/2014/main" id="{E11C85AB-8586-B366-662B-2D37061D95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85151" y="617973"/>
            <a:ext cx="3221697" cy="2147798"/>
          </a:xfrm>
          <a:prstGeom prst="rect">
            <a:avLst/>
          </a:prstGeom>
        </p:spPr>
      </p:pic>
      <p:sp>
        <p:nvSpPr>
          <p:cNvPr id="10" name="TextBox 9">
            <a:extLst>
              <a:ext uri="{FF2B5EF4-FFF2-40B4-BE49-F238E27FC236}">
                <a16:creationId xmlns:a16="http://schemas.microsoft.com/office/drawing/2014/main" id="{9508797B-91B4-DD97-5286-FBD0F4609D0B}"/>
              </a:ext>
            </a:extLst>
          </p:cNvPr>
          <p:cNvSpPr txBox="1"/>
          <p:nvPr/>
        </p:nvSpPr>
        <p:spPr>
          <a:xfrm>
            <a:off x="4395011" y="2999565"/>
            <a:ext cx="3786649" cy="135588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Tamela Milan-Alexander, MPPA </a:t>
            </a:r>
            <a:endParaRPr kumimoji="0" lang="en-US" sz="1400" b="0" i="0" u="none" strike="noStrike" kern="0" cap="none" spc="0" normalizeH="0" baseline="0" noProof="0" dirty="0">
              <a:ln>
                <a:noFill/>
              </a:ln>
              <a:solidFill>
                <a:srgbClr val="000000"/>
              </a:solidFill>
              <a:effectLst/>
              <a:uLnTx/>
              <a:uFillTx/>
              <a:latin typeface="DM Sans" pitchFamily="2" charset="77"/>
              <a:ea typeface="Arial" panose="020B0604020202020204" pitchFamily="34" charset="0"/>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Community Engagement Director, </a:t>
            </a:r>
            <a:r>
              <a:rPr kumimoji="0" lang="en-US" sz="1400" b="0" i="1" u="none" strike="noStrike" kern="0" cap="none" spc="0" normalizeH="0" baseline="0" noProof="0" dirty="0" err="1">
                <a:ln>
                  <a:noFill/>
                </a:ln>
                <a:solidFill>
                  <a:srgbClr val="000000"/>
                </a:solidFill>
                <a:effectLst/>
                <a:uLnTx/>
                <a:uFillTx/>
                <a:latin typeface="DM Sans" pitchFamily="2" charset="77"/>
                <a:ea typeface="Calibri" panose="020F0502020204030204" pitchFamily="34" charset="0"/>
                <a:cs typeface="Arial"/>
                <a:sym typeface="Arial"/>
              </a:rPr>
              <a:t>Everthrive</a:t>
            </a:r>
            <a:r>
              <a:rPr kumimoji="0" lang="en-US" sz="1400" b="0" i="1"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 IL</a:t>
            </a:r>
            <a:endParaRPr kumimoji="0" lang="en-US" sz="1400" b="0" i="1" u="none" strike="noStrike" kern="0" cap="none" spc="0" normalizeH="0" baseline="0" noProof="0" dirty="0">
              <a:ln>
                <a:noFill/>
              </a:ln>
              <a:solidFill>
                <a:srgbClr val="000000"/>
              </a:solidFill>
              <a:effectLst/>
              <a:uLnTx/>
              <a:uFillTx/>
              <a:latin typeface="DM Sans" pitchFamily="2" charset="77"/>
              <a:ea typeface="Arial" panose="020B0604020202020204" pitchFamily="34" charset="0"/>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ILPQC Obstetric Community Advisory Board member</a:t>
            </a:r>
            <a:endParaRPr kumimoji="0" lang="en-US" sz="1400" b="0" i="0" u="none" strike="noStrike" kern="0" cap="none" spc="0" normalizeH="0" baseline="0" noProof="0" dirty="0">
              <a:ln>
                <a:noFill/>
              </a:ln>
              <a:solidFill>
                <a:srgbClr val="000000"/>
              </a:solidFill>
              <a:effectLst/>
              <a:uLnTx/>
              <a:uFillTx/>
              <a:latin typeface="DM Sans" pitchFamily="2" charset="77"/>
              <a:ea typeface="Arial" panose="020B0604020202020204" pitchFamily="34" charset="0"/>
              <a:cs typeface="Arial"/>
              <a:sym typeface="Arial"/>
            </a:endParaRPr>
          </a:p>
        </p:txBody>
      </p:sp>
      <p:sp>
        <p:nvSpPr>
          <p:cNvPr id="12" name="TextBox 11">
            <a:extLst>
              <a:ext uri="{FF2B5EF4-FFF2-40B4-BE49-F238E27FC236}">
                <a16:creationId xmlns:a16="http://schemas.microsoft.com/office/drawing/2014/main" id="{3C214563-1E6B-2167-A818-92E4178466F2}"/>
              </a:ext>
            </a:extLst>
          </p:cNvPr>
          <p:cNvSpPr txBox="1"/>
          <p:nvPr/>
        </p:nvSpPr>
        <p:spPr>
          <a:xfrm>
            <a:off x="8227546" y="3351019"/>
            <a:ext cx="3519956" cy="158504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Charity S. Bean, CMA, CFSD, CLC, CHW, SPM</a:t>
            </a:r>
            <a:br>
              <a:rPr kumimoji="0" lang="en-US" sz="1600" b="1" i="0"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br>
            <a:r>
              <a:rPr kumimoji="0" lang="en-US" sz="1400" b="0" i="0"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Founder, President &amp; CEO, </a:t>
            </a:r>
            <a:r>
              <a:rPr kumimoji="0" lang="en-US" sz="1400" b="0" i="1"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The Doula Lab</a:t>
            </a:r>
            <a:endParaRPr kumimoji="0" lang="en-US" sz="1400" b="0" i="1" u="none" strike="noStrike" kern="0" cap="none" spc="0" normalizeH="0" baseline="0" noProof="0" dirty="0">
              <a:ln>
                <a:noFill/>
              </a:ln>
              <a:solidFill>
                <a:srgbClr val="000000"/>
              </a:solidFill>
              <a:effectLst/>
              <a:uLnTx/>
              <a:uFillTx/>
              <a:latin typeface="DM Sans" pitchFamily="2" charset="77"/>
              <a:ea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DM Sans" pitchFamily="2" charset="77"/>
                <a:ea typeface="Calibri" panose="020F0502020204030204" pitchFamily="34" charset="0"/>
                <a:cs typeface="Arial"/>
                <a:sym typeface="Arial"/>
              </a:rPr>
              <a:t>ILPQC Obstetric Community Advisory Board member</a:t>
            </a:r>
            <a:r>
              <a:rPr kumimoji="0" lang="en-US" sz="1400" b="0" i="0" u="none" strike="noStrike" kern="0" cap="none" spc="0" normalizeH="0" baseline="0" noProof="0" dirty="0">
                <a:ln>
                  <a:noFill/>
                </a:ln>
                <a:solidFill>
                  <a:srgbClr val="000000"/>
                </a:solidFill>
                <a:effectLst/>
                <a:uLnTx/>
                <a:uFillTx/>
                <a:latin typeface="DM Sans" pitchFamily="2" charset="77"/>
                <a:cs typeface="Arial"/>
                <a:sym typeface="Arial"/>
              </a:rPr>
              <a:t> </a:t>
            </a:r>
          </a:p>
        </p:txBody>
      </p:sp>
      <p:pic>
        <p:nvPicPr>
          <p:cNvPr id="9" name="Picture 8" descr="A person in a blue dress&#10;&#10;AI-generated content may be incorrect.">
            <a:extLst>
              <a:ext uri="{FF2B5EF4-FFF2-40B4-BE49-F238E27FC236}">
                <a16:creationId xmlns:a16="http://schemas.microsoft.com/office/drawing/2014/main" id="{8285ECBD-DE4C-3FF1-EDC9-D128D5A671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65594" y="147577"/>
            <a:ext cx="2294248" cy="2997200"/>
          </a:xfrm>
          <a:prstGeom prst="rect">
            <a:avLst/>
          </a:prstGeom>
        </p:spPr>
      </p:pic>
      <p:pic>
        <p:nvPicPr>
          <p:cNvPr id="11" name="Picture 10" descr="A group of people hugging&#10;&#10;AI-generated content may be incorrect.">
            <a:extLst>
              <a:ext uri="{FF2B5EF4-FFF2-40B4-BE49-F238E27FC236}">
                <a16:creationId xmlns:a16="http://schemas.microsoft.com/office/drawing/2014/main" id="{AF8229C3-DC10-28D0-E2A3-8D457EEC82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92129" y="4589243"/>
            <a:ext cx="2369581" cy="1793795"/>
          </a:xfrm>
          <a:prstGeom prst="rect">
            <a:avLst/>
          </a:prstGeom>
        </p:spPr>
      </p:pic>
    </p:spTree>
    <p:extLst>
      <p:ext uri="{BB962C8B-B14F-4D97-AF65-F5344CB8AC3E}">
        <p14:creationId xmlns:p14="http://schemas.microsoft.com/office/powerpoint/2010/main" val="4108713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54">
          <a:extLst>
            <a:ext uri="{FF2B5EF4-FFF2-40B4-BE49-F238E27FC236}">
              <a16:creationId xmlns:a16="http://schemas.microsoft.com/office/drawing/2014/main" id="{907C6344-3664-9735-0E31-3E94DAB0E01C}"/>
            </a:ext>
          </a:extLst>
        </p:cNvPr>
        <p:cNvGrpSpPr/>
        <p:nvPr/>
      </p:nvGrpSpPr>
      <p:grpSpPr>
        <a:xfrm>
          <a:off x="0" y="0"/>
          <a:ext cx="0" cy="0"/>
          <a:chOff x="0" y="0"/>
          <a:chExt cx="0" cy="0"/>
        </a:xfrm>
      </p:grpSpPr>
      <p:sp>
        <p:nvSpPr>
          <p:cNvPr id="18956" name="Google Shape;18956;p2">
            <a:extLst>
              <a:ext uri="{FF2B5EF4-FFF2-40B4-BE49-F238E27FC236}">
                <a16:creationId xmlns:a16="http://schemas.microsoft.com/office/drawing/2014/main" id="{71ED960E-E82E-8B83-6185-0EBC404C810F}"/>
              </a:ext>
            </a:extLst>
          </p:cNvPr>
          <p:cNvSpPr txBox="1">
            <a:spLocks noGrp="1"/>
          </p:cNvSpPr>
          <p:nvPr>
            <p:ph type="body" idx="1"/>
          </p:nvPr>
        </p:nvSpPr>
        <p:spPr>
          <a:xfrm>
            <a:off x="226732" y="316556"/>
            <a:ext cx="6234030" cy="1328695"/>
          </a:xfrm>
          <a:prstGeom prst="rect">
            <a:avLst/>
          </a:prstGeom>
          <a:noFill/>
          <a:ln>
            <a:noFill/>
          </a:ln>
        </p:spPr>
        <p:txBody>
          <a:bodyPr spcFirstLastPara="1" wrap="square" lIns="91425" tIns="45700" rIns="91425" bIns="45700" anchor="t" anchorCtr="0">
            <a:noAutofit/>
          </a:bodyPr>
          <a:lstStyle/>
          <a:p>
            <a:pPr marL="114300" indent="0">
              <a:buNone/>
            </a:pPr>
            <a:r>
              <a:rPr lang="en-US" sz="2200" b="1" dirty="0">
                <a:solidFill>
                  <a:srgbClr val="002060"/>
                </a:solidFill>
                <a:latin typeface="DM Sans" pitchFamily="2" charset="77"/>
              </a:rPr>
              <a:t>Homeward Bound: A Family-Centered Approach to Neonatal Discharge Readiness</a:t>
            </a:r>
          </a:p>
        </p:txBody>
      </p:sp>
      <p:sp>
        <p:nvSpPr>
          <p:cNvPr id="5" name="TextBox 4">
            <a:extLst>
              <a:ext uri="{FF2B5EF4-FFF2-40B4-BE49-F238E27FC236}">
                <a16:creationId xmlns:a16="http://schemas.microsoft.com/office/drawing/2014/main" id="{1B0C0B12-8F4D-94E7-0CAF-CB09BFBC8C42}"/>
              </a:ext>
            </a:extLst>
          </p:cNvPr>
          <p:cNvSpPr txBox="1"/>
          <p:nvPr/>
        </p:nvSpPr>
        <p:spPr>
          <a:xfrm>
            <a:off x="655478" y="4356230"/>
            <a:ext cx="4640422"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DM Sans" pitchFamily="2" charset="77"/>
                <a:cs typeface="Arial"/>
                <a:sym typeface="Arial"/>
              </a:rPr>
              <a:t>Launched in January 2024, the initiative focused on promoting the successful discharge and transition of the NICU baby to home by focusing on three Key Drivers: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DM Sans" pitchFamily="2" charset="77"/>
                <a:cs typeface="Arial"/>
                <a:sym typeface="Arial"/>
              </a:rPr>
              <a:t>Family engagement and preparedness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DM Sans" pitchFamily="2" charset="77"/>
                <a:cs typeface="Arial"/>
                <a:sym typeface="Arial"/>
              </a:rPr>
              <a:t>Health Related Social Needs (HRSN)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DM Sans" pitchFamily="2" charset="77"/>
                <a:cs typeface="Arial"/>
                <a:sym typeface="Arial"/>
              </a:rPr>
              <a:t>Transfer and coordination of care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dirty="0">
              <a:ln>
                <a:noFill/>
              </a:ln>
              <a:solidFill>
                <a:srgbClr val="000000"/>
              </a:solidFill>
              <a:effectLst/>
              <a:uLnTx/>
              <a:uFillTx/>
              <a:latin typeface="DM Sans" pitchFamily="2" charset="77"/>
              <a:cs typeface="Arial"/>
              <a:sym typeface="Arial"/>
            </a:endParaRPr>
          </a:p>
        </p:txBody>
      </p:sp>
      <p:pic>
        <p:nvPicPr>
          <p:cNvPr id="7" name="Picture 6" descr="A white sign with green and orange text&#10;&#10;AI-generated content may be incorrect.">
            <a:extLst>
              <a:ext uri="{FF2B5EF4-FFF2-40B4-BE49-F238E27FC236}">
                <a16:creationId xmlns:a16="http://schemas.microsoft.com/office/drawing/2014/main" id="{89273F0F-A64A-18A2-5BB5-422D986ED5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478" y="1549530"/>
            <a:ext cx="4457700" cy="2806700"/>
          </a:xfrm>
          <a:prstGeom prst="rect">
            <a:avLst/>
          </a:prstGeom>
        </p:spPr>
      </p:pic>
      <p:sp>
        <p:nvSpPr>
          <p:cNvPr id="8" name="TextBox 7">
            <a:extLst>
              <a:ext uri="{FF2B5EF4-FFF2-40B4-BE49-F238E27FC236}">
                <a16:creationId xmlns:a16="http://schemas.microsoft.com/office/drawing/2014/main" id="{D2A12A81-489A-01C3-AD51-359DA72793C7}"/>
              </a:ext>
            </a:extLst>
          </p:cNvPr>
          <p:cNvSpPr txBox="1"/>
          <p:nvPr/>
        </p:nvSpPr>
        <p:spPr>
          <a:xfrm>
            <a:off x="8099744" y="5141060"/>
            <a:ext cx="26405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err="1">
                <a:ln>
                  <a:noFill/>
                </a:ln>
                <a:solidFill>
                  <a:srgbClr val="000000"/>
                </a:solidFill>
                <a:effectLst/>
                <a:uLnTx/>
                <a:uFillTx/>
                <a:latin typeface="DM Sans" pitchFamily="2" charset="77"/>
                <a:cs typeface="DecoType Naskh" pitchFamily="2" charset="-78"/>
                <a:sym typeface="Arial"/>
              </a:rPr>
              <a:t>Patoula</a:t>
            </a:r>
            <a:r>
              <a:rPr kumimoji="0" lang="en-US" sz="1400" b="1" i="0" u="none" strike="noStrike" kern="0" cap="none" spc="0" normalizeH="0" baseline="0" noProof="0">
                <a:ln>
                  <a:noFill/>
                </a:ln>
                <a:solidFill>
                  <a:srgbClr val="000000"/>
                </a:solidFill>
                <a:effectLst/>
                <a:uLnTx/>
                <a:uFillTx/>
                <a:latin typeface="DM Sans" pitchFamily="2" charset="77"/>
                <a:cs typeface="DecoType Naskh" pitchFamily="2" charset="-78"/>
                <a:sym typeface="Arial"/>
              </a:rPr>
              <a:t> Panagos-</a:t>
            </a:r>
            <a:r>
              <a:rPr kumimoji="0" lang="en-US" sz="1400" b="1" i="0" u="none" strike="noStrike" kern="0" cap="none" spc="0" normalizeH="0" baseline="0" noProof="0" err="1">
                <a:ln>
                  <a:noFill/>
                </a:ln>
                <a:solidFill>
                  <a:srgbClr val="000000"/>
                </a:solidFill>
                <a:effectLst/>
                <a:uLnTx/>
                <a:uFillTx/>
                <a:latin typeface="DM Sans" pitchFamily="2" charset="77"/>
                <a:cs typeface="DecoType Naskh" pitchFamily="2" charset="-78"/>
                <a:sym typeface="Arial"/>
              </a:rPr>
              <a:t>Billiris</a:t>
            </a:r>
            <a:endParaRPr kumimoji="0" lang="en-US" sz="1400" b="1" i="0" u="none" strike="noStrike" kern="0" cap="none" spc="0" normalizeH="0" baseline="0" noProof="0">
              <a:ln>
                <a:noFill/>
              </a:ln>
              <a:solidFill>
                <a:srgbClr val="000000"/>
              </a:solidFill>
              <a:effectLst/>
              <a:uLnTx/>
              <a:uFillTx/>
              <a:latin typeface="DM Sans" pitchFamily="2" charset="77"/>
              <a:cs typeface="DecoType Naskh" pitchFamily="2" charset="-78"/>
              <a:sym typeface="Arial"/>
            </a:endParaRPr>
          </a:p>
        </p:txBody>
      </p:sp>
      <p:pic>
        <p:nvPicPr>
          <p:cNvPr id="10" name="Picture 9" descr="A person in a white lab coat&#10;&#10;AI-generated content may be incorrect.">
            <a:extLst>
              <a:ext uri="{FF2B5EF4-FFF2-40B4-BE49-F238E27FC236}">
                <a16:creationId xmlns:a16="http://schemas.microsoft.com/office/drawing/2014/main" id="{AC67D4D4-F8FA-704E-9359-0FE3FB947F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7022" y="356812"/>
            <a:ext cx="3619500" cy="4495800"/>
          </a:xfrm>
          <a:prstGeom prst="rect">
            <a:avLst/>
          </a:prstGeom>
        </p:spPr>
      </p:pic>
      <p:sp>
        <p:nvSpPr>
          <p:cNvPr id="2" name="TextBox 1">
            <a:extLst>
              <a:ext uri="{FF2B5EF4-FFF2-40B4-BE49-F238E27FC236}">
                <a16:creationId xmlns:a16="http://schemas.microsoft.com/office/drawing/2014/main" id="{2CC3D583-42A0-F65E-F688-A3719ACB05C9}"/>
              </a:ext>
            </a:extLst>
          </p:cNvPr>
          <p:cNvSpPr txBox="1"/>
          <p:nvPr/>
        </p:nvSpPr>
        <p:spPr>
          <a:xfrm>
            <a:off x="6833547" y="5496979"/>
            <a:ext cx="50579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DM Sans" pitchFamily="2" charset="77"/>
                <a:cs typeface="Arial"/>
                <a:sym typeface="Arial"/>
              </a:rPr>
              <a:t>Dr. </a:t>
            </a:r>
            <a:r>
              <a:rPr kumimoji="0" lang="en-US" sz="1400" b="0" i="0" u="none" strike="noStrike" kern="0" cap="none" spc="0" normalizeH="0" baseline="0" noProof="0" err="1">
                <a:ln>
                  <a:noFill/>
                </a:ln>
                <a:solidFill>
                  <a:srgbClr val="000000"/>
                </a:solidFill>
                <a:effectLst/>
                <a:uLnTx/>
                <a:uFillTx/>
                <a:latin typeface="DM Sans" pitchFamily="2" charset="77"/>
                <a:cs typeface="Arial"/>
                <a:sym typeface="Arial"/>
              </a:rPr>
              <a:t>Patoula</a:t>
            </a:r>
            <a:r>
              <a:rPr kumimoji="0" lang="en-US" sz="1400" b="0" i="0" u="none" strike="noStrike" kern="0" cap="none" spc="0" normalizeH="0" baseline="0" noProof="0">
                <a:ln>
                  <a:noFill/>
                </a:ln>
                <a:solidFill>
                  <a:srgbClr val="000000"/>
                </a:solidFill>
                <a:effectLst/>
                <a:uLnTx/>
                <a:uFillTx/>
                <a:latin typeface="DM Sans" pitchFamily="2" charset="77"/>
                <a:cs typeface="Arial"/>
                <a:sym typeface="Arial"/>
              </a:rPr>
              <a:t> Panagos-</a:t>
            </a:r>
            <a:r>
              <a:rPr kumimoji="0" lang="en-US" sz="1400" b="0" i="0" u="none" strike="noStrike" kern="0" cap="none" spc="0" normalizeH="0" baseline="0" noProof="0" err="1">
                <a:ln>
                  <a:noFill/>
                </a:ln>
                <a:solidFill>
                  <a:srgbClr val="000000"/>
                </a:solidFill>
                <a:effectLst/>
                <a:uLnTx/>
                <a:uFillTx/>
                <a:latin typeface="DM Sans" pitchFamily="2" charset="77"/>
                <a:cs typeface="Arial"/>
                <a:sym typeface="Arial"/>
              </a:rPr>
              <a:t>Billiris</a:t>
            </a:r>
            <a:r>
              <a:rPr kumimoji="0" lang="en-US" sz="1400" b="0" i="0" u="none" strike="noStrike" kern="0" cap="none" spc="0" normalizeH="0" baseline="0" noProof="0">
                <a:ln>
                  <a:noFill/>
                </a:ln>
                <a:solidFill>
                  <a:srgbClr val="000000"/>
                </a:solidFill>
                <a:effectLst/>
                <a:uLnTx/>
                <a:uFillTx/>
                <a:latin typeface="DM Sans" pitchFamily="2" charset="77"/>
                <a:cs typeface="Arial"/>
                <a:sym typeface="Arial"/>
              </a:rPr>
              <a:t> is a neonatologist and lead for Homeward Bound. She received her medical degree from University of South Florida Morsani College of Medicine and has been in practice between 11-20 years.</a:t>
            </a:r>
          </a:p>
        </p:txBody>
      </p:sp>
    </p:spTree>
    <p:extLst>
      <p:ext uri="{BB962C8B-B14F-4D97-AF65-F5344CB8AC3E}">
        <p14:creationId xmlns:p14="http://schemas.microsoft.com/office/powerpoint/2010/main" val="3624411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9166"/>
        <p:cNvGrpSpPr/>
        <p:nvPr/>
      </p:nvGrpSpPr>
      <p:grpSpPr>
        <a:xfrm>
          <a:off x="0" y="0"/>
          <a:ext cx="0" cy="0"/>
          <a:chOff x="0" y="0"/>
          <a:chExt cx="0" cy="0"/>
        </a:xfrm>
      </p:grpSpPr>
      <p:sp>
        <p:nvSpPr>
          <p:cNvPr id="9167" name="Google Shape;9167;p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grpSp>
        <p:nvGrpSpPr>
          <p:cNvPr id="9168" name="Google Shape;9168;p4"/>
          <p:cNvGrpSpPr/>
          <p:nvPr/>
        </p:nvGrpSpPr>
        <p:grpSpPr>
          <a:xfrm>
            <a:off x="0" y="5019724"/>
            <a:ext cx="12192000" cy="1838895"/>
            <a:chOff x="0" y="5019724"/>
            <a:chExt cx="12192000" cy="1838895"/>
          </a:xfrm>
        </p:grpSpPr>
        <p:sp>
          <p:nvSpPr>
            <p:cNvPr id="9169" name="Google Shape;9169;p4"/>
            <p:cNvSpPr/>
            <p:nvPr/>
          </p:nvSpPr>
          <p:spPr>
            <a:xfrm>
              <a:off x="0" y="5095859"/>
              <a:ext cx="7115175" cy="1762760"/>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pic>
          <p:nvPicPr>
            <p:cNvPr id="9170" name="Google Shape;9170;p4"/>
            <p:cNvPicPr preferRelativeResize="0"/>
            <p:nvPr/>
          </p:nvPicPr>
          <p:blipFill rotWithShape="1">
            <a:blip r:embed="rId3">
              <a:alphaModFix/>
            </a:blip>
            <a:srcRect/>
            <a:stretch/>
          </p:blipFill>
          <p:spPr>
            <a:xfrm>
              <a:off x="0" y="5041899"/>
              <a:ext cx="12192000" cy="1816100"/>
            </a:xfrm>
            <a:prstGeom prst="rect">
              <a:avLst/>
            </a:prstGeom>
            <a:noFill/>
            <a:ln>
              <a:noFill/>
            </a:ln>
          </p:spPr>
        </p:pic>
        <p:sp>
          <p:nvSpPr>
            <p:cNvPr id="9171" name="Google Shape;9171;p4"/>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pic>
          <p:nvPicPr>
            <p:cNvPr id="9172" name="Google Shape;9172;p4"/>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9173" name="Google Shape;9173;p4"/>
          <p:cNvSpPr txBox="1">
            <a:spLocks noGrp="1"/>
          </p:cNvSpPr>
          <p:nvPr>
            <p:ph type="title"/>
          </p:nvPr>
        </p:nvSpPr>
        <p:spPr>
          <a:xfrm>
            <a:off x="980757" y="1942262"/>
            <a:ext cx="3574500" cy="567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SzPts val="1400"/>
              <a:buNone/>
            </a:pPr>
            <a:r>
              <a:rPr lang="en-US" sz="3600">
                <a:latin typeface="DM Sans"/>
                <a:ea typeface="DM Sans"/>
                <a:cs typeface="DM Sans"/>
                <a:sym typeface="DM Sans"/>
              </a:rPr>
              <a:t>Attendance Poll</a:t>
            </a:r>
            <a:endParaRPr sz="3600">
              <a:latin typeface="DM Sans"/>
              <a:ea typeface="DM Sans"/>
              <a:cs typeface="DM Sans"/>
              <a:sym typeface="DM Sans"/>
            </a:endParaRPr>
          </a:p>
        </p:txBody>
      </p:sp>
      <p:sp>
        <p:nvSpPr>
          <p:cNvPr id="9174" name="Google Shape;9174;p4"/>
          <p:cNvSpPr txBox="1"/>
          <p:nvPr/>
        </p:nvSpPr>
        <p:spPr>
          <a:xfrm>
            <a:off x="12003658" y="6434454"/>
            <a:ext cx="118110"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DM Sans"/>
                <a:ea typeface="DM Sans"/>
                <a:cs typeface="DM Sans"/>
                <a:sym typeface="DM Sans"/>
              </a:rPr>
              <a:t>4</a:t>
            </a:r>
            <a:endParaRPr sz="1200" b="0" i="0" u="none" strike="noStrike" cap="none">
              <a:solidFill>
                <a:srgbClr val="000000"/>
              </a:solidFill>
              <a:latin typeface="DM Sans"/>
              <a:ea typeface="DM Sans"/>
              <a:cs typeface="DM Sans"/>
              <a:sym typeface="DM Sans"/>
            </a:endParaRPr>
          </a:p>
        </p:txBody>
      </p:sp>
      <p:sp>
        <p:nvSpPr>
          <p:cNvPr id="9175" name="Google Shape;9175;p4"/>
          <p:cNvSpPr txBox="1"/>
          <p:nvPr/>
        </p:nvSpPr>
        <p:spPr>
          <a:xfrm>
            <a:off x="78739" y="6434454"/>
            <a:ext cx="2623820"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DM Sans"/>
                <a:ea typeface="DM Sans"/>
                <a:cs typeface="DM Sans"/>
                <a:sym typeface="DM Sans"/>
              </a:rPr>
              <a:t>Illinois Perinatal Quality Collaborative</a:t>
            </a:r>
            <a:endParaRPr sz="1200" b="0" i="0" u="none" strike="noStrike" cap="none">
              <a:solidFill>
                <a:srgbClr val="000000"/>
              </a:solidFill>
              <a:latin typeface="DM Sans"/>
              <a:ea typeface="DM Sans"/>
              <a:cs typeface="DM Sans"/>
              <a:sym typeface="DM Sans"/>
            </a:endParaRPr>
          </a:p>
        </p:txBody>
      </p:sp>
      <p:sp>
        <p:nvSpPr>
          <p:cNvPr id="9176" name="Google Shape;9176;p4"/>
          <p:cNvSpPr txBox="1"/>
          <p:nvPr/>
        </p:nvSpPr>
        <p:spPr>
          <a:xfrm>
            <a:off x="980757" y="3164157"/>
            <a:ext cx="9949200" cy="684300"/>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2150"/>
              <a:buFont typeface="Arial"/>
              <a:buNone/>
            </a:pPr>
            <a:r>
              <a:rPr lang="en-US" sz="2150" b="0" u="none" strike="noStrike" cap="none" dirty="0">
                <a:solidFill>
                  <a:srgbClr val="444B54"/>
                </a:solidFill>
                <a:latin typeface="DM Sans"/>
                <a:ea typeface="DM Sans"/>
                <a:cs typeface="DM Sans"/>
                <a:sym typeface="DM Sans"/>
              </a:rPr>
              <a:t>Please fill out the poll so that we can track hospital team attendance for ESSI</a:t>
            </a:r>
            <a:endParaRPr sz="2150" b="0" u="none" strike="noStrike" cap="none" dirty="0">
              <a:solidFill>
                <a:srgbClr val="000000"/>
              </a:solidFill>
              <a:latin typeface="DM Sans"/>
              <a:ea typeface="DM Sans"/>
              <a:cs typeface="DM Sans"/>
              <a:sym typeface="DM Sans"/>
            </a:endParaRPr>
          </a:p>
          <a:p>
            <a:pPr marL="12700" marR="0" lvl="0" indent="0" algn="l" rtl="0">
              <a:lnSpc>
                <a:spcPct val="100000"/>
              </a:lnSpc>
              <a:spcBef>
                <a:spcPts val="50"/>
              </a:spcBef>
              <a:spcAft>
                <a:spcPts val="0"/>
              </a:spcAft>
              <a:buClr>
                <a:srgbClr val="000000"/>
              </a:buClr>
              <a:buSzPts val="2150"/>
              <a:buFont typeface="Arial"/>
              <a:buNone/>
            </a:pPr>
            <a:r>
              <a:rPr lang="en-US" sz="2150" b="0" u="none" strike="noStrike" cap="none" dirty="0">
                <a:solidFill>
                  <a:srgbClr val="444B54"/>
                </a:solidFill>
                <a:latin typeface="DM Sans"/>
                <a:ea typeface="DM Sans"/>
                <a:cs typeface="DM Sans"/>
                <a:sym typeface="DM Sans"/>
              </a:rPr>
              <a:t>Webinars. If unable to complete poll, please email </a:t>
            </a:r>
            <a:r>
              <a:rPr lang="en-US" sz="2150" b="0" u="sng" strike="noStrike" cap="none" dirty="0">
                <a:solidFill>
                  <a:srgbClr val="444B54"/>
                </a:solidFill>
                <a:latin typeface="DM Sans"/>
                <a:ea typeface="DM Sans"/>
                <a:cs typeface="DM Sans"/>
                <a:sym typeface="DM Sans"/>
                <a:hlinkClick r:id="rId5">
                  <a:extLst>
                    <a:ext uri="{A12FA001-AC4F-418D-AE19-62706E023703}">
                      <ahyp:hlinkClr xmlns:ahyp="http://schemas.microsoft.com/office/drawing/2018/hyperlinkcolor" val="tx"/>
                    </a:ext>
                  </a:extLst>
                </a:hlinkClick>
              </a:rPr>
              <a:t>kmoreno@northshore.org</a:t>
            </a:r>
            <a:endParaRPr sz="2150" b="0" u="none" strike="noStrike" cap="none" dirty="0">
              <a:solidFill>
                <a:srgbClr val="000000"/>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9180"/>
        <p:cNvGrpSpPr/>
        <p:nvPr/>
      </p:nvGrpSpPr>
      <p:grpSpPr>
        <a:xfrm>
          <a:off x="0" y="0"/>
          <a:ext cx="0" cy="0"/>
          <a:chOff x="0" y="0"/>
          <a:chExt cx="0" cy="0"/>
        </a:xfrm>
      </p:grpSpPr>
      <p:sp>
        <p:nvSpPr>
          <p:cNvPr id="9181" name="Google Shape;9181;p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grpSp>
        <p:nvGrpSpPr>
          <p:cNvPr id="9182" name="Google Shape;9182;p9"/>
          <p:cNvGrpSpPr/>
          <p:nvPr/>
        </p:nvGrpSpPr>
        <p:grpSpPr>
          <a:xfrm>
            <a:off x="0" y="5019724"/>
            <a:ext cx="12192000" cy="1838895"/>
            <a:chOff x="0" y="5019724"/>
            <a:chExt cx="12192000" cy="1838895"/>
          </a:xfrm>
        </p:grpSpPr>
        <p:sp>
          <p:nvSpPr>
            <p:cNvPr id="9183" name="Google Shape;9183;p9"/>
            <p:cNvSpPr/>
            <p:nvPr/>
          </p:nvSpPr>
          <p:spPr>
            <a:xfrm>
              <a:off x="0" y="5095859"/>
              <a:ext cx="7115175" cy="1762760"/>
            </a:xfrm>
            <a:custGeom>
              <a:avLst/>
              <a:gdLst/>
              <a:ahLst/>
              <a:cxnLst/>
              <a:rect l="l" t="t" r="r" b="b"/>
              <a:pathLst>
                <a:path w="7115175" h="1762759" extrusionOk="0">
                  <a:moveTo>
                    <a:pt x="612604" y="79"/>
                  </a:moveTo>
                  <a:lnTo>
                    <a:pt x="558749" y="0"/>
                  </a:lnTo>
                  <a:lnTo>
                    <a:pt x="504757" y="343"/>
                  </a:lnTo>
                  <a:lnTo>
                    <a:pt x="450629" y="1113"/>
                  </a:lnTo>
                  <a:lnTo>
                    <a:pt x="396364" y="2315"/>
                  </a:lnTo>
                  <a:lnTo>
                    <a:pt x="341960" y="3952"/>
                  </a:lnTo>
                  <a:lnTo>
                    <a:pt x="293138" y="5835"/>
                  </a:lnTo>
                  <a:lnTo>
                    <a:pt x="244415" y="8110"/>
                  </a:lnTo>
                  <a:lnTo>
                    <a:pt x="195788" y="10784"/>
                  </a:lnTo>
                  <a:lnTo>
                    <a:pt x="147255" y="13859"/>
                  </a:lnTo>
                  <a:lnTo>
                    <a:pt x="98813" y="17341"/>
                  </a:lnTo>
                  <a:lnTo>
                    <a:pt x="50462" y="21234"/>
                  </a:lnTo>
                  <a:lnTo>
                    <a:pt x="0" y="25796"/>
                  </a:lnTo>
                  <a:lnTo>
                    <a:pt x="0" y="1762140"/>
                  </a:lnTo>
                  <a:lnTo>
                    <a:pt x="7115175" y="1762140"/>
                  </a:lnTo>
                  <a:lnTo>
                    <a:pt x="6704330" y="1640990"/>
                  </a:lnTo>
                  <a:lnTo>
                    <a:pt x="6611056" y="1611866"/>
                  </a:lnTo>
                  <a:lnTo>
                    <a:pt x="6471146" y="1567351"/>
                  </a:lnTo>
                  <a:lnTo>
                    <a:pt x="6331190" y="1521903"/>
                  </a:lnTo>
                  <a:lnTo>
                    <a:pt x="6191135" y="1475584"/>
                  </a:lnTo>
                  <a:lnTo>
                    <a:pt x="6004150" y="1412585"/>
                  </a:lnTo>
                  <a:lnTo>
                    <a:pt x="5769847" y="1332062"/>
                  </a:lnTo>
                  <a:lnTo>
                    <a:pt x="5487521" y="1233227"/>
                  </a:lnTo>
                  <a:lnTo>
                    <a:pt x="4288404" y="806749"/>
                  </a:lnTo>
                  <a:lnTo>
                    <a:pt x="3992903" y="703643"/>
                  </a:lnTo>
                  <a:lnTo>
                    <a:pt x="3743724" y="618298"/>
                  </a:lnTo>
                  <a:lnTo>
                    <a:pt x="3545715" y="551785"/>
                  </a:lnTo>
                  <a:lnTo>
                    <a:pt x="3451294" y="520764"/>
                  </a:lnTo>
                  <a:lnTo>
                    <a:pt x="3356611" y="490258"/>
                  </a:lnTo>
                  <a:lnTo>
                    <a:pt x="3261657" y="460304"/>
                  </a:lnTo>
                  <a:lnTo>
                    <a:pt x="3166423" y="430941"/>
                  </a:lnTo>
                  <a:lnTo>
                    <a:pt x="3070900" y="402207"/>
                  </a:lnTo>
                  <a:lnTo>
                    <a:pt x="2975079" y="374140"/>
                  </a:lnTo>
                  <a:lnTo>
                    <a:pt x="2878951" y="346778"/>
                  </a:lnTo>
                  <a:lnTo>
                    <a:pt x="2782506" y="320160"/>
                  </a:lnTo>
                  <a:lnTo>
                    <a:pt x="2685737" y="294324"/>
                  </a:lnTo>
                  <a:lnTo>
                    <a:pt x="2588633" y="269308"/>
                  </a:lnTo>
                  <a:lnTo>
                    <a:pt x="2491186" y="245151"/>
                  </a:lnTo>
                  <a:lnTo>
                    <a:pt x="2393387" y="221889"/>
                  </a:lnTo>
                  <a:lnTo>
                    <a:pt x="2295227" y="199563"/>
                  </a:lnTo>
                  <a:lnTo>
                    <a:pt x="2246009" y="188762"/>
                  </a:lnTo>
                  <a:lnTo>
                    <a:pt x="2196697" y="178209"/>
                  </a:lnTo>
                  <a:lnTo>
                    <a:pt x="2147290" y="167909"/>
                  </a:lnTo>
                  <a:lnTo>
                    <a:pt x="2097787" y="157866"/>
                  </a:lnTo>
                  <a:lnTo>
                    <a:pt x="2048188" y="148086"/>
                  </a:lnTo>
                  <a:lnTo>
                    <a:pt x="1998490" y="138573"/>
                  </a:lnTo>
                  <a:lnTo>
                    <a:pt x="1948692" y="129332"/>
                  </a:lnTo>
                  <a:lnTo>
                    <a:pt x="1898795" y="120368"/>
                  </a:lnTo>
                  <a:lnTo>
                    <a:pt x="1848796" y="111684"/>
                  </a:lnTo>
                  <a:lnTo>
                    <a:pt x="1798694" y="103288"/>
                  </a:lnTo>
                  <a:lnTo>
                    <a:pt x="1748488" y="95182"/>
                  </a:lnTo>
                  <a:lnTo>
                    <a:pt x="1698178" y="87372"/>
                  </a:lnTo>
                  <a:lnTo>
                    <a:pt x="1647761" y="79862"/>
                  </a:lnTo>
                  <a:lnTo>
                    <a:pt x="1597238" y="72658"/>
                  </a:lnTo>
                  <a:lnTo>
                    <a:pt x="1546606" y="65763"/>
                  </a:lnTo>
                  <a:lnTo>
                    <a:pt x="1495864" y="59184"/>
                  </a:lnTo>
                  <a:lnTo>
                    <a:pt x="1445012" y="52924"/>
                  </a:lnTo>
                  <a:lnTo>
                    <a:pt x="1394049" y="46989"/>
                  </a:lnTo>
                  <a:lnTo>
                    <a:pt x="1342972" y="41383"/>
                  </a:lnTo>
                  <a:lnTo>
                    <a:pt x="1291782" y="36111"/>
                  </a:lnTo>
                  <a:lnTo>
                    <a:pt x="1240477" y="31178"/>
                  </a:lnTo>
                  <a:lnTo>
                    <a:pt x="1189055" y="26588"/>
                  </a:lnTo>
                  <a:lnTo>
                    <a:pt x="1137516" y="22346"/>
                  </a:lnTo>
                  <a:lnTo>
                    <a:pt x="1085859" y="18458"/>
                  </a:lnTo>
                  <a:lnTo>
                    <a:pt x="1034082" y="14927"/>
                  </a:lnTo>
                  <a:lnTo>
                    <a:pt x="982185" y="11759"/>
                  </a:lnTo>
                  <a:lnTo>
                    <a:pt x="930166" y="8959"/>
                  </a:lnTo>
                  <a:lnTo>
                    <a:pt x="878024" y="6530"/>
                  </a:lnTo>
                  <a:lnTo>
                    <a:pt x="825757" y="4479"/>
                  </a:lnTo>
                  <a:lnTo>
                    <a:pt x="773366" y="2809"/>
                  </a:lnTo>
                  <a:lnTo>
                    <a:pt x="719912" y="1489"/>
                  </a:lnTo>
                  <a:lnTo>
                    <a:pt x="666325" y="577"/>
                  </a:lnTo>
                  <a:lnTo>
                    <a:pt x="612604" y="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pic>
          <p:nvPicPr>
            <p:cNvPr id="9184" name="Google Shape;9184;p9"/>
            <p:cNvPicPr preferRelativeResize="0"/>
            <p:nvPr/>
          </p:nvPicPr>
          <p:blipFill rotWithShape="1">
            <a:blip r:embed="rId3">
              <a:alphaModFix/>
            </a:blip>
            <a:srcRect/>
            <a:stretch/>
          </p:blipFill>
          <p:spPr>
            <a:xfrm>
              <a:off x="0" y="5041899"/>
              <a:ext cx="12192000" cy="1816100"/>
            </a:xfrm>
            <a:prstGeom prst="rect">
              <a:avLst/>
            </a:prstGeom>
            <a:noFill/>
            <a:ln>
              <a:noFill/>
            </a:ln>
          </p:spPr>
        </p:pic>
        <p:sp>
          <p:nvSpPr>
            <p:cNvPr id="9185" name="Google Shape;9185;p9"/>
            <p:cNvSpPr/>
            <p:nvPr/>
          </p:nvSpPr>
          <p:spPr>
            <a:xfrm>
              <a:off x="0" y="5019724"/>
              <a:ext cx="12192000" cy="1838325"/>
            </a:xfrm>
            <a:custGeom>
              <a:avLst/>
              <a:gdLst/>
              <a:ahLst/>
              <a:cxnLst/>
              <a:rect l="l" t="t" r="r" b="b"/>
              <a:pathLst>
                <a:path w="12192000" h="1838325" extrusionOk="0">
                  <a:moveTo>
                    <a:pt x="682693" y="0"/>
                  </a:moveTo>
                  <a:lnTo>
                    <a:pt x="631977" y="203"/>
                  </a:lnTo>
                  <a:lnTo>
                    <a:pt x="584149" y="711"/>
                  </a:lnTo>
                  <a:lnTo>
                    <a:pt x="536385" y="1596"/>
                  </a:lnTo>
                  <a:lnTo>
                    <a:pt x="488688" y="2855"/>
                  </a:lnTo>
                  <a:lnTo>
                    <a:pt x="441056" y="4484"/>
                  </a:lnTo>
                  <a:lnTo>
                    <a:pt x="393493" y="6480"/>
                  </a:lnTo>
                  <a:lnTo>
                    <a:pt x="345998" y="8839"/>
                  </a:lnTo>
                  <a:lnTo>
                    <a:pt x="0" y="38176"/>
                  </a:lnTo>
                  <a:lnTo>
                    <a:pt x="0" y="105613"/>
                  </a:lnTo>
                  <a:lnTo>
                    <a:pt x="50435" y="101051"/>
                  </a:lnTo>
                  <a:lnTo>
                    <a:pt x="98760" y="97161"/>
                  </a:lnTo>
                  <a:lnTo>
                    <a:pt x="147174" y="93686"/>
                  </a:lnTo>
                  <a:lnTo>
                    <a:pt x="195680" y="90624"/>
                  </a:lnTo>
                  <a:lnTo>
                    <a:pt x="244279" y="87974"/>
                  </a:lnTo>
                  <a:lnTo>
                    <a:pt x="292975" y="85732"/>
                  </a:lnTo>
                  <a:lnTo>
                    <a:pt x="341769" y="83896"/>
                  </a:lnTo>
                  <a:lnTo>
                    <a:pt x="394500" y="82301"/>
                  </a:lnTo>
                  <a:lnTo>
                    <a:pt x="447100" y="81115"/>
                  </a:lnTo>
                  <a:lnTo>
                    <a:pt x="499570" y="80333"/>
                  </a:lnTo>
                  <a:lnTo>
                    <a:pt x="551912" y="79951"/>
                  </a:lnTo>
                  <a:lnTo>
                    <a:pt x="604125" y="79965"/>
                  </a:lnTo>
                  <a:lnTo>
                    <a:pt x="656212" y="80369"/>
                  </a:lnTo>
                  <a:lnTo>
                    <a:pt x="708174" y="81159"/>
                  </a:lnTo>
                  <a:lnTo>
                    <a:pt x="760011" y="82330"/>
                  </a:lnTo>
                  <a:lnTo>
                    <a:pt x="811724" y="83878"/>
                  </a:lnTo>
                  <a:lnTo>
                    <a:pt x="863316" y="85799"/>
                  </a:lnTo>
                  <a:lnTo>
                    <a:pt x="914786" y="88087"/>
                  </a:lnTo>
                  <a:lnTo>
                    <a:pt x="966136" y="90738"/>
                  </a:lnTo>
                  <a:lnTo>
                    <a:pt x="1017368" y="93748"/>
                  </a:lnTo>
                  <a:lnTo>
                    <a:pt x="1068481" y="97112"/>
                  </a:lnTo>
                  <a:lnTo>
                    <a:pt x="1119477" y="100826"/>
                  </a:lnTo>
                  <a:lnTo>
                    <a:pt x="1170358" y="104884"/>
                  </a:lnTo>
                  <a:lnTo>
                    <a:pt x="1221124" y="109282"/>
                  </a:lnTo>
                  <a:lnTo>
                    <a:pt x="1271777" y="114016"/>
                  </a:lnTo>
                  <a:lnTo>
                    <a:pt x="1322317" y="119081"/>
                  </a:lnTo>
                  <a:lnTo>
                    <a:pt x="1372746" y="124473"/>
                  </a:lnTo>
                  <a:lnTo>
                    <a:pt x="1423064" y="130186"/>
                  </a:lnTo>
                  <a:lnTo>
                    <a:pt x="1473274" y="136217"/>
                  </a:lnTo>
                  <a:lnTo>
                    <a:pt x="1523375" y="142560"/>
                  </a:lnTo>
                  <a:lnTo>
                    <a:pt x="1573369" y="149212"/>
                  </a:lnTo>
                  <a:lnTo>
                    <a:pt x="1623258" y="156167"/>
                  </a:lnTo>
                  <a:lnTo>
                    <a:pt x="1673041" y="163421"/>
                  </a:lnTo>
                  <a:lnTo>
                    <a:pt x="1722721" y="170970"/>
                  </a:lnTo>
                  <a:lnTo>
                    <a:pt x="1772298" y="178808"/>
                  </a:lnTo>
                  <a:lnTo>
                    <a:pt x="1821774" y="186932"/>
                  </a:lnTo>
                  <a:lnTo>
                    <a:pt x="1871149" y="195336"/>
                  </a:lnTo>
                  <a:lnTo>
                    <a:pt x="1920424" y="204016"/>
                  </a:lnTo>
                  <a:lnTo>
                    <a:pt x="1969602" y="212968"/>
                  </a:lnTo>
                  <a:lnTo>
                    <a:pt x="2018682" y="222187"/>
                  </a:lnTo>
                  <a:lnTo>
                    <a:pt x="2067666" y="231668"/>
                  </a:lnTo>
                  <a:lnTo>
                    <a:pt x="2116555" y="241407"/>
                  </a:lnTo>
                  <a:lnTo>
                    <a:pt x="2165350" y="251399"/>
                  </a:lnTo>
                  <a:lnTo>
                    <a:pt x="2214052" y="261639"/>
                  </a:lnTo>
                  <a:lnTo>
                    <a:pt x="2262663" y="272124"/>
                  </a:lnTo>
                  <a:lnTo>
                    <a:pt x="2359613" y="293806"/>
                  </a:lnTo>
                  <a:lnTo>
                    <a:pt x="2456209" y="316410"/>
                  </a:lnTo>
                  <a:lnTo>
                    <a:pt x="2552460" y="339898"/>
                  </a:lnTo>
                  <a:lnTo>
                    <a:pt x="2648374" y="364234"/>
                  </a:lnTo>
                  <a:lnTo>
                    <a:pt x="2743961" y="389381"/>
                  </a:lnTo>
                  <a:lnTo>
                    <a:pt x="2839228" y="415302"/>
                  </a:lnTo>
                  <a:lnTo>
                    <a:pt x="2934185" y="441961"/>
                  </a:lnTo>
                  <a:lnTo>
                    <a:pt x="3028841" y="469321"/>
                  </a:lnTo>
                  <a:lnTo>
                    <a:pt x="3123203" y="497346"/>
                  </a:lnTo>
                  <a:lnTo>
                    <a:pt x="3217281" y="525998"/>
                  </a:lnTo>
                  <a:lnTo>
                    <a:pt x="3311083" y="555241"/>
                  </a:lnTo>
                  <a:lnTo>
                    <a:pt x="3404619" y="585039"/>
                  </a:lnTo>
                  <a:lnTo>
                    <a:pt x="3497896" y="615354"/>
                  </a:lnTo>
                  <a:lnTo>
                    <a:pt x="3590925" y="646151"/>
                  </a:lnTo>
                  <a:lnTo>
                    <a:pt x="3791765" y="713839"/>
                  </a:lnTo>
                  <a:lnTo>
                    <a:pt x="4040248" y="799137"/>
                  </a:lnTo>
                  <a:lnTo>
                    <a:pt x="4334983" y="902103"/>
                  </a:lnTo>
                  <a:lnTo>
                    <a:pt x="5625855" y="1360072"/>
                  </a:lnTo>
                  <a:lnTo>
                    <a:pt x="5907361" y="1457546"/>
                  </a:lnTo>
                  <a:lnTo>
                    <a:pt x="6094434" y="1521066"/>
                  </a:lnTo>
                  <a:lnTo>
                    <a:pt x="6281174" y="1583235"/>
                  </a:lnTo>
                  <a:lnTo>
                    <a:pt x="6421086" y="1628884"/>
                  </a:lnTo>
                  <a:lnTo>
                    <a:pt x="6560935" y="1673621"/>
                  </a:lnTo>
                  <a:lnTo>
                    <a:pt x="6700774" y="1717382"/>
                  </a:lnTo>
                  <a:lnTo>
                    <a:pt x="7111365" y="1838274"/>
                  </a:lnTo>
                  <a:lnTo>
                    <a:pt x="12192000" y="1838274"/>
                  </a:lnTo>
                  <a:lnTo>
                    <a:pt x="12192000" y="1009003"/>
                  </a:lnTo>
                  <a:lnTo>
                    <a:pt x="12147974" y="1028041"/>
                  </a:lnTo>
                  <a:lnTo>
                    <a:pt x="12103691" y="1046752"/>
                  </a:lnTo>
                  <a:lnTo>
                    <a:pt x="12059157" y="1065136"/>
                  </a:lnTo>
                  <a:lnTo>
                    <a:pt x="12014376" y="1083194"/>
                  </a:lnTo>
                  <a:lnTo>
                    <a:pt x="11969352" y="1100926"/>
                  </a:lnTo>
                  <a:lnTo>
                    <a:pt x="11924092" y="1118334"/>
                  </a:lnTo>
                  <a:lnTo>
                    <a:pt x="11878600" y="1135416"/>
                  </a:lnTo>
                  <a:lnTo>
                    <a:pt x="11832881" y="1152175"/>
                  </a:lnTo>
                  <a:lnTo>
                    <a:pt x="11786940" y="1168610"/>
                  </a:lnTo>
                  <a:lnTo>
                    <a:pt x="11740782" y="1184722"/>
                  </a:lnTo>
                  <a:lnTo>
                    <a:pt x="11694411" y="1200512"/>
                  </a:lnTo>
                  <a:lnTo>
                    <a:pt x="11647834" y="1215980"/>
                  </a:lnTo>
                  <a:lnTo>
                    <a:pt x="11601055" y="1231126"/>
                  </a:lnTo>
                  <a:lnTo>
                    <a:pt x="11554079" y="1245952"/>
                  </a:lnTo>
                  <a:lnTo>
                    <a:pt x="11506910" y="1260457"/>
                  </a:lnTo>
                  <a:lnTo>
                    <a:pt x="11459555" y="1274642"/>
                  </a:lnTo>
                  <a:lnTo>
                    <a:pt x="11412017" y="1288509"/>
                  </a:lnTo>
                  <a:lnTo>
                    <a:pt x="11364303" y="1302056"/>
                  </a:lnTo>
                  <a:lnTo>
                    <a:pt x="11316416" y="1315285"/>
                  </a:lnTo>
                  <a:lnTo>
                    <a:pt x="11268362" y="1328197"/>
                  </a:lnTo>
                  <a:lnTo>
                    <a:pt x="11220147" y="1340792"/>
                  </a:lnTo>
                  <a:lnTo>
                    <a:pt x="11171774" y="1353070"/>
                  </a:lnTo>
                  <a:lnTo>
                    <a:pt x="11123248" y="1365031"/>
                  </a:lnTo>
                  <a:lnTo>
                    <a:pt x="11074576" y="1376678"/>
                  </a:lnTo>
                  <a:lnTo>
                    <a:pt x="11025762" y="1388009"/>
                  </a:lnTo>
                  <a:lnTo>
                    <a:pt x="10976810" y="1399026"/>
                  </a:lnTo>
                  <a:lnTo>
                    <a:pt x="10927726" y="1409729"/>
                  </a:lnTo>
                  <a:lnTo>
                    <a:pt x="10878515" y="1420119"/>
                  </a:lnTo>
                  <a:lnTo>
                    <a:pt x="10829182" y="1430195"/>
                  </a:lnTo>
                  <a:lnTo>
                    <a:pt x="10779731" y="1439960"/>
                  </a:lnTo>
                  <a:lnTo>
                    <a:pt x="10730169" y="1449413"/>
                  </a:lnTo>
                  <a:lnTo>
                    <a:pt x="10680499" y="1458554"/>
                  </a:lnTo>
                  <a:lnTo>
                    <a:pt x="10630726" y="1467385"/>
                  </a:lnTo>
                  <a:lnTo>
                    <a:pt x="10580857" y="1475905"/>
                  </a:lnTo>
                  <a:lnTo>
                    <a:pt x="10530895" y="1484116"/>
                  </a:lnTo>
                  <a:lnTo>
                    <a:pt x="10480846" y="1492017"/>
                  </a:lnTo>
                  <a:lnTo>
                    <a:pt x="10430715" y="1499610"/>
                  </a:lnTo>
                  <a:lnTo>
                    <a:pt x="10380506" y="1506895"/>
                  </a:lnTo>
                  <a:lnTo>
                    <a:pt x="10330225" y="1513873"/>
                  </a:lnTo>
                  <a:lnTo>
                    <a:pt x="10279877" y="1520543"/>
                  </a:lnTo>
                  <a:lnTo>
                    <a:pt x="10229466" y="1526907"/>
                  </a:lnTo>
                  <a:lnTo>
                    <a:pt x="10178998" y="1532965"/>
                  </a:lnTo>
                  <a:lnTo>
                    <a:pt x="10128478" y="1538718"/>
                  </a:lnTo>
                  <a:lnTo>
                    <a:pt x="10077910" y="1544166"/>
                  </a:lnTo>
                  <a:lnTo>
                    <a:pt x="10027300" y="1549309"/>
                  </a:lnTo>
                  <a:lnTo>
                    <a:pt x="9976653" y="1554149"/>
                  </a:lnTo>
                  <a:lnTo>
                    <a:pt x="9925973" y="1558685"/>
                  </a:lnTo>
                  <a:lnTo>
                    <a:pt x="9875266" y="1562919"/>
                  </a:lnTo>
                  <a:lnTo>
                    <a:pt x="9824536" y="1566851"/>
                  </a:lnTo>
                  <a:lnTo>
                    <a:pt x="9773789" y="1570480"/>
                  </a:lnTo>
                  <a:lnTo>
                    <a:pt x="9723029" y="1573809"/>
                  </a:lnTo>
                  <a:lnTo>
                    <a:pt x="9672262" y="1576837"/>
                  </a:lnTo>
                  <a:lnTo>
                    <a:pt x="9621493" y="1579565"/>
                  </a:lnTo>
                  <a:lnTo>
                    <a:pt x="9570726" y="1581994"/>
                  </a:lnTo>
                  <a:lnTo>
                    <a:pt x="9519966" y="1584123"/>
                  </a:lnTo>
                  <a:lnTo>
                    <a:pt x="9469219" y="1585954"/>
                  </a:lnTo>
                  <a:lnTo>
                    <a:pt x="9418490" y="1587487"/>
                  </a:lnTo>
                  <a:lnTo>
                    <a:pt x="9367782" y="1588723"/>
                  </a:lnTo>
                  <a:lnTo>
                    <a:pt x="9317103" y="1589661"/>
                  </a:lnTo>
                  <a:lnTo>
                    <a:pt x="9266456" y="1590304"/>
                  </a:lnTo>
                  <a:lnTo>
                    <a:pt x="9215846" y="1590650"/>
                  </a:lnTo>
                  <a:lnTo>
                    <a:pt x="9165279" y="1590702"/>
                  </a:lnTo>
                  <a:lnTo>
                    <a:pt x="9114759" y="1590458"/>
                  </a:lnTo>
                  <a:lnTo>
                    <a:pt x="9064291" y="1589921"/>
                  </a:lnTo>
                  <a:lnTo>
                    <a:pt x="9013881" y="1589089"/>
                  </a:lnTo>
                  <a:lnTo>
                    <a:pt x="8963534" y="1587965"/>
                  </a:lnTo>
                  <a:lnTo>
                    <a:pt x="8913253" y="1586548"/>
                  </a:lnTo>
                  <a:lnTo>
                    <a:pt x="8863046" y="1584839"/>
                  </a:lnTo>
                  <a:lnTo>
                    <a:pt x="8812915" y="1582838"/>
                  </a:lnTo>
                  <a:lnTo>
                    <a:pt x="8762867" y="1580546"/>
                  </a:lnTo>
                  <a:lnTo>
                    <a:pt x="8712906" y="1577964"/>
                  </a:lnTo>
                  <a:lnTo>
                    <a:pt x="8663037" y="1575092"/>
                  </a:lnTo>
                  <a:lnTo>
                    <a:pt x="8613266" y="1571930"/>
                  </a:lnTo>
                  <a:lnTo>
                    <a:pt x="8563597" y="1568480"/>
                  </a:lnTo>
                  <a:lnTo>
                    <a:pt x="8514035" y="1564741"/>
                  </a:lnTo>
                  <a:lnTo>
                    <a:pt x="8464586" y="1560714"/>
                  </a:lnTo>
                  <a:lnTo>
                    <a:pt x="8415254" y="1556401"/>
                  </a:lnTo>
                  <a:lnTo>
                    <a:pt x="8366044" y="1551800"/>
                  </a:lnTo>
                  <a:lnTo>
                    <a:pt x="8316961" y="1546913"/>
                  </a:lnTo>
                  <a:lnTo>
                    <a:pt x="8268011" y="1541740"/>
                  </a:lnTo>
                  <a:lnTo>
                    <a:pt x="8219198" y="1536283"/>
                  </a:lnTo>
                  <a:lnTo>
                    <a:pt x="8170527" y="1530540"/>
                  </a:lnTo>
                  <a:lnTo>
                    <a:pt x="8122003" y="1524514"/>
                  </a:lnTo>
                  <a:lnTo>
                    <a:pt x="8073632" y="1518204"/>
                  </a:lnTo>
                  <a:lnTo>
                    <a:pt x="8025417" y="1511611"/>
                  </a:lnTo>
                  <a:lnTo>
                    <a:pt x="7977365" y="1504736"/>
                  </a:lnTo>
                  <a:lnTo>
                    <a:pt x="7929480" y="1497578"/>
                  </a:lnTo>
                  <a:lnTo>
                    <a:pt x="7881767" y="1490139"/>
                  </a:lnTo>
                  <a:lnTo>
                    <a:pt x="7834231" y="1482420"/>
                  </a:lnTo>
                  <a:lnTo>
                    <a:pt x="7786878" y="1474419"/>
                  </a:lnTo>
                  <a:lnTo>
                    <a:pt x="7738102" y="1465911"/>
                  </a:lnTo>
                  <a:lnTo>
                    <a:pt x="7640468" y="1448268"/>
                  </a:lnTo>
                  <a:lnTo>
                    <a:pt x="7542730" y="1429817"/>
                  </a:lnTo>
                  <a:lnTo>
                    <a:pt x="7444891" y="1410588"/>
                  </a:lnTo>
                  <a:lnTo>
                    <a:pt x="7346956" y="1390615"/>
                  </a:lnTo>
                  <a:lnTo>
                    <a:pt x="7248928" y="1369929"/>
                  </a:lnTo>
                  <a:lnTo>
                    <a:pt x="7150812" y="1348563"/>
                  </a:lnTo>
                  <a:lnTo>
                    <a:pt x="7052613" y="1326549"/>
                  </a:lnTo>
                  <a:lnTo>
                    <a:pt x="6954334" y="1303918"/>
                  </a:lnTo>
                  <a:lnTo>
                    <a:pt x="6855980" y="1280704"/>
                  </a:lnTo>
                  <a:lnTo>
                    <a:pt x="6757555" y="1256937"/>
                  </a:lnTo>
                  <a:lnTo>
                    <a:pt x="6609794" y="1220322"/>
                  </a:lnTo>
                  <a:lnTo>
                    <a:pt x="6461898" y="1182646"/>
                  </a:lnTo>
                  <a:lnTo>
                    <a:pt x="6313880" y="1144018"/>
                  </a:lnTo>
                  <a:lnTo>
                    <a:pt x="6116360" y="1091217"/>
                  </a:lnTo>
                  <a:lnTo>
                    <a:pt x="5918684" y="1037173"/>
                  </a:lnTo>
                  <a:lnTo>
                    <a:pt x="5671422" y="968259"/>
                  </a:lnTo>
                  <a:lnTo>
                    <a:pt x="4632356" y="673291"/>
                  </a:lnTo>
                  <a:lnTo>
                    <a:pt x="4335773" y="590842"/>
                  </a:lnTo>
                  <a:lnTo>
                    <a:pt x="4138233" y="537158"/>
                  </a:lnTo>
                  <a:lnTo>
                    <a:pt x="3940879" y="484797"/>
                  </a:lnTo>
                  <a:lnTo>
                    <a:pt x="3793006" y="446551"/>
                  </a:lnTo>
                  <a:lnTo>
                    <a:pt x="3645271" y="409303"/>
                  </a:lnTo>
                  <a:lnTo>
                    <a:pt x="3497689" y="373160"/>
                  </a:lnTo>
                  <a:lnTo>
                    <a:pt x="3399392" y="349734"/>
                  </a:lnTo>
                  <a:lnTo>
                    <a:pt x="3301174" y="326879"/>
                  </a:lnTo>
                  <a:lnTo>
                    <a:pt x="3203039" y="304628"/>
                  </a:lnTo>
                  <a:lnTo>
                    <a:pt x="3104991" y="283014"/>
                  </a:lnTo>
                  <a:lnTo>
                    <a:pt x="3007034" y="262067"/>
                  </a:lnTo>
                  <a:lnTo>
                    <a:pt x="2909172" y="241822"/>
                  </a:lnTo>
                  <a:lnTo>
                    <a:pt x="2811410" y="222308"/>
                  </a:lnTo>
                  <a:lnTo>
                    <a:pt x="2713753" y="203560"/>
                  </a:lnTo>
                  <a:lnTo>
                    <a:pt x="2616204" y="185608"/>
                  </a:lnTo>
                  <a:lnTo>
                    <a:pt x="2518767" y="168485"/>
                  </a:lnTo>
                  <a:lnTo>
                    <a:pt x="2421447" y="152222"/>
                  </a:lnTo>
                  <a:lnTo>
                    <a:pt x="2324248" y="136853"/>
                  </a:lnTo>
                  <a:lnTo>
                    <a:pt x="2227175" y="122410"/>
                  </a:lnTo>
                  <a:lnTo>
                    <a:pt x="2130231" y="108923"/>
                  </a:lnTo>
                  <a:lnTo>
                    <a:pt x="2033421" y="96426"/>
                  </a:lnTo>
                  <a:lnTo>
                    <a:pt x="1936750" y="84950"/>
                  </a:lnTo>
                  <a:lnTo>
                    <a:pt x="1888467" y="79606"/>
                  </a:lnTo>
                  <a:lnTo>
                    <a:pt x="1840221" y="74528"/>
                  </a:lnTo>
                  <a:lnTo>
                    <a:pt x="1792011" y="69722"/>
                  </a:lnTo>
                  <a:lnTo>
                    <a:pt x="1743838" y="65192"/>
                  </a:lnTo>
                  <a:lnTo>
                    <a:pt x="1695704" y="60941"/>
                  </a:lnTo>
                  <a:lnTo>
                    <a:pt x="1647607" y="56974"/>
                  </a:lnTo>
                  <a:lnTo>
                    <a:pt x="1599549" y="53294"/>
                  </a:lnTo>
                  <a:lnTo>
                    <a:pt x="1551531" y="49905"/>
                  </a:lnTo>
                  <a:lnTo>
                    <a:pt x="1503553" y="46812"/>
                  </a:lnTo>
                  <a:lnTo>
                    <a:pt x="1451758" y="41342"/>
                  </a:lnTo>
                  <a:lnTo>
                    <a:pt x="1400026" y="36186"/>
                  </a:lnTo>
                  <a:lnTo>
                    <a:pt x="1348357" y="31349"/>
                  </a:lnTo>
                  <a:lnTo>
                    <a:pt x="1296752" y="26837"/>
                  </a:lnTo>
                  <a:lnTo>
                    <a:pt x="1245210" y="22655"/>
                  </a:lnTo>
                  <a:lnTo>
                    <a:pt x="1193734" y="18809"/>
                  </a:lnTo>
                  <a:lnTo>
                    <a:pt x="1142323" y="15303"/>
                  </a:lnTo>
                  <a:lnTo>
                    <a:pt x="1090978" y="12145"/>
                  </a:lnTo>
                  <a:lnTo>
                    <a:pt x="1039701" y="9338"/>
                  </a:lnTo>
                  <a:lnTo>
                    <a:pt x="988491" y="6888"/>
                  </a:lnTo>
                  <a:lnTo>
                    <a:pt x="937350" y="4801"/>
                  </a:lnTo>
                  <a:lnTo>
                    <a:pt x="886277" y="3083"/>
                  </a:lnTo>
                  <a:lnTo>
                    <a:pt x="835275" y="1738"/>
                  </a:lnTo>
                  <a:lnTo>
                    <a:pt x="784343" y="772"/>
                  </a:lnTo>
                  <a:lnTo>
                    <a:pt x="733482" y="191"/>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DM Sans"/>
                <a:ea typeface="DM Sans"/>
                <a:cs typeface="DM Sans"/>
                <a:sym typeface="DM Sans"/>
              </a:endParaRPr>
            </a:p>
          </p:txBody>
        </p:sp>
        <p:pic>
          <p:nvPicPr>
            <p:cNvPr id="9186" name="Google Shape;9186;p9"/>
            <p:cNvPicPr preferRelativeResize="0"/>
            <p:nvPr/>
          </p:nvPicPr>
          <p:blipFill rotWithShape="1">
            <a:blip r:embed="rId4">
              <a:alphaModFix/>
            </a:blip>
            <a:srcRect/>
            <a:stretch/>
          </p:blipFill>
          <p:spPr>
            <a:xfrm>
              <a:off x="314325" y="5562599"/>
              <a:ext cx="2028825" cy="914400"/>
            </a:xfrm>
            <a:prstGeom prst="rect">
              <a:avLst/>
            </a:prstGeom>
            <a:noFill/>
            <a:ln>
              <a:noFill/>
            </a:ln>
          </p:spPr>
        </p:pic>
      </p:grpSp>
      <p:sp>
        <p:nvSpPr>
          <p:cNvPr id="9187" name="Google Shape;9187;p9"/>
          <p:cNvSpPr txBox="1"/>
          <p:nvPr/>
        </p:nvSpPr>
        <p:spPr>
          <a:xfrm>
            <a:off x="12018009" y="6434454"/>
            <a:ext cx="102870"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DM Sans"/>
                <a:ea typeface="DM Sans"/>
                <a:cs typeface="DM Sans"/>
                <a:sym typeface="DM Sans"/>
              </a:rPr>
              <a:t>9</a:t>
            </a:r>
            <a:endParaRPr sz="1200" b="0" i="0" u="none" strike="noStrike" cap="none">
              <a:solidFill>
                <a:srgbClr val="000000"/>
              </a:solidFill>
              <a:latin typeface="DM Sans"/>
              <a:ea typeface="DM Sans"/>
              <a:cs typeface="DM Sans"/>
              <a:sym typeface="DM Sans"/>
            </a:endParaRPr>
          </a:p>
        </p:txBody>
      </p:sp>
      <p:sp>
        <p:nvSpPr>
          <p:cNvPr id="9188" name="Google Shape;9188;p9"/>
          <p:cNvSpPr txBox="1"/>
          <p:nvPr/>
        </p:nvSpPr>
        <p:spPr>
          <a:xfrm>
            <a:off x="78739" y="6434454"/>
            <a:ext cx="2345690" cy="38215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919396"/>
                </a:solidFill>
                <a:latin typeface="DM Sans"/>
                <a:ea typeface="DM Sans"/>
                <a:cs typeface="DM Sans"/>
                <a:sym typeface="DM Sans"/>
              </a:rPr>
              <a:t>Illinois Perinatal Quality Collaborative</a:t>
            </a:r>
            <a:endParaRPr sz="1200" b="0" i="0" u="none" strike="noStrike" cap="none">
              <a:solidFill>
                <a:srgbClr val="000000"/>
              </a:solidFill>
              <a:latin typeface="DM Sans"/>
              <a:ea typeface="DM Sans"/>
              <a:cs typeface="DM Sans"/>
              <a:sym typeface="DM Sans"/>
            </a:endParaRPr>
          </a:p>
        </p:txBody>
      </p:sp>
      <p:sp>
        <p:nvSpPr>
          <p:cNvPr id="9189" name="Google Shape;9189;p9"/>
          <p:cNvSpPr txBox="1"/>
          <p:nvPr/>
        </p:nvSpPr>
        <p:spPr>
          <a:xfrm>
            <a:off x="964197" y="3267000"/>
            <a:ext cx="9285300" cy="324000"/>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2000" b="1" i="1" u="none" strike="noStrike" cap="none" dirty="0">
                <a:solidFill>
                  <a:srgbClr val="1B498A"/>
                </a:solidFill>
                <a:latin typeface="DM Sans"/>
                <a:ea typeface="DM Sans"/>
                <a:cs typeface="DM Sans"/>
                <a:sym typeface="DM Sans"/>
              </a:rPr>
              <a:t>Where we are, and what we’ve learned</a:t>
            </a:r>
            <a:endParaRPr sz="2000" b="0" i="0" u="none" strike="noStrike" cap="none" dirty="0">
              <a:solidFill>
                <a:srgbClr val="000000"/>
              </a:solidFill>
              <a:latin typeface="DM Sans"/>
              <a:ea typeface="DM Sans"/>
              <a:cs typeface="DM Sans"/>
              <a:sym typeface="DM Sans"/>
            </a:endParaRPr>
          </a:p>
        </p:txBody>
      </p:sp>
      <p:sp>
        <p:nvSpPr>
          <p:cNvPr id="9190" name="Google Shape;9190;p9"/>
          <p:cNvSpPr txBox="1">
            <a:spLocks noGrp="1"/>
          </p:cNvSpPr>
          <p:nvPr>
            <p:ph type="title" idx="4294967295"/>
          </p:nvPr>
        </p:nvSpPr>
        <p:spPr>
          <a:xfrm>
            <a:off x="954402" y="2502495"/>
            <a:ext cx="10183500" cy="567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35"/>
              </a:spcBef>
              <a:spcAft>
                <a:spcPts val="0"/>
              </a:spcAft>
              <a:buSzPts val="1400"/>
              <a:buNone/>
            </a:pPr>
            <a:r>
              <a:rPr lang="en-US" sz="3600" dirty="0">
                <a:latin typeface="DM Sans"/>
                <a:ea typeface="DM Sans"/>
                <a:cs typeface="DM Sans"/>
                <a:sym typeface="DM Sans"/>
              </a:rPr>
              <a:t>Quick ESSI Update</a:t>
            </a:r>
            <a:endParaRPr sz="3600" dirty="0">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d76d361-8277-4708-a477-64e8366cd1bc}" enabled="0" method="" siteId="{7d76d361-8277-4708-a477-64e8366cd1bc}" removed="1"/>
</clbl:labelList>
</file>

<file path=docProps/app.xml><?xml version="1.0" encoding="utf-8"?>
<Properties xmlns="http://schemas.openxmlformats.org/officeDocument/2006/extended-properties" xmlns:vt="http://schemas.openxmlformats.org/officeDocument/2006/docPropsVTypes">
  <TotalTime>329</TotalTime>
  <Words>2710</Words>
  <Application>Microsoft Macintosh PowerPoint</Application>
  <PresentationFormat>Widescreen</PresentationFormat>
  <Paragraphs>363</Paragraphs>
  <Slides>44</Slides>
  <Notes>40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44</vt:i4>
      </vt:variant>
    </vt:vector>
  </HeadingPairs>
  <TitlesOfParts>
    <vt:vector size="58" baseType="lpstr">
      <vt:lpstr>Arial</vt:lpstr>
      <vt:lpstr>Helvetica Neue</vt:lpstr>
      <vt:lpstr>Times New Roman</vt:lpstr>
      <vt:lpstr>Play</vt:lpstr>
      <vt:lpstr>DM Sans</vt:lpstr>
      <vt:lpstr>Calibri</vt:lpstr>
      <vt:lpstr>Poppins Medium</vt:lpstr>
      <vt:lpstr>Courier New</vt:lpstr>
      <vt:lpstr>Noto Sans Symbols</vt:lpstr>
      <vt:lpstr>Verdana</vt:lpstr>
      <vt:lpstr>Office Theme</vt:lpstr>
      <vt:lpstr>Office Theme</vt:lpstr>
      <vt:lpstr>2_Office Theme</vt:lpstr>
      <vt:lpstr>1_Office Theme</vt:lpstr>
      <vt:lpstr>Equity and Safe Sleep for Infants</vt:lpstr>
      <vt:lpstr>Overview</vt:lpstr>
      <vt:lpstr>ESSI ABP MOC Part IV</vt:lpstr>
      <vt:lpstr>PowerPoint Presentation</vt:lpstr>
      <vt:lpstr>PowerPoint Presentation</vt:lpstr>
      <vt:lpstr>PowerPoint Presentation</vt:lpstr>
      <vt:lpstr>PowerPoint Presentation</vt:lpstr>
      <vt:lpstr>Attendance Poll</vt:lpstr>
      <vt:lpstr>Quick ESSI Update</vt:lpstr>
      <vt:lpstr>ESSI Initiative Aims</vt:lpstr>
      <vt:lpstr>ESSI Bundle: Component 1 - Awareness</vt:lpstr>
      <vt:lpstr>Documentation of a Conversation with Parents/Caregivers on adjustment to life with a newborn and safe sleep, and resources shared</vt:lpstr>
      <vt:lpstr>SDOH Screening and Linkage in Infant’s Chart</vt:lpstr>
      <vt:lpstr>ESSI Bundle: Component 3: Transfer of Care</vt:lpstr>
      <vt:lpstr>PowerPoint Presentation</vt:lpstr>
      <vt:lpstr>PowerPoint Presentation</vt:lpstr>
      <vt:lpstr>PowerPoint Presentation</vt:lpstr>
      <vt:lpstr>PowerPoint Presentation</vt:lpstr>
      <vt:lpstr>PowerPoint Presentation</vt:lpstr>
      <vt:lpstr>Aims</vt:lpstr>
      <vt:lpstr>DRIVER 3: PARENT AND CAREGIVER EMPOWERMENT</vt:lpstr>
      <vt:lpstr>PowerPoint Presentation</vt:lpstr>
      <vt:lpstr>Goals</vt:lpstr>
      <vt:lpstr>Patient Partners</vt:lpstr>
      <vt:lpstr>Who is a patient /parent partner?</vt:lpstr>
      <vt:lpstr>Respectful Care Breakfasts</vt:lpstr>
      <vt:lpstr>Poll: Has your hospital hosted a Respectful Care Breakfast?</vt:lpstr>
      <vt:lpstr>Respectful Care Breakfast</vt:lpstr>
      <vt:lpstr>The Impact of Respectful Care Breakfasts</vt:lpstr>
      <vt:lpstr>PowerPoint Presentation</vt:lpstr>
      <vt:lpstr>Respectful Care Breakfast – What Works</vt:lpstr>
      <vt:lpstr>Respectful Care Breakfast – What Works</vt:lpstr>
      <vt:lpstr>Respectful Care Breakfast – What Works</vt:lpstr>
      <vt:lpstr>PowerPoint Presentation</vt:lpstr>
      <vt:lpstr>Supporting Your Team’s Implementation of Respectful Care Breakfasts and Gatherings</vt:lpstr>
      <vt:lpstr>Supporting Your Team’s Implementation of Respectful Care Breakfasts and Gatherings</vt:lpstr>
      <vt:lpstr>Supporting Your Team’s Parent Partner Engagement</vt:lpstr>
      <vt:lpstr>Welcome our new Community Engagement Coordinator!</vt:lpstr>
      <vt:lpstr>Integrating Documentation of Respectful Care Breakfast in ESSI</vt:lpstr>
      <vt:lpstr>To-Do’s</vt:lpstr>
      <vt:lpstr>Team Talk: Blessing Hospital</vt:lpstr>
      <vt:lpstr>Team Talk: St. Anthony Hospital</vt:lpstr>
      <vt:lpstr>Announcements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Rivera, Alana</dc:creator>
  <cp:lastModifiedBy>Kiela Karina Moreno</cp:lastModifiedBy>
  <cp:revision>65</cp:revision>
  <dcterms:created xsi:type="dcterms:W3CDTF">2025-08-13T15:07:44Z</dcterms:created>
  <dcterms:modified xsi:type="dcterms:W3CDTF">2025-10-20T15:36:26Z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2025-08-08T00:00:00Z</vt:filetime>
  </property>
  <property fmtid="{D5CDD505-2E9C-101B-9397-08002B2CF9AE}" pid="3" name="LastSaved">
    <vt:filetime>2025-08-13T00:00:00Z</vt:filetime>
  </property>
</Properties>
</file>